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0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0416" autoAdjust="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4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469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469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87F0-8A62-2D7C-B000-BC5E6C010C5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9300" cy="20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668CBF24-42E8-6453-67A8-C3611353331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79300" cy="2095063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-33177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C4FA8A2-E2B9-2281-48A9-96721383CE87}"/>
              </a:ext>
            </a:extLst>
          </p:cNvPr>
          <p:cNvGrpSpPr/>
          <p:nvPr/>
        </p:nvGrpSpPr>
        <p:grpSpPr>
          <a:xfrm>
            <a:off x="-29496" y="86296"/>
            <a:ext cx="12250519" cy="2161249"/>
            <a:chOff x="-99404" y="86296"/>
            <a:chExt cx="12349923" cy="2161249"/>
          </a:xfrm>
        </p:grpSpPr>
        <p:grpSp>
          <p:nvGrpSpPr>
            <p:cNvPr id="58" name="Lift">
              <a:extLst>
                <a:ext uri="{FF2B5EF4-FFF2-40B4-BE49-F238E27FC236}">
                  <a16:creationId xmlns:a16="http://schemas.microsoft.com/office/drawing/2014/main" id="{E6760943-1346-E11A-3324-BFCD74C19524}"/>
                </a:ext>
              </a:extLst>
            </p:cNvPr>
            <p:cNvGrpSpPr/>
            <p:nvPr/>
          </p:nvGrpSpPr>
          <p:grpSpPr>
            <a:xfrm>
              <a:off x="5671185" y="1672125"/>
              <a:ext cx="782048" cy="362176"/>
              <a:chOff x="5599552" y="2189521"/>
              <a:chExt cx="512118" cy="300041"/>
            </a:xfrm>
          </p:grpSpPr>
          <p:grpSp>
            <p:nvGrpSpPr>
              <p:cNvPr id="244" name="Lift">
                <a:extLst>
                  <a:ext uri="{FF2B5EF4-FFF2-40B4-BE49-F238E27FC236}">
                    <a16:creationId xmlns:a16="http://schemas.microsoft.com/office/drawing/2014/main" id="{6DDA9AF7-301B-5BDD-4657-E3475D597FFA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DF74985-A4E1-BFEA-5C52-E07780E7C4F3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9D4C17B1-2258-FD52-FCE3-C01C5FC67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7360CD2-FC7B-A6A2-D27A-848112988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Lift">
                <a:extLst>
                  <a:ext uri="{FF2B5EF4-FFF2-40B4-BE49-F238E27FC236}">
                    <a16:creationId xmlns:a16="http://schemas.microsoft.com/office/drawing/2014/main" id="{7C7FAEF4-90E3-1F9C-290C-12B65B29540B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70CFCBD7-6B1D-B116-3972-C1F840BC04C4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565FC5A-64AE-11DA-8ACE-1A6D8959E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29C9E656-7F2E-F941-FA18-6DC14237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39C3380-4058-18D4-37C0-9F69179EE680}"/>
                  </a:ext>
                </a:extLst>
              </p:cNvPr>
              <p:cNvSpPr txBox="1"/>
              <p:nvPr/>
            </p:nvSpPr>
            <p:spPr>
              <a:xfrm flipH="1">
                <a:off x="5897912" y="222471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8D9E3D4-BD4C-8D7B-DCA8-447DB15EBE96}"/>
                  </a:ext>
                </a:extLst>
              </p:cNvPr>
              <p:cNvSpPr txBox="1"/>
              <p:nvPr/>
            </p:nvSpPr>
            <p:spPr>
              <a:xfrm flipH="1">
                <a:off x="5646801" y="222250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4181BA-CFF3-0771-EA60-71229F954678}"/>
                </a:ext>
              </a:extLst>
            </p:cNvPr>
            <p:cNvSpPr txBox="1"/>
            <p:nvPr/>
          </p:nvSpPr>
          <p:spPr>
            <a:xfrm flipH="1">
              <a:off x="5687559" y="2044290"/>
              <a:ext cx="814146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56F9-5C19-733E-3656-911FFC53F959}"/>
                </a:ext>
              </a:extLst>
            </p:cNvPr>
            <p:cNvSpPr txBox="1"/>
            <p:nvPr/>
          </p:nvSpPr>
          <p:spPr>
            <a:xfrm rot="5400000" flipH="1">
              <a:off x="11856378" y="1002555"/>
              <a:ext cx="585028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AB049A4-AC12-BE68-B7FE-D7DA195C3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342" y="440463"/>
              <a:ext cx="186097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Lift">
              <a:extLst>
                <a:ext uri="{FF2B5EF4-FFF2-40B4-BE49-F238E27FC236}">
                  <a16:creationId xmlns:a16="http://schemas.microsoft.com/office/drawing/2014/main" id="{77921F0D-43EA-9280-7733-057329CF3A23}"/>
                </a:ext>
              </a:extLst>
            </p:cNvPr>
            <p:cNvGrpSpPr/>
            <p:nvPr/>
          </p:nvGrpSpPr>
          <p:grpSpPr>
            <a:xfrm>
              <a:off x="6072662" y="958137"/>
              <a:ext cx="375659" cy="293851"/>
              <a:chOff x="6541357" y="2579659"/>
              <a:chExt cx="300853" cy="32918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899B4E4-7C40-93F3-AA64-AF2C4CEE7BEB}"/>
                  </a:ext>
                </a:extLst>
              </p:cNvPr>
              <p:cNvSpPr/>
              <p:nvPr/>
            </p:nvSpPr>
            <p:spPr>
              <a:xfrm flipH="1">
                <a:off x="6544812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79E8756-E0B8-5FE9-BD25-B4919B84C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8C41BD7-7DA3-873F-A813-A2D81497E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F6BA5B0-78CF-F6CC-1656-5B70FFFF4E88}"/>
                  </a:ext>
                </a:extLst>
              </p:cNvPr>
              <p:cNvSpPr txBox="1"/>
              <p:nvPr/>
            </p:nvSpPr>
            <p:spPr>
              <a:xfrm flipH="1">
                <a:off x="6623319" y="2613044"/>
                <a:ext cx="146077" cy="258588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C</a:t>
                </a:r>
              </a:p>
            </p:txBody>
          </p:sp>
        </p:grpSp>
        <p:grpSp>
          <p:nvGrpSpPr>
            <p:cNvPr id="15" name="Stair">
              <a:extLst>
                <a:ext uri="{FF2B5EF4-FFF2-40B4-BE49-F238E27FC236}">
                  <a16:creationId xmlns:a16="http://schemas.microsoft.com/office/drawing/2014/main" id="{0274E20A-7E4C-D4A5-B0BB-7D305D3C9D85}"/>
                </a:ext>
              </a:extLst>
            </p:cNvPr>
            <p:cNvGrpSpPr/>
            <p:nvPr/>
          </p:nvGrpSpPr>
          <p:grpSpPr>
            <a:xfrm flipH="1" flipV="1">
              <a:off x="5671185" y="952722"/>
              <a:ext cx="403962" cy="464707"/>
              <a:chOff x="8021472" y="1420126"/>
              <a:chExt cx="762635" cy="55429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60BFCA0-28AE-40CF-C3C5-256EE3CA6F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51141" y="1699436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CC4E30-D823-8C8B-93A4-070A3FF6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203" y="1420126"/>
                <a:ext cx="1537" cy="452243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2DC2E48-2848-D109-D0ED-8D41B50EC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5AA5E4B-FA06-90E6-6EF9-27EC2E225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7B5E9BA-4211-F0C4-9BAD-32B140789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CF2F33-52B0-BEC5-E100-57A0B3718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86CD9D9-3CEF-42AC-A7D2-2681CAC56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DFD7F4F-90F9-90B6-EBAD-5E16E894F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5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9206FEC-4F6C-DDBD-8389-5747DD679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6247BD8-63EA-7F8F-2D74-D4B342D9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5155" y="1965129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BE1659F-C4AA-3601-FFA7-434169DEFF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96754" y="1703071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E4F130-8FB2-D2D5-659F-5ADC3DD11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447" y="95911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A3B840-22AB-4F84-45AC-84A8F18D3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476" y="95911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LeftSide">
              <a:extLst>
                <a:ext uri="{FF2B5EF4-FFF2-40B4-BE49-F238E27FC236}">
                  <a16:creationId xmlns:a16="http://schemas.microsoft.com/office/drawing/2014/main" id="{BF073683-4FD3-377F-0378-69FD7E626890}"/>
                </a:ext>
              </a:extLst>
            </p:cNvPr>
            <p:cNvGrpSpPr/>
            <p:nvPr/>
          </p:nvGrpSpPr>
          <p:grpSpPr>
            <a:xfrm>
              <a:off x="101177" y="86915"/>
              <a:ext cx="5681270" cy="1586933"/>
              <a:chOff x="101177" y="86915"/>
              <a:chExt cx="5681270" cy="1586933"/>
            </a:xfrm>
          </p:grpSpPr>
          <p:grpSp>
            <p:nvGrpSpPr>
              <p:cNvPr id="186" name="SideCorner">
                <a:extLst>
                  <a:ext uri="{FF2B5EF4-FFF2-40B4-BE49-F238E27FC236}">
                    <a16:creationId xmlns:a16="http://schemas.microsoft.com/office/drawing/2014/main" id="{70C92516-C008-D6EB-58DD-31625C3784EB}"/>
                  </a:ext>
                </a:extLst>
              </p:cNvPr>
              <p:cNvGrpSpPr/>
              <p:nvPr/>
            </p:nvGrpSpPr>
            <p:grpSpPr>
              <a:xfrm>
                <a:off x="101177" y="86915"/>
                <a:ext cx="287727" cy="1586933"/>
                <a:chOff x="258637" y="353997"/>
                <a:chExt cx="403985" cy="2482302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C234BE5-96AB-4137-4125-6FD959D1722C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26E554A-D6DF-6470-BF7C-C2F8B74DE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58681FD-1A94-D981-6C4F-A7BFF0806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36144E1-92D5-34FC-7877-46DFC9AD7778}"/>
                  </a:ext>
                </a:extLst>
              </p:cNvPr>
              <p:cNvCxnSpPr/>
              <p:nvPr/>
            </p:nvCxnSpPr>
            <p:spPr>
              <a:xfrm flipH="1">
                <a:off x="101177" y="1673201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4A9BE1EB-672D-6907-9F73-665DD929AEE5}"/>
                  </a:ext>
                </a:extLst>
              </p:cNvPr>
              <p:cNvCxnSpPr/>
              <p:nvPr/>
            </p:nvCxnSpPr>
            <p:spPr>
              <a:xfrm flipH="1">
                <a:off x="107562" y="1406005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CB1EF8CC-A38B-6933-F01B-CBCEEED3E611}"/>
                  </a:ext>
                </a:extLst>
              </p:cNvPr>
              <p:cNvSpPr txBox="1"/>
              <p:nvPr/>
            </p:nvSpPr>
            <p:spPr>
              <a:xfrm flipH="1">
                <a:off x="3667606" y="1428301"/>
                <a:ext cx="135296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202" name="Stair">
                <a:extLst>
                  <a:ext uri="{FF2B5EF4-FFF2-40B4-BE49-F238E27FC236}">
                    <a16:creationId xmlns:a16="http://schemas.microsoft.com/office/drawing/2014/main" id="{76B3B7FB-2806-730C-C4AF-09419BF41810}"/>
                  </a:ext>
                </a:extLst>
              </p:cNvPr>
              <p:cNvGrpSpPr/>
              <p:nvPr/>
            </p:nvGrpSpPr>
            <p:grpSpPr>
              <a:xfrm flipH="1" flipV="1">
                <a:off x="105675" y="899790"/>
                <a:ext cx="390976" cy="510418"/>
                <a:chOff x="8021472" y="1420126"/>
                <a:chExt cx="762635" cy="550655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2612C8-4304-0BC5-74A0-0F3D48B0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FF86F068-F9F4-1770-F26C-BA4290A16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3CCE4F0-AEA5-8774-25EF-0131EC0BF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015CA221-15B7-A5E9-B6F4-B60CF21AA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D141F8B8-B06C-270A-8EC0-E3CD8BFCA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1A0DAFF-5C1E-EB44-62D0-FB290CC5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B292EA5-1569-5F72-672C-A73D357E7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B05ECCF-7C6D-1C3F-E729-00B299FB7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CC4F6C2-C57C-F39C-96AB-4CFF231E6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4DDC54B-34D2-A395-6EC5-8B4D31E58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4C1486-203E-5592-0D22-B47E131F6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904" y="95909"/>
                <a:ext cx="53935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RightSide">
              <a:extLst>
                <a:ext uri="{FF2B5EF4-FFF2-40B4-BE49-F238E27FC236}">
                  <a16:creationId xmlns:a16="http://schemas.microsoft.com/office/drawing/2014/main" id="{5454E631-3A9F-744D-A599-6C5C0790C07E}"/>
                </a:ext>
              </a:extLst>
            </p:cNvPr>
            <p:cNvGrpSpPr/>
            <p:nvPr/>
          </p:nvGrpSpPr>
          <p:grpSpPr>
            <a:xfrm flipH="1">
              <a:off x="6359608" y="86296"/>
              <a:ext cx="5681270" cy="1586933"/>
              <a:chOff x="101177" y="86915"/>
              <a:chExt cx="5681270" cy="1586933"/>
            </a:xfrm>
          </p:grpSpPr>
          <p:grpSp>
            <p:nvGrpSpPr>
              <p:cNvPr id="67" name="SideCorner">
                <a:extLst>
                  <a:ext uri="{FF2B5EF4-FFF2-40B4-BE49-F238E27FC236}">
                    <a16:creationId xmlns:a16="http://schemas.microsoft.com/office/drawing/2014/main" id="{C0676767-0623-FC07-C83C-BF63D94DAB3D}"/>
                  </a:ext>
                </a:extLst>
              </p:cNvPr>
              <p:cNvGrpSpPr/>
              <p:nvPr/>
            </p:nvGrpSpPr>
            <p:grpSpPr>
              <a:xfrm>
                <a:off x="101177" y="86915"/>
                <a:ext cx="287727" cy="1586933"/>
                <a:chOff x="258637" y="353997"/>
                <a:chExt cx="403985" cy="2482302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DBF2950-78DB-79E0-06BD-9B331DBB89EF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B8B71F5-E092-78E3-8EB2-6580C2451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21B58DE-19F9-DACC-3A15-20A69FA58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9462FE8-5B98-37DC-F9B0-434A11357838}"/>
                  </a:ext>
                </a:extLst>
              </p:cNvPr>
              <p:cNvCxnSpPr/>
              <p:nvPr/>
            </p:nvCxnSpPr>
            <p:spPr>
              <a:xfrm flipH="1">
                <a:off x="101177" y="1673201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3079004-3DEF-6CEE-8CCB-2E1F4225B900}"/>
                  </a:ext>
                </a:extLst>
              </p:cNvPr>
              <p:cNvCxnSpPr/>
              <p:nvPr/>
            </p:nvCxnSpPr>
            <p:spPr>
              <a:xfrm flipH="1">
                <a:off x="107562" y="1406005"/>
                <a:ext cx="55778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117D0C-1A3E-0567-0DE8-6CA681B547AF}"/>
                  </a:ext>
                </a:extLst>
              </p:cNvPr>
              <p:cNvSpPr txBox="1"/>
              <p:nvPr/>
            </p:nvSpPr>
            <p:spPr>
              <a:xfrm flipH="1">
                <a:off x="2949848" y="1428301"/>
                <a:ext cx="135296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71" name="Stair">
                <a:extLst>
                  <a:ext uri="{FF2B5EF4-FFF2-40B4-BE49-F238E27FC236}">
                    <a16:creationId xmlns:a16="http://schemas.microsoft.com/office/drawing/2014/main" id="{905F3203-9326-C2BE-5080-7E80CC532B4D}"/>
                  </a:ext>
                </a:extLst>
              </p:cNvPr>
              <p:cNvGrpSpPr/>
              <p:nvPr/>
            </p:nvGrpSpPr>
            <p:grpSpPr>
              <a:xfrm flipH="1" flipV="1">
                <a:off x="105675" y="899790"/>
                <a:ext cx="390976" cy="510418"/>
                <a:chOff x="8021472" y="1420126"/>
                <a:chExt cx="762635" cy="550655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D50785E-C0FF-166A-0996-D0355C7FE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6D1B90-2238-7767-EE2C-5BFD651A4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B284269-54B2-8953-9D59-E5AFBBEF9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691DB32-EF6F-1CB7-A63C-9FE9B522C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A4AE499-87FE-BB07-97E3-B5F02E0A2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247A314-BDE1-4D7F-8ED4-876A13D81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28D38C4-0F4B-C256-3E77-7E21C6F52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2D339E6-4E33-3AAB-DF4C-243436E4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B7608E4-86C4-5AE0-FB9C-99892B209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AAFFA934-4BA2-A6B0-E640-A66C43687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7ACFA6F-8324-8356-9551-7E38263136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904" y="95909"/>
                <a:ext cx="53935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F7CBB2-C6B2-3D20-26CD-CC6C0FBF9705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33" y="440463"/>
              <a:ext cx="0" cy="976967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6769BE4-0611-4484-C665-3917A2BFF8F0}"/>
                </a:ext>
              </a:extLst>
            </p:cNvPr>
            <p:cNvCxnSpPr>
              <a:cxnSpLocks/>
            </p:cNvCxnSpPr>
            <p:nvPr/>
          </p:nvCxnSpPr>
          <p:spPr>
            <a:xfrm>
              <a:off x="5335199" y="432622"/>
              <a:ext cx="0" cy="52010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90D916-8AFA-FD31-BCC4-3B07559C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342" y="958819"/>
              <a:ext cx="186097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5CB50-8470-D771-DE81-FCD0FF473D06}"/>
                </a:ext>
              </a:extLst>
            </p:cNvPr>
            <p:cNvCxnSpPr>
              <a:cxnSpLocks/>
            </p:cNvCxnSpPr>
            <p:nvPr/>
          </p:nvCxnSpPr>
          <p:spPr>
            <a:xfrm>
              <a:off x="4587342" y="432622"/>
              <a:ext cx="0" cy="520101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A12098-EFDB-0A9E-3ACE-F46AA02224AC}"/>
                </a:ext>
              </a:extLst>
            </p:cNvPr>
            <p:cNvSpPr txBox="1"/>
            <p:nvPr/>
          </p:nvSpPr>
          <p:spPr>
            <a:xfrm flipH="1">
              <a:off x="5587465" y="471760"/>
              <a:ext cx="585028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PUMP ROOM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562B2D7-A00C-8F3F-8A60-3F9A29CD9319}"/>
                </a:ext>
              </a:extLst>
            </p:cNvPr>
            <p:cNvSpPr txBox="1"/>
            <p:nvPr/>
          </p:nvSpPr>
          <p:spPr>
            <a:xfrm flipH="1">
              <a:off x="4638714" y="568458"/>
              <a:ext cx="58502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CSR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B1BBBBE-4EFA-9F2A-78E7-5D70640FE9ED}"/>
                </a:ext>
              </a:extLst>
            </p:cNvPr>
            <p:cNvSpPr txBox="1"/>
            <p:nvPr/>
          </p:nvSpPr>
          <p:spPr>
            <a:xfrm rot="16200000" flipH="1">
              <a:off x="-290290" y="1062756"/>
              <a:ext cx="585028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605FB9-9594-7B58-79AA-88E77F9F1C74}"/>
              </a:ext>
            </a:extLst>
          </p:cNvPr>
          <p:cNvCxnSpPr>
            <a:cxnSpLocks/>
          </p:cNvCxnSpPr>
          <p:nvPr/>
        </p:nvCxnSpPr>
        <p:spPr>
          <a:xfrm>
            <a:off x="1949479" y="87669"/>
            <a:ext cx="0" cy="132588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EC6D7A-75C9-2F6B-DBF4-97C56C74DE3F}"/>
              </a:ext>
            </a:extLst>
          </p:cNvPr>
          <p:cNvCxnSpPr>
            <a:cxnSpLocks/>
          </p:cNvCxnSpPr>
          <p:nvPr/>
        </p:nvCxnSpPr>
        <p:spPr>
          <a:xfrm>
            <a:off x="3855495" y="88836"/>
            <a:ext cx="0" cy="1325880"/>
          </a:xfrm>
          <a:prstGeom prst="line">
            <a:avLst/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FD71C6-F796-094F-92B9-D1DC1747EF32}"/>
              </a:ext>
            </a:extLst>
          </p:cNvPr>
          <p:cNvGrpSpPr/>
          <p:nvPr/>
        </p:nvGrpSpPr>
        <p:grpSpPr>
          <a:xfrm>
            <a:off x="6826838" y="457200"/>
            <a:ext cx="4838418" cy="114905"/>
            <a:chOff x="6826838" y="467336"/>
            <a:chExt cx="4838418" cy="11490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114014-C06D-98DC-F997-BD55EC31FEB8}"/>
                </a:ext>
              </a:extLst>
            </p:cNvPr>
            <p:cNvCxnSpPr/>
            <p:nvPr/>
          </p:nvCxnSpPr>
          <p:spPr>
            <a:xfrm>
              <a:off x="6826838" y="469931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77EB95-060D-8F0F-B1AA-8471F2D7BD1F}"/>
                </a:ext>
              </a:extLst>
            </p:cNvPr>
            <p:cNvCxnSpPr/>
            <p:nvPr/>
          </p:nvCxnSpPr>
          <p:spPr>
            <a:xfrm>
              <a:off x="7200644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41D183-9994-B93B-B2FC-EE47EA42B952}"/>
                </a:ext>
              </a:extLst>
            </p:cNvPr>
            <p:cNvCxnSpPr/>
            <p:nvPr/>
          </p:nvCxnSpPr>
          <p:spPr>
            <a:xfrm>
              <a:off x="7568992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CA3D0A-A0EB-CE3A-5AB7-ED04DFE24F0A}"/>
                </a:ext>
              </a:extLst>
            </p:cNvPr>
            <p:cNvCxnSpPr/>
            <p:nvPr/>
          </p:nvCxnSpPr>
          <p:spPr>
            <a:xfrm>
              <a:off x="7945537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8FABCA-0C30-27DA-9BED-535A75413682}"/>
                </a:ext>
              </a:extLst>
            </p:cNvPr>
            <p:cNvCxnSpPr/>
            <p:nvPr/>
          </p:nvCxnSpPr>
          <p:spPr>
            <a:xfrm>
              <a:off x="8311158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F8E451-F29E-20A3-1793-CADC9F961DDC}"/>
                </a:ext>
              </a:extLst>
            </p:cNvPr>
            <p:cNvCxnSpPr/>
            <p:nvPr/>
          </p:nvCxnSpPr>
          <p:spPr>
            <a:xfrm>
              <a:off x="8684963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4B1F92-8343-1A06-6200-184C7E69566B}"/>
                </a:ext>
              </a:extLst>
            </p:cNvPr>
            <p:cNvCxnSpPr/>
            <p:nvPr/>
          </p:nvCxnSpPr>
          <p:spPr>
            <a:xfrm>
              <a:off x="9056038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72D169-1E17-AC8F-809D-EE990DE378A3}"/>
                </a:ext>
              </a:extLst>
            </p:cNvPr>
            <p:cNvCxnSpPr/>
            <p:nvPr/>
          </p:nvCxnSpPr>
          <p:spPr>
            <a:xfrm>
              <a:off x="9794546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3C327E-4C01-E92D-CA54-40089110CF8D}"/>
                </a:ext>
              </a:extLst>
            </p:cNvPr>
            <p:cNvCxnSpPr/>
            <p:nvPr/>
          </p:nvCxnSpPr>
          <p:spPr>
            <a:xfrm>
              <a:off x="9432564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D369C-B0F0-0FBF-D948-E4865A8D638F}"/>
                </a:ext>
              </a:extLst>
            </p:cNvPr>
            <p:cNvCxnSpPr/>
            <p:nvPr/>
          </p:nvCxnSpPr>
          <p:spPr>
            <a:xfrm>
              <a:off x="10180171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A8AEFA-5FF4-FF0B-AB72-9CCEAE52F757}"/>
                </a:ext>
              </a:extLst>
            </p:cNvPr>
            <p:cNvCxnSpPr/>
            <p:nvPr/>
          </p:nvCxnSpPr>
          <p:spPr>
            <a:xfrm>
              <a:off x="10549789" y="46733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ADBDD9-BA9D-FABF-A828-23264B28FAF5}"/>
                </a:ext>
              </a:extLst>
            </p:cNvPr>
            <p:cNvCxnSpPr/>
            <p:nvPr/>
          </p:nvCxnSpPr>
          <p:spPr>
            <a:xfrm>
              <a:off x="10926748" y="48638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6D30AE-9479-5795-726A-7B08CDCED3C3}"/>
                </a:ext>
              </a:extLst>
            </p:cNvPr>
            <p:cNvCxnSpPr/>
            <p:nvPr/>
          </p:nvCxnSpPr>
          <p:spPr>
            <a:xfrm>
              <a:off x="11665256" y="48638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2F2D95-2A58-8EDB-430E-FC5280709412}"/>
                </a:ext>
              </a:extLst>
            </p:cNvPr>
            <p:cNvCxnSpPr/>
            <p:nvPr/>
          </p:nvCxnSpPr>
          <p:spPr>
            <a:xfrm>
              <a:off x="11303274" y="486386"/>
              <a:ext cx="0" cy="958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DD1894E-D6DB-6D37-F107-7D9866D07E7A}"/>
              </a:ext>
            </a:extLst>
          </p:cNvPr>
          <p:cNvCxnSpPr/>
          <p:nvPr/>
        </p:nvCxnSpPr>
        <p:spPr>
          <a:xfrm>
            <a:off x="4216475" y="432622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2A9F5AF8-6BEA-53CD-9116-10ECCAFE6A23}"/>
              </a:ext>
            </a:extLst>
          </p:cNvPr>
          <p:cNvCxnSpPr/>
          <p:nvPr/>
        </p:nvCxnSpPr>
        <p:spPr>
          <a:xfrm>
            <a:off x="4206390" y="919802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6CC7556-3DE6-5E07-B478-B7E55BF26E4E}"/>
              </a:ext>
            </a:extLst>
          </p:cNvPr>
          <p:cNvCxnSpPr/>
          <p:nvPr/>
        </p:nvCxnSpPr>
        <p:spPr>
          <a:xfrm>
            <a:off x="873222" y="407758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C4FC2E3-0578-FC83-561B-1D4F339031FF}"/>
              </a:ext>
            </a:extLst>
          </p:cNvPr>
          <p:cNvCxnSpPr/>
          <p:nvPr/>
        </p:nvCxnSpPr>
        <p:spPr>
          <a:xfrm>
            <a:off x="1247028" y="405163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38837C1-3DBA-A098-C888-01DD0C1EEBE0}"/>
              </a:ext>
            </a:extLst>
          </p:cNvPr>
          <p:cNvCxnSpPr/>
          <p:nvPr/>
        </p:nvCxnSpPr>
        <p:spPr>
          <a:xfrm>
            <a:off x="1615376" y="405163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FE27E4E1-3F5B-3745-3081-EB0C6B1727FF}"/>
              </a:ext>
            </a:extLst>
          </p:cNvPr>
          <p:cNvCxnSpPr/>
          <p:nvPr/>
        </p:nvCxnSpPr>
        <p:spPr>
          <a:xfrm>
            <a:off x="873222" y="899171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E08CF0E-3C70-5D32-5BEE-1E9556F37BA5}"/>
              </a:ext>
            </a:extLst>
          </p:cNvPr>
          <p:cNvCxnSpPr/>
          <p:nvPr/>
        </p:nvCxnSpPr>
        <p:spPr>
          <a:xfrm>
            <a:off x="1247028" y="896576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C0031B4-317D-14F4-EB20-58DD057C634F}"/>
              </a:ext>
            </a:extLst>
          </p:cNvPr>
          <p:cNvCxnSpPr/>
          <p:nvPr/>
        </p:nvCxnSpPr>
        <p:spPr>
          <a:xfrm>
            <a:off x="1615376" y="896576"/>
            <a:ext cx="0" cy="95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B0AB2-9132-EC5B-52FA-7BEDEEF3550C}"/>
              </a:ext>
            </a:extLst>
          </p:cNvPr>
          <p:cNvSpPr txBox="1"/>
          <p:nvPr/>
        </p:nvSpPr>
        <p:spPr>
          <a:xfrm>
            <a:off x="414203" y="5980742"/>
            <a:ext cx="564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469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12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4524A-8191-295B-A3AA-6778C53E61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20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3" hidden="1">
            <a:extLst>
              <a:ext uri="{FF2B5EF4-FFF2-40B4-BE49-F238E27FC236}">
                <a16:creationId xmlns:a16="http://schemas.microsoft.com/office/drawing/2014/main" id="{31DCF855-2CEA-2C2A-B38C-AC46150072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" y="15240"/>
            <a:ext cx="12108181" cy="22098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25D3CF-8167-2C73-1B8A-4625111E5CA3}"/>
              </a:ext>
            </a:extLst>
          </p:cNvPr>
          <p:cNvSpPr/>
          <p:nvPr/>
        </p:nvSpPr>
        <p:spPr>
          <a:xfrm>
            <a:off x="29024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72E350F9-8049-5C0A-1605-C20A354A9F21}"/>
              </a:ext>
            </a:extLst>
          </p:cNvPr>
          <p:cNvGrpSpPr/>
          <p:nvPr/>
        </p:nvGrpSpPr>
        <p:grpSpPr>
          <a:xfrm>
            <a:off x="-29496" y="82178"/>
            <a:ext cx="12293191" cy="2136036"/>
            <a:chOff x="-29496" y="82178"/>
            <a:chExt cx="12293191" cy="2136036"/>
          </a:xfrm>
        </p:grpSpPr>
        <p:grpSp>
          <p:nvGrpSpPr>
            <p:cNvPr id="22" name="Lift">
              <a:extLst>
                <a:ext uri="{FF2B5EF4-FFF2-40B4-BE49-F238E27FC236}">
                  <a16:creationId xmlns:a16="http://schemas.microsoft.com/office/drawing/2014/main" id="{198D373A-58BB-2834-DAB5-E75252B213DC}"/>
                </a:ext>
              </a:extLst>
            </p:cNvPr>
            <p:cNvGrpSpPr/>
            <p:nvPr/>
          </p:nvGrpSpPr>
          <p:grpSpPr>
            <a:xfrm>
              <a:off x="5694646" y="1672125"/>
              <a:ext cx="775753" cy="362176"/>
              <a:chOff x="5599552" y="2189521"/>
              <a:chExt cx="512118" cy="300041"/>
            </a:xfrm>
          </p:grpSpPr>
          <p:grpSp>
            <p:nvGrpSpPr>
              <p:cNvPr id="152" name="Lift">
                <a:extLst>
                  <a:ext uri="{FF2B5EF4-FFF2-40B4-BE49-F238E27FC236}">
                    <a16:creationId xmlns:a16="http://schemas.microsoft.com/office/drawing/2014/main" id="{D1F84023-8B20-16DD-4484-CCC9CF8A1CE3}"/>
                  </a:ext>
                </a:extLst>
              </p:cNvPr>
              <p:cNvGrpSpPr/>
              <p:nvPr/>
            </p:nvGrpSpPr>
            <p:grpSpPr>
              <a:xfrm flipH="1">
                <a:off x="5851765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33FB314F-A8D7-59EE-FD26-0800232DC4D1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0BA1A26D-401C-D7ED-07D6-284D4357A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699C00A9-D335-562B-F6FC-B830FC0E9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Lift">
                <a:extLst>
                  <a:ext uri="{FF2B5EF4-FFF2-40B4-BE49-F238E27FC236}">
                    <a16:creationId xmlns:a16="http://schemas.microsoft.com/office/drawing/2014/main" id="{26C9348D-D4CD-7805-08AA-A283996084D6}"/>
                  </a:ext>
                </a:extLst>
              </p:cNvPr>
              <p:cNvGrpSpPr/>
              <p:nvPr/>
            </p:nvGrpSpPr>
            <p:grpSpPr>
              <a:xfrm flipH="1">
                <a:off x="5599552" y="2189521"/>
                <a:ext cx="259905" cy="300041"/>
                <a:chOff x="3816612" y="2901952"/>
                <a:chExt cx="353358" cy="395395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49D377A9-BF4D-CD9F-B743-999CCA61E0FF}"/>
                    </a:ext>
                  </a:extLst>
                </p:cNvPr>
                <p:cNvSpPr/>
                <p:nvPr/>
              </p:nvSpPr>
              <p:spPr>
                <a:xfrm>
                  <a:off x="3816612" y="2901952"/>
                  <a:ext cx="343106" cy="39539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FD0B9A02-F57A-B0E4-18A9-410B33886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26864" y="2913581"/>
                  <a:ext cx="343106" cy="383766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19D190B6-6B2C-1A8E-F3A4-2F9EF5431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25593" y="2914861"/>
                  <a:ext cx="332957" cy="370858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34487E8-0160-417E-A09E-8B44561962EB}"/>
                  </a:ext>
                </a:extLst>
              </p:cNvPr>
              <p:cNvSpPr txBox="1"/>
              <p:nvPr/>
            </p:nvSpPr>
            <p:spPr>
              <a:xfrm flipH="1">
                <a:off x="5897912" y="222471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B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583E23B-C30C-266F-32FE-C92530E3D0DD}"/>
                  </a:ext>
                </a:extLst>
              </p:cNvPr>
              <p:cNvSpPr txBox="1"/>
              <p:nvPr/>
            </p:nvSpPr>
            <p:spPr>
              <a:xfrm flipH="1">
                <a:off x="5646801" y="2222509"/>
                <a:ext cx="175789" cy="229477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A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02277-D344-BE64-1019-D760B8B79CA8}"/>
                </a:ext>
              </a:extLst>
            </p:cNvPr>
            <p:cNvSpPr txBox="1"/>
            <p:nvPr/>
          </p:nvSpPr>
          <p:spPr>
            <a:xfrm flipH="1">
              <a:off x="5690879" y="2014959"/>
              <a:ext cx="807593" cy="20325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LOBBY A,B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BDF7D3-C6CB-1DBC-999D-4F957CCC46FA}"/>
                </a:ext>
              </a:extLst>
            </p:cNvPr>
            <p:cNvSpPr txBox="1"/>
            <p:nvPr/>
          </p:nvSpPr>
          <p:spPr>
            <a:xfrm rot="5400000" flipH="1">
              <a:off x="11870372" y="1003373"/>
              <a:ext cx="585028" cy="2016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A5995A-0A3F-C57F-0F26-5B51EEE2E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2580" y="421225"/>
              <a:ext cx="579328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Lift">
              <a:extLst>
                <a:ext uri="{FF2B5EF4-FFF2-40B4-BE49-F238E27FC236}">
                  <a16:creationId xmlns:a16="http://schemas.microsoft.com/office/drawing/2014/main" id="{E55E5CD6-F0C9-1E7F-45D3-8A4AC2AAA7BA}"/>
                </a:ext>
              </a:extLst>
            </p:cNvPr>
            <p:cNvGrpSpPr/>
            <p:nvPr/>
          </p:nvGrpSpPr>
          <p:grpSpPr>
            <a:xfrm>
              <a:off x="6092891" y="958137"/>
              <a:ext cx="372635" cy="293851"/>
              <a:chOff x="6541357" y="2579659"/>
              <a:chExt cx="300853" cy="32918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6936E5-C1A3-0815-DC79-146C0015586A}"/>
                  </a:ext>
                </a:extLst>
              </p:cNvPr>
              <p:cNvSpPr/>
              <p:nvPr/>
            </p:nvSpPr>
            <p:spPr>
              <a:xfrm flipH="1">
                <a:off x="6544812" y="2579659"/>
                <a:ext cx="297398" cy="329184"/>
              </a:xfrm>
              <a:prstGeom prst="rect">
                <a:avLst/>
              </a:pr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635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A3612FC-BA78-E871-C8A0-09E0788742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1357" y="2583515"/>
                <a:ext cx="297399" cy="319503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E1FB4A8-CF23-0930-D3C9-B9B4363E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824" y="2590406"/>
                <a:ext cx="288601" cy="308757"/>
              </a:xfrm>
              <a:prstGeom prst="line">
                <a:avLst/>
              </a:prstGeom>
              <a:ln w="19050">
                <a:solidFill>
                  <a:srgbClr val="080808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438E920-8387-623A-A23E-8282912482BA}"/>
                  </a:ext>
                </a:extLst>
              </p:cNvPr>
              <p:cNvSpPr txBox="1"/>
              <p:nvPr/>
            </p:nvSpPr>
            <p:spPr>
              <a:xfrm flipH="1">
                <a:off x="6623319" y="2613044"/>
                <a:ext cx="146077" cy="258588"/>
              </a:xfrm>
              <a:prstGeom prst="rect">
                <a:avLst/>
              </a:prstGeom>
              <a:solidFill>
                <a:srgbClr val="FFFFFF"/>
              </a:solidFill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900" b="1" dirty="0"/>
                  <a:t>C</a:t>
                </a:r>
              </a:p>
            </p:txBody>
          </p:sp>
        </p:grpSp>
        <p:grpSp>
          <p:nvGrpSpPr>
            <p:cNvPr id="27" name="Stair">
              <a:extLst>
                <a:ext uri="{FF2B5EF4-FFF2-40B4-BE49-F238E27FC236}">
                  <a16:creationId xmlns:a16="http://schemas.microsoft.com/office/drawing/2014/main" id="{DBC03255-53ED-7317-B66C-D632202F8FDB}"/>
                </a:ext>
              </a:extLst>
            </p:cNvPr>
            <p:cNvGrpSpPr/>
            <p:nvPr/>
          </p:nvGrpSpPr>
          <p:grpSpPr>
            <a:xfrm flipH="1" flipV="1">
              <a:off x="5694646" y="952722"/>
              <a:ext cx="400711" cy="464707"/>
              <a:chOff x="8021472" y="1420126"/>
              <a:chExt cx="762635" cy="55429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230DD23-E8C8-639B-A205-010CB1F5B5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51141" y="1699436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68C0CE2-B6D0-3AB3-5BBC-9C37F6D40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3203" y="1420126"/>
                <a:ext cx="1537" cy="452243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B39187B-7FA9-D19B-41EC-1F9F00851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8140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3BC5651-F54E-6DB2-8734-5810C38FE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5685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F50B8D9-9F84-966A-CD16-1BC253E11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702876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98B1BE7-A53B-3039-AB2C-27A053EB4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4" y="1648901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8A0F6B2-83D2-5B5D-A35E-217721AAE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2" y="159492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3BD9CE-98C3-0F9B-93CE-8BA8E85B1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5" y="1537776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7FDA90-25EE-F344-A303-82CD41701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479" y="1483801"/>
                <a:ext cx="762628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43BAA0A-86E2-2E90-550A-C255F69D4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5155" y="1965129"/>
                <a:ext cx="75895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AD756D-2813-917F-F238-68ACCD7A26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96754" y="1703071"/>
                <a:ext cx="54269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9B0B05-294D-446C-18A3-439C996E3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426" y="82179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DA70A6-A6F3-EC49-1C68-8F28A1F21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258" y="82179"/>
              <a:ext cx="3" cy="344552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C1D8758-29B3-DA98-C90E-01E0613B1134}"/>
                </a:ext>
              </a:extLst>
            </p:cNvPr>
            <p:cNvCxnSpPr>
              <a:cxnSpLocks/>
            </p:cNvCxnSpPr>
            <p:nvPr/>
          </p:nvCxnSpPr>
          <p:spPr>
            <a:xfrm>
              <a:off x="6466431" y="1245540"/>
              <a:ext cx="0" cy="16427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73F7BA2-5AA0-B663-F8F6-7C413900E6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4676" y="420817"/>
              <a:ext cx="0" cy="546913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90BA72-8F7F-E5C4-76BA-9DAE97E03F0C}"/>
                </a:ext>
              </a:extLst>
            </p:cNvPr>
            <p:cNvSpPr txBox="1"/>
            <p:nvPr/>
          </p:nvSpPr>
          <p:spPr>
            <a:xfrm rot="16200000" flipH="1">
              <a:off x="-221200" y="1063574"/>
              <a:ext cx="585028" cy="2016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</a:t>
              </a:r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656E590-6DC0-AFE9-D81E-8C55EDAAF4CF}"/>
                </a:ext>
              </a:extLst>
            </p:cNvPr>
            <p:cNvGrpSpPr/>
            <p:nvPr/>
          </p:nvGrpSpPr>
          <p:grpSpPr>
            <a:xfrm>
              <a:off x="169471" y="82296"/>
              <a:ext cx="5659194" cy="1764124"/>
              <a:chOff x="169471" y="82296"/>
              <a:chExt cx="5659194" cy="1764124"/>
            </a:xfrm>
          </p:grpSpPr>
          <p:grpSp>
            <p:nvGrpSpPr>
              <p:cNvPr id="65" name="SideCorner">
                <a:extLst>
                  <a:ext uri="{FF2B5EF4-FFF2-40B4-BE49-F238E27FC236}">
                    <a16:creationId xmlns:a16="http://schemas.microsoft.com/office/drawing/2014/main" id="{302F7495-E433-A726-C35F-4A15B6551ABB}"/>
                  </a:ext>
                </a:extLst>
              </p:cNvPr>
              <p:cNvGrpSpPr/>
              <p:nvPr/>
            </p:nvGrpSpPr>
            <p:grpSpPr>
              <a:xfrm>
                <a:off x="169471" y="86915"/>
                <a:ext cx="285411" cy="1586933"/>
                <a:chOff x="258637" y="353997"/>
                <a:chExt cx="403985" cy="2482302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A5DA295-C7DF-4947-921D-5C0FB5E80BBB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0C63550-8DAB-9292-D8B2-D33253872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0458019-B158-1318-B000-F8DECD12C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01F2F34-D28E-2024-6C25-46202A501030}"/>
                  </a:ext>
                </a:extLst>
              </p:cNvPr>
              <p:cNvCxnSpPr/>
              <p:nvPr/>
            </p:nvCxnSpPr>
            <p:spPr>
              <a:xfrm flipH="1">
                <a:off x="169471" y="1673201"/>
                <a:ext cx="55329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C1B3BF5-176E-13CD-F475-F827DA494D76}"/>
                  </a:ext>
                </a:extLst>
              </p:cNvPr>
              <p:cNvCxnSpPr/>
              <p:nvPr/>
            </p:nvCxnSpPr>
            <p:spPr>
              <a:xfrm flipH="1">
                <a:off x="175805" y="1406005"/>
                <a:ext cx="55329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471CA6-5A4E-8559-18D7-99AAE3C1FF3F}"/>
                  </a:ext>
                </a:extLst>
              </p:cNvPr>
              <p:cNvSpPr txBox="1"/>
              <p:nvPr/>
            </p:nvSpPr>
            <p:spPr>
              <a:xfrm flipH="1">
                <a:off x="2548089" y="1638986"/>
                <a:ext cx="134207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69" name="Stair">
                <a:extLst>
                  <a:ext uri="{FF2B5EF4-FFF2-40B4-BE49-F238E27FC236}">
                    <a16:creationId xmlns:a16="http://schemas.microsoft.com/office/drawing/2014/main" id="{855732D4-8893-0CFA-9F7C-30CBE8205C78}"/>
                  </a:ext>
                </a:extLst>
              </p:cNvPr>
              <p:cNvGrpSpPr/>
              <p:nvPr/>
            </p:nvGrpSpPr>
            <p:grpSpPr>
              <a:xfrm flipH="1" flipV="1">
                <a:off x="173933" y="899790"/>
                <a:ext cx="387829" cy="510418"/>
                <a:chOff x="8021472" y="1420126"/>
                <a:chExt cx="762635" cy="550655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8D9F0C6-326A-801D-210E-6E1F4D9FD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30A7E87-0453-013B-5CC0-F814C4F07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E9C5670-F329-7B95-F00A-6258D9632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C558442-2BE9-9DB8-F59D-C63C8669B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7B88112-3801-B3C9-C243-50F030D02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D495517-C644-226C-808F-51B835714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F35D0C9-8B73-62EE-D0F8-B7C0257FD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BEBA6BB-DC27-7D37-16BC-50656457C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FF83C9E-CBD4-5327-6C3B-BCD645E64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E2E2129-4B04-CBBB-C8B6-0295561C9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E89ADB7-AACB-E9B3-ABC3-F85F23263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9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BB28A2A-F6FD-E09A-A0FF-A86009979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13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77E08D1-0273-FF55-C2AE-ED6456FD8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609" y="103982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B08FFECF-8ECF-E8C4-8266-C5D9CC223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7902" y="86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A97E9D7-454E-B84A-A27D-BF5AA3E34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45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79D47F8-DEA3-58AC-88B1-A73B06018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327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Rectangle 5">
                <a:extLst>
                  <a:ext uri="{FF2B5EF4-FFF2-40B4-BE49-F238E27FC236}">
                    <a16:creationId xmlns:a16="http://schemas.microsoft.com/office/drawing/2014/main" id="{97F88A31-B7C3-417D-7B94-5F7C3CF178C7}"/>
                  </a:ext>
                </a:extLst>
              </p:cNvPr>
              <p:cNvSpPr/>
              <p:nvPr/>
            </p:nvSpPr>
            <p:spPr>
              <a:xfrm flipH="1">
                <a:off x="136934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5D4733A-0F88-AC0D-7F65-3027D59BED0A}"/>
                  </a:ext>
                </a:extLst>
              </p:cNvPr>
              <p:cNvCxnSpPr>
                <a:cxnSpLocks/>
                <a:stCxn id="280" idx="0"/>
              </p:cNvCxnSpPr>
              <p:nvPr/>
            </p:nvCxnSpPr>
            <p:spPr>
              <a:xfrm flipH="1" flipV="1">
                <a:off x="2668649" y="82296"/>
                <a:ext cx="933356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Rectangle 5">
                <a:extLst>
                  <a:ext uri="{FF2B5EF4-FFF2-40B4-BE49-F238E27FC236}">
                    <a16:creationId xmlns:a16="http://schemas.microsoft.com/office/drawing/2014/main" id="{FD8D0A5E-438C-8A2A-586B-145BD3A1956F}"/>
                  </a:ext>
                </a:extLst>
              </p:cNvPr>
              <p:cNvSpPr/>
              <p:nvPr/>
            </p:nvSpPr>
            <p:spPr>
              <a:xfrm flipH="1">
                <a:off x="247996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03F82C6-0790-494E-3D43-F211EA27AF28}"/>
                  </a:ext>
                </a:extLst>
              </p:cNvPr>
              <p:cNvCxnSpPr>
                <a:cxnSpLocks/>
                <a:stCxn id="282" idx="0"/>
              </p:cNvCxnSpPr>
              <p:nvPr/>
            </p:nvCxnSpPr>
            <p:spPr>
              <a:xfrm flipH="1" flipV="1">
                <a:off x="3784979" y="82296"/>
                <a:ext cx="935261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Rectangle 5">
                <a:extLst>
                  <a:ext uri="{FF2B5EF4-FFF2-40B4-BE49-F238E27FC236}">
                    <a16:creationId xmlns:a16="http://schemas.microsoft.com/office/drawing/2014/main" id="{18022752-1461-DBAD-D955-98EDD226B6E0}"/>
                  </a:ext>
                </a:extLst>
              </p:cNvPr>
              <p:cNvSpPr/>
              <p:nvPr/>
            </p:nvSpPr>
            <p:spPr>
              <a:xfrm flipH="1">
                <a:off x="360200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75B4E362-2AFA-6750-95E9-ED62C86BF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27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Rectangle 5">
                <a:extLst>
                  <a:ext uri="{FF2B5EF4-FFF2-40B4-BE49-F238E27FC236}">
                    <a16:creationId xmlns:a16="http://schemas.microsoft.com/office/drawing/2014/main" id="{3D48D511-8B74-0C2B-C160-5C997961B884}"/>
                  </a:ext>
                </a:extLst>
              </p:cNvPr>
              <p:cNvSpPr/>
              <p:nvPr/>
            </p:nvSpPr>
            <p:spPr>
              <a:xfrm flipH="1">
                <a:off x="472024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B3F618BB-8F5B-5AE6-1AE0-C6F048250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882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C99C4-74DC-A4B8-034F-31774EA95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255" y="35831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E32C136-F9AB-4BB5-1C3C-AB32D28C03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338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61A546A-03D4-CFFC-EA31-CE74D1C7C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1590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D78D0D6D-F474-0BEB-5428-9B1343C68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4647" y="357752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FA068749-9329-8EE5-5E85-BCC7419AA5B3}"/>
                </a:ext>
              </a:extLst>
            </p:cNvPr>
            <p:cNvGrpSpPr/>
            <p:nvPr/>
          </p:nvGrpSpPr>
          <p:grpSpPr>
            <a:xfrm flipH="1">
              <a:off x="6401342" y="82178"/>
              <a:ext cx="5659194" cy="1764124"/>
              <a:chOff x="169471" y="82296"/>
              <a:chExt cx="5659194" cy="1764124"/>
            </a:xfrm>
          </p:grpSpPr>
          <p:grpSp>
            <p:nvGrpSpPr>
              <p:cNvPr id="296" name="SideCorner">
                <a:extLst>
                  <a:ext uri="{FF2B5EF4-FFF2-40B4-BE49-F238E27FC236}">
                    <a16:creationId xmlns:a16="http://schemas.microsoft.com/office/drawing/2014/main" id="{17931C15-4725-BF89-E52C-89D93B18DAF4}"/>
                  </a:ext>
                </a:extLst>
              </p:cNvPr>
              <p:cNvGrpSpPr/>
              <p:nvPr/>
            </p:nvGrpSpPr>
            <p:grpSpPr>
              <a:xfrm>
                <a:off x="169471" y="86915"/>
                <a:ext cx="285411" cy="1586933"/>
                <a:chOff x="258637" y="353997"/>
                <a:chExt cx="403985" cy="2482302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D4D5F18-BC68-FABD-21C6-0542606BCEED}"/>
                    </a:ext>
                  </a:extLst>
                </p:cNvPr>
                <p:cNvCxnSpPr/>
                <p:nvPr/>
              </p:nvCxnSpPr>
              <p:spPr>
                <a:xfrm>
                  <a:off x="662622" y="353997"/>
                  <a:ext cx="0" cy="5303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91795E6A-5AEF-DB04-C771-5BBC9C912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77259"/>
                  <a:ext cx="4039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BDEE35EF-786F-8F13-8C0C-8D545AE6C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637" y="865174"/>
                  <a:ext cx="0" cy="197112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01CC9D39-6E0F-1E4D-20E3-A8AC13AD9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471" y="1672243"/>
                <a:ext cx="5595010" cy="9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2AEC9649-7258-D2E1-9A1F-683890CB1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805" y="1406005"/>
                <a:ext cx="55886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AED5BD08-1F44-678B-D5FF-6AE5273CB81D}"/>
                  </a:ext>
                </a:extLst>
              </p:cNvPr>
              <p:cNvSpPr txBox="1"/>
              <p:nvPr/>
            </p:nvSpPr>
            <p:spPr>
              <a:xfrm flipH="1">
                <a:off x="2548089" y="1638986"/>
                <a:ext cx="1342071" cy="20743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COMMON CORRIDOR</a:t>
                </a:r>
              </a:p>
            </p:txBody>
          </p:sp>
          <p:grpSp>
            <p:nvGrpSpPr>
              <p:cNvPr id="300" name="Stair">
                <a:extLst>
                  <a:ext uri="{FF2B5EF4-FFF2-40B4-BE49-F238E27FC236}">
                    <a16:creationId xmlns:a16="http://schemas.microsoft.com/office/drawing/2014/main" id="{CFB173EA-9A0A-3A36-5BA7-C057D9E7FEFB}"/>
                  </a:ext>
                </a:extLst>
              </p:cNvPr>
              <p:cNvGrpSpPr/>
              <p:nvPr/>
            </p:nvGrpSpPr>
            <p:grpSpPr>
              <a:xfrm flipH="1" flipV="1">
                <a:off x="173933" y="899790"/>
                <a:ext cx="387829" cy="510418"/>
                <a:chOff x="8021472" y="1420126"/>
                <a:chExt cx="762635" cy="550655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9A4F26B8-CF8F-BE4A-2B60-F942E8988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51141" y="1699436"/>
                  <a:ext cx="54269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9632A2D9-5371-E342-7C36-1E8272130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203" y="1420126"/>
                  <a:ext cx="1537" cy="452243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60D07CC2-37F1-A190-F89C-0670CD324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8140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EE62854-1145-46E3-7BCE-1289FB057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5685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A1940B2F-EF87-FD9F-53A2-58F270FD1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702876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52B8F855-97BD-9ADD-AB66-0C80DF0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4" y="1648901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B3F750FA-2BE3-76A5-5DC5-A934CF798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2" y="159492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BB93C53D-0BA5-2EF7-EF6E-90BB20096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5" y="1537776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FD260618-2980-1728-2C80-50B1D0DBE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1479" y="1483801"/>
                  <a:ext cx="76262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E5E38408-08A6-6B48-EBAC-DAC10F273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5155" y="1965129"/>
                  <a:ext cx="75895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DFDD7DA-E180-C0B3-2012-6465E50A9A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99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1E7B94FB-E5D8-1AC5-2023-4307C5AB3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413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5E73CDA-6651-CE6E-8BF2-6AD58FE45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609" y="103982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D8BD75A-D628-A7B2-A4F7-F15EF89E1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7902" y="86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1E61DE9C-6E70-DBAF-2377-F2EC2150D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45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A72776F-C132-D3ED-6E72-5279E707C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327" y="82296"/>
                <a:ext cx="0" cy="131909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5">
                <a:extLst>
                  <a:ext uri="{FF2B5EF4-FFF2-40B4-BE49-F238E27FC236}">
                    <a16:creationId xmlns:a16="http://schemas.microsoft.com/office/drawing/2014/main" id="{2F054D14-447A-CBAB-9E2D-83B34AC6A24F}"/>
                  </a:ext>
                </a:extLst>
              </p:cNvPr>
              <p:cNvSpPr/>
              <p:nvPr/>
            </p:nvSpPr>
            <p:spPr>
              <a:xfrm flipH="1">
                <a:off x="136934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ACC20DB9-1875-77FC-77FB-26E0C222515C}"/>
                  </a:ext>
                </a:extLst>
              </p:cNvPr>
              <p:cNvCxnSpPr>
                <a:cxnSpLocks/>
                <a:stCxn id="311" idx="0"/>
              </p:cNvCxnSpPr>
              <p:nvPr/>
            </p:nvCxnSpPr>
            <p:spPr>
              <a:xfrm flipH="1" flipV="1">
                <a:off x="2668649" y="82296"/>
                <a:ext cx="933356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tangle 5">
                <a:extLst>
                  <a:ext uri="{FF2B5EF4-FFF2-40B4-BE49-F238E27FC236}">
                    <a16:creationId xmlns:a16="http://schemas.microsoft.com/office/drawing/2014/main" id="{F2C45D33-A75D-5DD1-4AD9-0AEE1508AF99}"/>
                  </a:ext>
                </a:extLst>
              </p:cNvPr>
              <p:cNvSpPr/>
              <p:nvPr/>
            </p:nvSpPr>
            <p:spPr>
              <a:xfrm flipH="1">
                <a:off x="247996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FE2E4EF1-1EA9-D286-E8E9-1D08F6D8383A}"/>
                  </a:ext>
                </a:extLst>
              </p:cNvPr>
              <p:cNvCxnSpPr>
                <a:cxnSpLocks/>
                <a:stCxn id="313" idx="0"/>
              </p:cNvCxnSpPr>
              <p:nvPr/>
            </p:nvCxnSpPr>
            <p:spPr>
              <a:xfrm flipH="1" flipV="1">
                <a:off x="3784979" y="82296"/>
                <a:ext cx="935261" cy="22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Rectangle 5">
                <a:extLst>
                  <a:ext uri="{FF2B5EF4-FFF2-40B4-BE49-F238E27FC236}">
                    <a16:creationId xmlns:a16="http://schemas.microsoft.com/office/drawing/2014/main" id="{8C6853ED-8542-8F6B-7D80-FF9D308AD30A}"/>
                  </a:ext>
                </a:extLst>
              </p:cNvPr>
              <p:cNvSpPr/>
              <p:nvPr/>
            </p:nvSpPr>
            <p:spPr>
              <a:xfrm flipH="1">
                <a:off x="3602005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4FBA3783-516A-1344-D030-5C5357D87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2739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5">
                <a:extLst>
                  <a:ext uri="{FF2B5EF4-FFF2-40B4-BE49-F238E27FC236}">
                    <a16:creationId xmlns:a16="http://schemas.microsoft.com/office/drawing/2014/main" id="{E93C4EB7-5C5C-BAFF-D370-EF9DEE48A2ED}"/>
                  </a:ext>
                </a:extLst>
              </p:cNvPr>
              <p:cNvSpPr/>
              <p:nvPr/>
            </p:nvSpPr>
            <p:spPr>
              <a:xfrm flipH="1">
                <a:off x="4720240" y="82296"/>
                <a:ext cx="192499" cy="266764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91440 w 914400"/>
                  <a:gd name="connsiteY3" fmla="*/ 9144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  <a:gd name="connsiteX3" fmla="*/ 0 w 914400"/>
                  <a:gd name="connsiteY3" fmla="*/ 83820 h 914400"/>
                  <a:gd name="connsiteX0" fmla="*/ 914400 w 914400"/>
                  <a:gd name="connsiteY0" fmla="*/ 7620 h 922020"/>
                  <a:gd name="connsiteX1" fmla="*/ 914400 w 914400"/>
                  <a:gd name="connsiteY1" fmla="*/ 922020 h 922020"/>
                  <a:gd name="connsiteX2" fmla="*/ 0 w 914400"/>
                  <a:gd name="connsiteY2" fmla="*/ 922020 h 922020"/>
                  <a:gd name="connsiteX3" fmla="*/ 0 w 914400"/>
                  <a:gd name="connsiteY3" fmla="*/ 0 h 92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922020">
                    <a:moveTo>
                      <a:pt x="914400" y="7620"/>
                    </a:moveTo>
                    <a:lnTo>
                      <a:pt x="914400" y="922020"/>
                    </a:lnTo>
                    <a:lnTo>
                      <a:pt x="0" y="9220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8080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E89565E0-3DD5-11D1-8B27-0DCAAFADF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882" y="82296"/>
                <a:ext cx="9159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B6952F1-A8CB-203A-7866-B23C6C17BF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255" y="35831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941A051-9D3C-315B-523F-EF466B3547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4338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0E6ABCCB-B4E4-2D7F-6BF6-173302DD35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1590" y="351141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C9C27B5-A681-BDF4-1062-65B032083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4647" y="357752"/>
                <a:ext cx="1256" cy="106532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919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6109</TotalTime>
  <Words>50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Horizon 469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607</cp:revision>
  <dcterms:created xsi:type="dcterms:W3CDTF">2024-08-12T05:58:03Z</dcterms:created>
  <dcterms:modified xsi:type="dcterms:W3CDTF">2024-10-25T12:22:25Z</dcterms:modified>
</cp:coreProperties>
</file>