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88639" autoAdjust="0"/>
  </p:normalViewPr>
  <p:slideViewPr>
    <p:cSldViewPr snapToGrid="0">
      <p:cViewPr>
        <p:scale>
          <a:sx n="50" d="100"/>
          <a:sy n="50" d="100"/>
        </p:scale>
        <p:origin x="8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470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470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99CA-461F-1B7A-49D2-2BC22B8FF8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28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Picture 466" hidden="1">
            <a:extLst>
              <a:ext uri="{FF2B5EF4-FFF2-40B4-BE49-F238E27FC236}">
                <a16:creationId xmlns:a16="http://schemas.microsoft.com/office/drawing/2014/main" id="{67272968-0E4D-FD84-6354-8010360989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2872409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-1630" y="-1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1" name="Group 1440">
            <a:extLst>
              <a:ext uri="{FF2B5EF4-FFF2-40B4-BE49-F238E27FC236}">
                <a16:creationId xmlns:a16="http://schemas.microsoft.com/office/drawing/2014/main" id="{CC02023A-3013-0770-24A1-FBF178DE8DD4}"/>
              </a:ext>
            </a:extLst>
          </p:cNvPr>
          <p:cNvGrpSpPr/>
          <p:nvPr/>
        </p:nvGrpSpPr>
        <p:grpSpPr>
          <a:xfrm>
            <a:off x="81906" y="538892"/>
            <a:ext cx="11993064" cy="2684794"/>
            <a:chOff x="81906" y="538892"/>
            <a:chExt cx="11993064" cy="2684794"/>
          </a:xfrm>
        </p:grpSpPr>
        <p:grpSp>
          <p:nvGrpSpPr>
            <p:cNvPr id="667" name="Group 666">
              <a:extLst>
                <a:ext uri="{FF2B5EF4-FFF2-40B4-BE49-F238E27FC236}">
                  <a16:creationId xmlns:a16="http://schemas.microsoft.com/office/drawing/2014/main" id="{43F6DE35-E2C3-8713-4432-F379B5EC3280}"/>
                </a:ext>
              </a:extLst>
            </p:cNvPr>
            <p:cNvGrpSpPr/>
            <p:nvPr/>
          </p:nvGrpSpPr>
          <p:grpSpPr>
            <a:xfrm>
              <a:off x="3440163" y="1094065"/>
              <a:ext cx="8634807" cy="2129621"/>
              <a:chOff x="3440163" y="1094065"/>
              <a:chExt cx="8634807" cy="2129621"/>
            </a:xfrm>
          </p:grpSpPr>
          <p:grpSp>
            <p:nvGrpSpPr>
              <p:cNvPr id="486" name="SingleUnit">
                <a:extLst>
                  <a:ext uri="{FF2B5EF4-FFF2-40B4-BE49-F238E27FC236}">
                    <a16:creationId xmlns:a16="http://schemas.microsoft.com/office/drawing/2014/main" id="{2259CAD8-9B88-072C-6605-304B7A8B10F7}"/>
                  </a:ext>
                </a:extLst>
              </p:cNvPr>
              <p:cNvGrpSpPr/>
              <p:nvPr/>
            </p:nvGrpSpPr>
            <p:grpSpPr>
              <a:xfrm>
                <a:off x="3483160" y="1121663"/>
                <a:ext cx="1948376" cy="1211006"/>
                <a:chOff x="-180727" y="274320"/>
                <a:chExt cx="2778730" cy="1880404"/>
              </a:xfrm>
            </p:grpSpPr>
            <p:grpSp>
              <p:nvGrpSpPr>
                <p:cNvPr id="489" name="Stair">
                  <a:extLst>
                    <a:ext uri="{FF2B5EF4-FFF2-40B4-BE49-F238E27FC236}">
                      <a16:creationId xmlns:a16="http://schemas.microsoft.com/office/drawing/2014/main" id="{B9F86EC1-3665-90FA-8361-D566098A3103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A2051D57-C705-F4B3-9B65-F35D43706C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BAE2902B-52FF-ACE4-3D87-6754D390F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19E400ED-6F73-2548-EB72-E16540319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37ED42C8-520E-77CE-39BB-096029802F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D6D5ECCA-7C7B-47FE-1E86-D433A7812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742F34D-C3F3-F736-9211-58DF932C6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7658968-89FD-41A7-AF26-A0349547E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FC7C247A-E889-8E4E-EA13-C95B1F7352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25007CC1-2607-ACEB-2C8B-F0A0DF253D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74FDC440-567E-7F94-B405-8F2353BEAF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93A40137-5FBA-7739-3C98-4FF2F2118E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4BBA4E22-475B-13A9-1F4C-9C3F7A374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A1835875-7830-9792-5BBF-FF9E1135BEAD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D610DEC1-511B-4319-4FF8-3F269D9E90A1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3B34DE7C-869A-CE07-7AD8-A10338DFE0A8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49CFF44F-C349-8EC9-1AF5-F9035FBDE1BD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DC51B101-E060-F600-69DF-85151596159E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51627F53-1591-3865-F346-6D933525B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80727" y="2148840"/>
                  <a:ext cx="1385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F635397D-7B8A-7593-1617-381F84AD4557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SingleUnit">
                <a:extLst>
                  <a:ext uri="{FF2B5EF4-FFF2-40B4-BE49-F238E27FC236}">
                    <a16:creationId xmlns:a16="http://schemas.microsoft.com/office/drawing/2014/main" id="{F9FC6608-2751-8A03-60D1-16242F56AD72}"/>
                  </a:ext>
                </a:extLst>
              </p:cNvPr>
              <p:cNvGrpSpPr/>
              <p:nvPr/>
            </p:nvGrpSpPr>
            <p:grpSpPr>
              <a:xfrm>
                <a:off x="5419140" y="1117853"/>
                <a:ext cx="1673556" cy="1211006"/>
                <a:chOff x="211215" y="274320"/>
                <a:chExt cx="2386788" cy="1880404"/>
              </a:xfrm>
            </p:grpSpPr>
            <p:grpSp>
              <p:nvGrpSpPr>
                <p:cNvPr id="334" name="Stair">
                  <a:extLst>
                    <a:ext uri="{FF2B5EF4-FFF2-40B4-BE49-F238E27FC236}">
                      <a16:creationId xmlns:a16="http://schemas.microsoft.com/office/drawing/2014/main" id="{82B68F2B-EDE7-B6CA-AEDD-26E9A6F7A17B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9F3301AE-903D-1768-9A80-8921DBE98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EDA03849-42D9-52F1-C8CA-7D6F453EC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68E73D04-8387-6FB0-081A-4D85ED6FE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56B24032-1D3C-D9F8-6327-9D146B90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3174F002-5948-C0C6-CF15-7B2E35574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F4A7221-64BE-D0B1-38F0-F18889731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5B9CFB79-4C3D-42A3-328D-92D55C34A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1A63CB90-9D79-AED8-CA3A-161271C96E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8DB0B45F-D71D-E33B-3F59-23291F09C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27DB3A13-FEEF-4C1F-C65F-A62026701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FF31ACE7-7E64-FFEF-D48A-D2CA960FE7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47E24831-66ED-BB90-4B4D-C21A95A1C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D7DA4AC-8DBB-0448-0598-FB488CE06D75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12B1F4DD-AF13-EA52-511B-160F8B7058F8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80D7BFB4-4A03-1F56-927D-D434D8A361AB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B9DBAC6-5B53-2691-742D-070D3589B155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F875475-28E7-2D74-5D09-D62D835298CD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E3660436-6AEB-8624-2E75-037DB021592A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515427BB-B96A-CED9-D3E9-917345CCAF2E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4" name="SingleUnit">
                <a:extLst>
                  <a:ext uri="{FF2B5EF4-FFF2-40B4-BE49-F238E27FC236}">
                    <a16:creationId xmlns:a16="http://schemas.microsoft.com/office/drawing/2014/main" id="{09C7EB58-1724-6258-DD4B-93EC1CACF314}"/>
                  </a:ext>
                </a:extLst>
              </p:cNvPr>
              <p:cNvGrpSpPr/>
              <p:nvPr/>
            </p:nvGrpSpPr>
            <p:grpSpPr>
              <a:xfrm>
                <a:off x="7080300" y="1117853"/>
                <a:ext cx="1673556" cy="1211006"/>
                <a:chOff x="211215" y="274320"/>
                <a:chExt cx="2386788" cy="1880404"/>
              </a:xfrm>
            </p:grpSpPr>
            <p:grpSp>
              <p:nvGrpSpPr>
                <p:cNvPr id="365" name="Stair">
                  <a:extLst>
                    <a:ext uri="{FF2B5EF4-FFF2-40B4-BE49-F238E27FC236}">
                      <a16:creationId xmlns:a16="http://schemas.microsoft.com/office/drawing/2014/main" id="{16F7CBD3-F230-BF05-5CC7-09F9DC31E4AD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6566CB6C-69D0-2161-E763-42126B124E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D3A70EED-8493-7C09-9E5F-2039C739A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AEF63D4-7AA7-BE44-C089-CCCC7D9012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E08613A-5079-62B0-1BB7-AB806E1E46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45F1760F-E6B7-E45E-33B6-2066289FE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7FEBDA3-3566-215C-3306-10C4AEDC0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7013278F-EAC6-E702-2761-BF89B2C97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F2F96306-8A55-5821-1B11-E6693F801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4A24BE0F-CB13-3630-9FA9-8E4040DE8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A31EA7D7-A596-E07A-936E-7C600717F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5CFB1948-25A4-07A5-C588-26A495E36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BD73BCCC-C730-3C64-A310-27FBD0F2C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0CDC4105-B59B-6BBD-2DC4-1F1B6C80CCFE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4383A805-06E9-B9F3-A429-47C3E8FC618A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59963A0A-B4D2-125D-88D4-B98C747F9494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30323E76-E1D1-AFBD-A167-EF714FE6F600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746A0369-86E0-EB5B-869F-B77141A8894B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34EB0F8-9134-3489-410E-1C115B470878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85AAC0A-CD21-1F0E-D129-6DD503992FF7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SingleUnit">
                <a:extLst>
                  <a:ext uri="{FF2B5EF4-FFF2-40B4-BE49-F238E27FC236}">
                    <a16:creationId xmlns:a16="http://schemas.microsoft.com/office/drawing/2014/main" id="{88218DA4-A503-8667-1985-2599CE573E13}"/>
                  </a:ext>
                </a:extLst>
              </p:cNvPr>
              <p:cNvGrpSpPr/>
              <p:nvPr/>
            </p:nvGrpSpPr>
            <p:grpSpPr>
              <a:xfrm>
                <a:off x="8739396" y="1119932"/>
                <a:ext cx="1673556" cy="1211006"/>
                <a:chOff x="211215" y="274320"/>
                <a:chExt cx="2386788" cy="1880404"/>
              </a:xfrm>
            </p:grpSpPr>
            <p:grpSp>
              <p:nvGrpSpPr>
                <p:cNvPr id="393" name="Stair">
                  <a:extLst>
                    <a:ext uri="{FF2B5EF4-FFF2-40B4-BE49-F238E27FC236}">
                      <a16:creationId xmlns:a16="http://schemas.microsoft.com/office/drawing/2014/main" id="{E769E4EE-6B26-40B2-8617-EA7C74EAC705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41CC92CE-78F0-C5B6-51FD-2DA79CDAD7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4FF21AE9-B608-587E-8E3C-CF17D18C5D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7D6C0C9F-B9B9-DBF6-8EAB-2EAAEFBE3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E2CE31B2-872D-699E-81EF-B0CEA9076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384D5BAC-DAF3-3E59-2E67-2D6EC8BF79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5AEF3FC6-898D-C73F-4485-AF91A70FB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E9BD822D-E5A3-4010-D2AF-FB634A942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6FC5DA3E-E107-3319-2590-E7F77948D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5270F7B4-90C6-E83F-3F72-FCB00B181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6458EFF2-46A0-920A-9877-658934100A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381E2F3C-D2FA-5315-0B1A-E140609B8A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1088AC43-EDEC-E05B-20CE-AAD633FDC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FB6B849-EE83-56CF-C515-FB0ABC2157E3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2CAEAA93-DED3-9DE0-0FCC-1257BCF00244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3872E2E9-47FC-DC8F-BD22-4A2DAE0BF4F7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043FF90-1D2C-FE69-B65D-1327F66DCEE8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EE19640-6BC7-5F68-765E-3EC0C3F34DB5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A41C702D-280E-7FA5-0163-7797428DFF1D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04E4F355-C47F-21ED-8916-734F20499CB9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5" name="SingleUnit">
                <a:extLst>
                  <a:ext uri="{FF2B5EF4-FFF2-40B4-BE49-F238E27FC236}">
                    <a16:creationId xmlns:a16="http://schemas.microsoft.com/office/drawing/2014/main" id="{1C30EDAF-E4F8-81E4-6BBC-0FC7609E475D}"/>
                  </a:ext>
                </a:extLst>
              </p:cNvPr>
              <p:cNvGrpSpPr/>
              <p:nvPr/>
            </p:nvGrpSpPr>
            <p:grpSpPr>
              <a:xfrm>
                <a:off x="9727494" y="1115774"/>
                <a:ext cx="2347476" cy="1213105"/>
                <a:chOff x="-745996" y="274320"/>
                <a:chExt cx="3347918" cy="1883664"/>
              </a:xfrm>
            </p:grpSpPr>
            <p:grpSp>
              <p:nvGrpSpPr>
                <p:cNvPr id="544" name="Stair">
                  <a:extLst>
                    <a:ext uri="{FF2B5EF4-FFF2-40B4-BE49-F238E27FC236}">
                      <a16:creationId xmlns:a16="http://schemas.microsoft.com/office/drawing/2014/main" id="{09EFC4E4-34D7-E289-B500-C404FB62D7AA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555" name="Straight Connector 554">
                    <a:extLst>
                      <a:ext uri="{FF2B5EF4-FFF2-40B4-BE49-F238E27FC236}">
                        <a16:creationId xmlns:a16="http://schemas.microsoft.com/office/drawing/2014/main" id="{F6107BF0-6197-B3AA-ECB6-E2BA1D4EF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>
                    <a:extLst>
                      <a:ext uri="{FF2B5EF4-FFF2-40B4-BE49-F238E27FC236}">
                        <a16:creationId xmlns:a16="http://schemas.microsoft.com/office/drawing/2014/main" id="{3B3752BC-582D-996D-4058-C1AB7A101B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5026D1F8-F928-0AC3-E7AA-E0FFDED0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>
                    <a:extLst>
                      <a:ext uri="{FF2B5EF4-FFF2-40B4-BE49-F238E27FC236}">
                        <a16:creationId xmlns:a16="http://schemas.microsoft.com/office/drawing/2014/main" id="{99C5A9CB-29CF-676D-7A92-7A5A5A7093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>
                    <a:extLst>
                      <a:ext uri="{FF2B5EF4-FFF2-40B4-BE49-F238E27FC236}">
                        <a16:creationId xmlns:a16="http://schemas.microsoft.com/office/drawing/2014/main" id="{3294854F-5AE1-3DD2-5EB2-4AF60E3CF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8286B4CC-06C3-310F-DC2F-5A0F5B6B4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651AF090-C1B9-154A-6770-C360E259D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>
                    <a:extLst>
                      <a:ext uri="{FF2B5EF4-FFF2-40B4-BE49-F238E27FC236}">
                        <a16:creationId xmlns:a16="http://schemas.microsoft.com/office/drawing/2014/main" id="{742642F8-BDBB-3270-2CFA-5405B2F6A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2A8C9FBE-5B70-0B34-C315-1B200E2FE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6D9D3303-6FF3-344D-1297-34B085FCA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>
                    <a:extLst>
                      <a:ext uri="{FF2B5EF4-FFF2-40B4-BE49-F238E27FC236}">
                        <a16:creationId xmlns:a16="http://schemas.microsoft.com/office/drawing/2014/main" id="{FEBFEA2D-ADC8-B8B2-123C-51A6553B88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4D444993-088C-BBBE-695B-2A4393ED8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A507E849-7E9A-B04B-8B70-51F77AF9C205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133C8992-0599-33A4-2220-AF0F34729CF3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425ECE0D-6E26-D046-BC04-872DF4B90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25" y="670110"/>
                  <a:ext cx="0" cy="8606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A1271089-631C-2A84-6D5B-6EEC7B7575E0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F724597B-99EF-5DFB-1ADE-24C427F422B8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E3527552-DE7E-DE12-C9C7-C7A328AE697D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021954C0-A816-00A8-DBAA-24B090160BA6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D0220CFF-61D3-69FE-82FA-B1442DA498D5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>
                  <a:extLst>
                    <a:ext uri="{FF2B5EF4-FFF2-40B4-BE49-F238E27FC236}">
                      <a16:creationId xmlns:a16="http://schemas.microsoft.com/office/drawing/2014/main" id="{EA672689-A142-C411-F7FB-997FDCE7B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9384" y="1845778"/>
                  <a:ext cx="9725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Connector 1172">
                  <a:extLst>
                    <a:ext uri="{FF2B5EF4-FFF2-40B4-BE49-F238E27FC236}">
                      <a16:creationId xmlns:a16="http://schemas.microsoft.com/office/drawing/2014/main" id="{43EAAB7A-0AC0-3388-C9F9-02A66A6D4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745996" y="295203"/>
                  <a:ext cx="0" cy="10581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C2AD8CF9-F9D2-BD08-2DD6-1F5D490CC173}"/>
                  </a:ext>
                </a:extLst>
              </p:cNvPr>
              <p:cNvSpPr txBox="1"/>
              <p:nvPr/>
            </p:nvSpPr>
            <p:spPr>
              <a:xfrm flipH="1">
                <a:off x="5944665" y="1593145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AA32EEEF-EE71-27E9-BEDF-EF0C7CF0FAE3}"/>
                  </a:ext>
                </a:extLst>
              </p:cNvPr>
              <p:cNvGrpSpPr/>
              <p:nvPr/>
            </p:nvGrpSpPr>
            <p:grpSpPr>
              <a:xfrm>
                <a:off x="4380249" y="2703813"/>
                <a:ext cx="438754" cy="454677"/>
                <a:chOff x="4349133" y="2868469"/>
                <a:chExt cx="628698" cy="639413"/>
              </a:xfrm>
            </p:grpSpPr>
            <p:grpSp>
              <p:nvGrpSpPr>
                <p:cNvPr id="598" name="Lift">
                  <a:extLst>
                    <a:ext uri="{FF2B5EF4-FFF2-40B4-BE49-F238E27FC236}">
                      <a16:creationId xmlns:a16="http://schemas.microsoft.com/office/drawing/2014/main" id="{8F754C1F-4A1E-C25A-8EB0-E8E58F930994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5013" cy="412034"/>
                  <a:chOff x="1528009" y="5935845"/>
                  <a:chExt cx="373764" cy="330884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35450084-E1AA-6FE9-5DDB-C7F67653C16B}"/>
                      </a:ext>
                    </a:extLst>
                  </p:cNvPr>
                  <p:cNvSpPr/>
                  <p:nvPr/>
                </p:nvSpPr>
                <p:spPr>
                  <a:xfrm flipH="1">
                    <a:off x="15346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B3DF7430-8608-C416-00F0-C6946147D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43BD3385-8B1D-B7DF-2065-3F3E929F1C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2" name="TextBox 601">
                    <a:extLst>
                      <a:ext uri="{FF2B5EF4-FFF2-40B4-BE49-F238E27FC236}">
                        <a16:creationId xmlns:a16="http://schemas.microsoft.com/office/drawing/2014/main" id="{4ED6E83F-E8F5-619E-2C05-9792229B974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E</a:t>
                    </a:r>
                  </a:p>
                </p:txBody>
              </p:sp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9981C0B-8E9C-4057-6074-F18885D7D753}"/>
                    </a:ext>
                  </a:extLst>
                </p:cNvPr>
                <p:cNvSpPr txBox="1"/>
                <p:nvPr/>
              </p:nvSpPr>
              <p:spPr>
                <a:xfrm flipH="1">
                  <a:off x="4349133" y="3261661"/>
                  <a:ext cx="628698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E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8BD6DB3D-73C8-AC30-B6E3-5A1F07F04727}"/>
                  </a:ext>
                </a:extLst>
              </p:cNvPr>
              <p:cNvGrpSpPr/>
              <p:nvPr/>
            </p:nvGrpSpPr>
            <p:grpSpPr>
              <a:xfrm>
                <a:off x="5924233" y="2588144"/>
                <a:ext cx="2319249" cy="635542"/>
                <a:chOff x="1797804" y="2714158"/>
                <a:chExt cx="3323291" cy="893764"/>
              </a:xfrm>
            </p:grpSpPr>
            <p:grpSp>
              <p:nvGrpSpPr>
                <p:cNvPr id="608" name="Lift">
                  <a:extLst>
                    <a:ext uri="{FF2B5EF4-FFF2-40B4-BE49-F238E27FC236}">
                      <a16:creationId xmlns:a16="http://schemas.microsoft.com/office/drawing/2014/main" id="{3A14C915-929D-9FEA-1B08-8757DFD18358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62934A34-F0A9-7118-BA48-2C33DB696F34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51797F8A-47FB-E270-19C5-92E3A08C3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B72E171A-CED9-BCE3-DDD0-2DD6E9D6E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5" name="TextBox 614">
                    <a:extLst>
                      <a:ext uri="{FF2B5EF4-FFF2-40B4-BE49-F238E27FC236}">
                        <a16:creationId xmlns:a16="http://schemas.microsoft.com/office/drawing/2014/main" id="{03CE631E-8399-198B-1A6C-1096AE54303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D</a:t>
                    </a:r>
                  </a:p>
                </p:txBody>
              </p:sp>
            </p:grp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147BCAE2-ADA5-D502-6F71-165A9C6C0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368320" y="2791314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E3884F02-9B73-BB1D-8146-2ED1EF0D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789804" y="2791314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B4DC4567-83FF-8D45-4498-012733BDD7EA}"/>
                    </a:ext>
                  </a:extLst>
                </p:cNvPr>
                <p:cNvSpPr txBox="1"/>
                <p:nvPr/>
              </p:nvSpPr>
              <p:spPr>
                <a:xfrm flipH="1">
                  <a:off x="4194955" y="3261661"/>
                  <a:ext cx="926140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D</a:t>
                  </a:r>
                </a:p>
              </p:txBody>
            </p:sp>
            <p:sp>
              <p:nvSpPr>
                <p:cNvPr id="915" name="TextBox 914">
                  <a:extLst>
                    <a:ext uri="{FF2B5EF4-FFF2-40B4-BE49-F238E27FC236}">
                      <a16:creationId xmlns:a16="http://schemas.microsoft.com/office/drawing/2014/main" id="{1AF7330F-19F1-61B6-CB80-13D3B1922F28}"/>
                    </a:ext>
                  </a:extLst>
                </p:cNvPr>
                <p:cNvSpPr txBox="1"/>
                <p:nvPr/>
              </p:nvSpPr>
              <p:spPr>
                <a:xfrm flipH="1">
                  <a:off x="1797804" y="3111428"/>
                  <a:ext cx="92154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A</a:t>
                  </a:r>
                </a:p>
              </p:txBody>
            </p: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CD965233-C0CA-89C4-2A9B-F6175878A005}"/>
                  </a:ext>
                </a:extLst>
              </p:cNvPr>
              <p:cNvGrpSpPr/>
              <p:nvPr/>
            </p:nvGrpSpPr>
            <p:grpSpPr>
              <a:xfrm>
                <a:off x="10927146" y="2317982"/>
                <a:ext cx="638316" cy="902939"/>
                <a:chOff x="4211616" y="2338117"/>
                <a:chExt cx="914653" cy="1269805"/>
              </a:xfrm>
            </p:grpSpPr>
            <p:grpSp>
              <p:nvGrpSpPr>
                <p:cNvPr id="617" name="Lift">
                  <a:extLst>
                    <a:ext uri="{FF2B5EF4-FFF2-40B4-BE49-F238E27FC236}">
                      <a16:creationId xmlns:a16="http://schemas.microsoft.com/office/drawing/2014/main" id="{26ADCB38-AC11-B594-07D2-E023CFC1E8FA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AF720142-4991-C30D-76FF-659412036815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E3A2C22C-87F1-3B1D-7358-78852FEEFD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308D4C5D-AB60-052B-A858-5D10580F4D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4" name="TextBox 623">
                    <a:extLst>
                      <a:ext uri="{FF2B5EF4-FFF2-40B4-BE49-F238E27FC236}">
                        <a16:creationId xmlns:a16="http://schemas.microsoft.com/office/drawing/2014/main" id="{19A2E059-66E4-1FB2-5091-7FC69A9C304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B</a:t>
                    </a:r>
                  </a:p>
                </p:txBody>
              </p:sp>
            </p:grp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21C73B15-DC0D-FB71-2F70-5CD447DDD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746" y="2716927"/>
                  <a:ext cx="0" cy="1515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0065CA78-EB40-F8A9-31B6-1D7B2E63E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FB11E6BD-072E-F034-12B9-4D361631F01F}"/>
                    </a:ext>
                  </a:extLst>
                </p:cNvPr>
                <p:cNvSpPr txBox="1"/>
                <p:nvPr/>
              </p:nvSpPr>
              <p:spPr>
                <a:xfrm flipH="1">
                  <a:off x="4211616" y="3261661"/>
                  <a:ext cx="914653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B</a:t>
                  </a:r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EA7AF59E-08DF-D8CB-1CBC-1B792247E774}"/>
                  </a:ext>
                </a:extLst>
              </p:cNvPr>
              <p:cNvGrpSpPr/>
              <p:nvPr/>
            </p:nvGrpSpPr>
            <p:grpSpPr>
              <a:xfrm>
                <a:off x="9263265" y="2578126"/>
                <a:ext cx="633508" cy="633638"/>
                <a:chOff x="4204143" y="2716836"/>
                <a:chExt cx="907764" cy="891086"/>
              </a:xfrm>
            </p:grpSpPr>
            <p:grpSp>
              <p:nvGrpSpPr>
                <p:cNvPr id="626" name="Lift">
                  <a:extLst>
                    <a:ext uri="{FF2B5EF4-FFF2-40B4-BE49-F238E27FC236}">
                      <a16:creationId xmlns:a16="http://schemas.microsoft.com/office/drawing/2014/main" id="{6848133F-1C1B-A70A-F931-2CA1C33E0A68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7D4CFB7F-72DD-99E1-FED3-3D58697933E0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05CE539B-9B10-CEBF-B97B-4581D3A92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30637370-1C1D-280E-6689-135E0B4DF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3" name="TextBox 632">
                    <a:extLst>
                      <a:ext uri="{FF2B5EF4-FFF2-40B4-BE49-F238E27FC236}">
                        <a16:creationId xmlns:a16="http://schemas.microsoft.com/office/drawing/2014/main" id="{718B3BAE-2F4C-5FEC-1C10-CE453752508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C</a:t>
                    </a:r>
                  </a:p>
                </p:txBody>
              </p:sp>
            </p:grp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74CD5F1C-337F-74F6-D185-C4A35EC67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365591" y="2793992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0A4DC057-375B-C162-4C4E-7B8F30227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789804" y="2793992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485AB0AF-BB08-FFE4-8878-D65705D16132}"/>
                    </a:ext>
                  </a:extLst>
                </p:cNvPr>
                <p:cNvSpPr txBox="1"/>
                <p:nvPr/>
              </p:nvSpPr>
              <p:spPr>
                <a:xfrm flipH="1">
                  <a:off x="4204143" y="3261661"/>
                  <a:ext cx="907764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C</a:t>
                  </a:r>
                </a:p>
              </p:txBody>
            </p:sp>
          </p:grp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79B605F5-EEB8-268B-91CE-87C44F078FDC}"/>
                  </a:ext>
                </a:extLst>
              </p:cNvPr>
              <p:cNvGrpSpPr/>
              <p:nvPr/>
            </p:nvGrpSpPr>
            <p:grpSpPr>
              <a:xfrm>
                <a:off x="5864802" y="2593767"/>
                <a:ext cx="777529" cy="285065"/>
                <a:chOff x="5823048" y="2587348"/>
                <a:chExt cx="871129" cy="202549"/>
              </a:xfrm>
            </p:grpSpPr>
            <p:grpSp>
              <p:nvGrpSpPr>
                <p:cNvPr id="645" name="Lift">
                  <a:extLst>
                    <a:ext uri="{FF2B5EF4-FFF2-40B4-BE49-F238E27FC236}">
                      <a16:creationId xmlns:a16="http://schemas.microsoft.com/office/drawing/2014/main" id="{3F15F0E0-EDF6-630A-97C9-80253BB83805}"/>
                    </a:ext>
                  </a:extLst>
                </p:cNvPr>
                <p:cNvGrpSpPr/>
                <p:nvPr/>
              </p:nvGrpSpPr>
              <p:grpSpPr>
                <a:xfrm>
                  <a:off x="6112506" y="2587348"/>
                  <a:ext cx="292217" cy="202546"/>
                  <a:chOff x="1528009" y="5935845"/>
                  <a:chExt cx="369969" cy="330884"/>
                </a:xfrm>
              </p:grpSpPr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8022D320-1F99-E95E-1CD8-C2B56D25C335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5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918C996A-6D34-648E-9303-FECA09287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>
                    <a:extLst>
                      <a:ext uri="{FF2B5EF4-FFF2-40B4-BE49-F238E27FC236}">
                        <a16:creationId xmlns:a16="http://schemas.microsoft.com/office/drawing/2014/main" id="{4580E35A-5B0D-3472-5AE0-63A1BE0A5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1" name="TextBox 660">
                    <a:extLst>
                      <a:ext uri="{FF2B5EF4-FFF2-40B4-BE49-F238E27FC236}">
                        <a16:creationId xmlns:a16="http://schemas.microsoft.com/office/drawing/2014/main" id="{635102C9-8FBB-7106-BBBF-CBB4C0910AC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A</a:t>
                    </a:r>
                  </a:p>
                </p:txBody>
              </p:sp>
            </p:grpSp>
            <p:grpSp>
              <p:nvGrpSpPr>
                <p:cNvPr id="648" name="Lift">
                  <a:extLst>
                    <a:ext uri="{FF2B5EF4-FFF2-40B4-BE49-F238E27FC236}">
                      <a16:creationId xmlns:a16="http://schemas.microsoft.com/office/drawing/2014/main" id="{C500226B-D1A4-16F0-90D0-3B7C860AD567}"/>
                    </a:ext>
                  </a:extLst>
                </p:cNvPr>
                <p:cNvGrpSpPr/>
                <p:nvPr/>
              </p:nvGrpSpPr>
              <p:grpSpPr>
                <a:xfrm>
                  <a:off x="6401960" y="2587360"/>
                  <a:ext cx="292217" cy="202537"/>
                  <a:chOff x="1528009" y="5935860"/>
                  <a:chExt cx="369969" cy="330869"/>
                </a:xfrm>
              </p:grpSpPr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AC55BCD3-06F4-80C0-880D-EBA3F68DE3B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60"/>
                    <a:ext cx="365760" cy="329183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55" name="Straight Connector 654">
                    <a:extLst>
                      <a:ext uri="{FF2B5EF4-FFF2-40B4-BE49-F238E27FC236}">
                        <a16:creationId xmlns:a16="http://schemas.microsoft.com/office/drawing/2014/main" id="{39FDE610-F443-8222-7BB1-1CA1B043E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>
                    <a:extLst>
                      <a:ext uri="{FF2B5EF4-FFF2-40B4-BE49-F238E27FC236}">
                        <a16:creationId xmlns:a16="http://schemas.microsoft.com/office/drawing/2014/main" id="{942FF4A6-68FC-D0E1-CC4F-6CD46CD42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7" name="TextBox 656">
                    <a:extLst>
                      <a:ext uri="{FF2B5EF4-FFF2-40B4-BE49-F238E27FC236}">
                        <a16:creationId xmlns:a16="http://schemas.microsoft.com/office/drawing/2014/main" id="{D8652540-B8C2-C7F9-5908-DB8E441711F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  <p:grpSp>
              <p:nvGrpSpPr>
                <p:cNvPr id="649" name="Lift">
                  <a:extLst>
                    <a:ext uri="{FF2B5EF4-FFF2-40B4-BE49-F238E27FC236}">
                      <a16:creationId xmlns:a16="http://schemas.microsoft.com/office/drawing/2014/main" id="{A20ADFCC-4212-DFBF-9F4F-31BD3F0CA640}"/>
                    </a:ext>
                  </a:extLst>
                </p:cNvPr>
                <p:cNvGrpSpPr/>
                <p:nvPr/>
              </p:nvGrpSpPr>
              <p:grpSpPr>
                <a:xfrm>
                  <a:off x="5823048" y="2587348"/>
                  <a:ext cx="292217" cy="202548"/>
                  <a:chOff x="1528009" y="5935842"/>
                  <a:chExt cx="369969" cy="330887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442FB626-CA68-302C-AF3A-56AC951DB1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2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651" name="Straight Connector 650">
                    <a:extLst>
                      <a:ext uri="{FF2B5EF4-FFF2-40B4-BE49-F238E27FC236}">
                        <a16:creationId xmlns:a16="http://schemas.microsoft.com/office/drawing/2014/main" id="{FDF7F2DB-EEC6-3BFB-584D-F87CB9737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>
                    <a:extLst>
                      <a:ext uri="{FF2B5EF4-FFF2-40B4-BE49-F238E27FC236}">
                        <a16:creationId xmlns:a16="http://schemas.microsoft.com/office/drawing/2014/main" id="{0F3C00AB-8FAB-03A3-2D65-B213A38FD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3" name="TextBox 652">
                    <a:extLst>
                      <a:ext uri="{FF2B5EF4-FFF2-40B4-BE49-F238E27FC236}">
                        <a16:creationId xmlns:a16="http://schemas.microsoft.com/office/drawing/2014/main" id="{BE12B70F-7A37-0297-BA10-BB3457CE9D6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</p:grp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CBFDA472-34DB-725A-775E-EAC037443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40163" y="2589575"/>
                <a:ext cx="1014484" cy="51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4" name="TextBox 923">
                <a:extLst>
                  <a:ext uri="{FF2B5EF4-FFF2-40B4-BE49-F238E27FC236}">
                    <a16:creationId xmlns:a16="http://schemas.microsoft.com/office/drawing/2014/main" id="{CCF5D39B-019D-A27A-2E46-F85F67C530A4}"/>
                  </a:ext>
                </a:extLst>
              </p:cNvPr>
              <p:cNvSpPr txBox="1"/>
              <p:nvPr/>
            </p:nvSpPr>
            <p:spPr>
              <a:xfrm flipH="1">
                <a:off x="7105983" y="1852309"/>
                <a:ext cx="62873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PUMP ROOM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69DFAF1A-9209-C6A1-8677-E4D0737E3312}"/>
                  </a:ext>
                </a:extLst>
              </p:cNvPr>
              <p:cNvSpPr txBox="1"/>
              <p:nvPr/>
            </p:nvSpPr>
            <p:spPr>
              <a:xfrm flipH="1">
                <a:off x="7390516" y="1094065"/>
                <a:ext cx="62873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WASH AREA</a:t>
                </a:r>
              </a:p>
            </p:txBody>
          </p:sp>
          <p:sp>
            <p:nvSpPr>
              <p:cNvPr id="1190" name="TextBox 1189">
                <a:extLst>
                  <a:ext uri="{FF2B5EF4-FFF2-40B4-BE49-F238E27FC236}">
                    <a16:creationId xmlns:a16="http://schemas.microsoft.com/office/drawing/2014/main" id="{238E78CB-C8BA-24FD-497C-346B6A385028}"/>
                  </a:ext>
                </a:extLst>
              </p:cNvPr>
              <p:cNvSpPr txBox="1"/>
              <p:nvPr/>
            </p:nvSpPr>
            <p:spPr>
              <a:xfrm flipH="1">
                <a:off x="10915782" y="1570310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DCA2E2A1-A122-7176-7ABE-384A8CD9E7EC}"/>
                  </a:ext>
                </a:extLst>
              </p:cNvPr>
              <p:cNvSpPr txBox="1"/>
              <p:nvPr/>
            </p:nvSpPr>
            <p:spPr>
              <a:xfrm flipH="1">
                <a:off x="7612076" y="1594447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C779B61C-0CCC-B084-030A-90457574EBB3}"/>
                  </a:ext>
                </a:extLst>
              </p:cNvPr>
              <p:cNvSpPr txBox="1"/>
              <p:nvPr/>
            </p:nvSpPr>
            <p:spPr>
              <a:xfrm flipH="1">
                <a:off x="9265653" y="1594041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433" name="TextBox 1432">
                <a:extLst>
                  <a:ext uri="{FF2B5EF4-FFF2-40B4-BE49-F238E27FC236}">
                    <a16:creationId xmlns:a16="http://schemas.microsoft.com/office/drawing/2014/main" id="{DB34A8FD-99D1-11E9-4CE3-42AD81920512}"/>
                  </a:ext>
                </a:extLst>
              </p:cNvPr>
              <p:cNvSpPr txBox="1"/>
              <p:nvPr/>
            </p:nvSpPr>
            <p:spPr>
              <a:xfrm rot="5400000" flipH="1">
                <a:off x="4512311" y="1874560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C25F663F-F630-FC95-E37A-FFE04374A19C}"/>
                </a:ext>
              </a:extLst>
            </p:cNvPr>
            <p:cNvGrpSpPr/>
            <p:nvPr/>
          </p:nvGrpSpPr>
          <p:grpSpPr>
            <a:xfrm rot="1163944">
              <a:off x="81906" y="538892"/>
              <a:ext cx="3589171" cy="2084335"/>
              <a:chOff x="3385766" y="3673031"/>
              <a:chExt cx="3589171" cy="2084335"/>
            </a:xfrm>
          </p:grpSpPr>
          <p:grpSp>
            <p:nvGrpSpPr>
              <p:cNvPr id="672" name="SingleUnit">
                <a:extLst>
                  <a:ext uri="{FF2B5EF4-FFF2-40B4-BE49-F238E27FC236}">
                    <a16:creationId xmlns:a16="http://schemas.microsoft.com/office/drawing/2014/main" id="{EA7C2B14-21E1-37E8-CBA0-3001566C1559}"/>
                  </a:ext>
                </a:extLst>
              </p:cNvPr>
              <p:cNvGrpSpPr/>
              <p:nvPr/>
            </p:nvGrpSpPr>
            <p:grpSpPr>
              <a:xfrm flipH="1">
                <a:off x="5045036" y="3677189"/>
                <a:ext cx="1890494" cy="1363931"/>
                <a:chOff x="-98179" y="274320"/>
                <a:chExt cx="2696182" cy="2117861"/>
              </a:xfrm>
            </p:grpSpPr>
            <p:grpSp>
              <p:nvGrpSpPr>
                <p:cNvPr id="758" name="Stair">
                  <a:extLst>
                    <a:ext uri="{FF2B5EF4-FFF2-40B4-BE49-F238E27FC236}">
                      <a16:creationId xmlns:a16="http://schemas.microsoft.com/office/drawing/2014/main" id="{8B052224-0006-62E6-FF3B-22134CCD5BE8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769" name="Straight Connector 768">
                    <a:extLst>
                      <a:ext uri="{FF2B5EF4-FFF2-40B4-BE49-F238E27FC236}">
                        <a16:creationId xmlns:a16="http://schemas.microsoft.com/office/drawing/2014/main" id="{54EC1D09-A1E6-E886-2259-2DA38FC438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>
                    <a:extLst>
                      <a:ext uri="{FF2B5EF4-FFF2-40B4-BE49-F238E27FC236}">
                        <a16:creationId xmlns:a16="http://schemas.microsoft.com/office/drawing/2014/main" id="{31EC089B-81FA-8179-8E8A-69D2F1DDC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>
                    <a:extLst>
                      <a:ext uri="{FF2B5EF4-FFF2-40B4-BE49-F238E27FC236}">
                        <a16:creationId xmlns:a16="http://schemas.microsoft.com/office/drawing/2014/main" id="{3CB1EE41-0D42-B2F0-B0D1-8D41196C6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>
                    <a:extLst>
                      <a:ext uri="{FF2B5EF4-FFF2-40B4-BE49-F238E27FC236}">
                        <a16:creationId xmlns:a16="http://schemas.microsoft.com/office/drawing/2014/main" id="{92A2A586-4761-4844-1F6D-CCF3A48BB4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>
                    <a:extLst>
                      <a:ext uri="{FF2B5EF4-FFF2-40B4-BE49-F238E27FC236}">
                        <a16:creationId xmlns:a16="http://schemas.microsoft.com/office/drawing/2014/main" id="{A1D81947-43B1-ED2E-B161-230BE97B72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B93A7D84-5069-6B53-14FF-7CB170729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5A63CEC1-7780-5093-D74D-C849EC46C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734265DE-D24D-7C53-8459-80A1274DD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FFF37BF7-7845-036B-29ED-E6E95C49FA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15B102D8-3EE4-6E5A-41C8-614DB2CE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>
                    <a:extLst>
                      <a:ext uri="{FF2B5EF4-FFF2-40B4-BE49-F238E27FC236}">
                        <a16:creationId xmlns:a16="http://schemas.microsoft.com/office/drawing/2014/main" id="{0811AF98-21CC-727E-04F8-F6350B5BBD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6B2E48E1-3DC9-8C3E-35C0-A689A95B6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75402AB4-DCE2-7AFF-A6B5-C75B1FDAC47D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803A9048-66A4-EBCB-7E45-C62C6F4F80D0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Straight Connector 760">
                  <a:extLst>
                    <a:ext uri="{FF2B5EF4-FFF2-40B4-BE49-F238E27FC236}">
                      <a16:creationId xmlns:a16="http://schemas.microsoft.com/office/drawing/2014/main" id="{9B764441-40E0-F7FC-E38A-F156864D4199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7F1E69C6-BA79-663C-3BF9-08672B0B962B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F667E9F7-9099-BE1E-386E-96A8844BB1FA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C75B824F-8230-6F6A-99AD-7E762C478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>
                  <a:off x="-98179" y="1906333"/>
                  <a:ext cx="1264950" cy="485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CB6A4FB0-E8AB-CD3F-73E4-7653F18DF84D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3" name="SingleUnit">
                <a:extLst>
                  <a:ext uri="{FF2B5EF4-FFF2-40B4-BE49-F238E27FC236}">
                    <a16:creationId xmlns:a16="http://schemas.microsoft.com/office/drawing/2014/main" id="{52B7A27B-31B8-2304-2F71-3A0F758DE40D}"/>
                  </a:ext>
                </a:extLst>
              </p:cNvPr>
              <p:cNvGrpSpPr/>
              <p:nvPr/>
            </p:nvGrpSpPr>
            <p:grpSpPr>
              <a:xfrm flipH="1">
                <a:off x="3385766" y="3673031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735" name="Stair">
                  <a:extLst>
                    <a:ext uri="{FF2B5EF4-FFF2-40B4-BE49-F238E27FC236}">
                      <a16:creationId xmlns:a16="http://schemas.microsoft.com/office/drawing/2014/main" id="{40C5245F-0381-B885-4AE2-86A4389120A6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34F0FF8C-0F61-B2CD-3804-63D35BAC18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20662C4C-E6BA-F8CA-1B60-E570B3247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C736DCF5-8F1C-DC4F-D5CE-BFD939557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FC3065B8-E83A-4593-FBF9-1A8C4101D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4655795A-DE5A-9AA5-95D6-7E5B2B40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E056B0EE-BC2D-3322-224F-C2A76744C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3EDB1EA3-61DE-BBD6-11FB-F86BCB0FA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9C0B4947-891C-E4CB-2868-95FE01AA80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BC58F0E2-FCA3-894B-E62D-3B00FFFCA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872CC3F8-9308-ACB9-B657-55B24D35F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950332A0-1D48-0D02-C613-ABB810C40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05EB3F05-F4AE-5098-1E74-BDB8D0E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51244CCB-693B-8E95-A39E-25C893263A41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C7BDF968-23DF-EEDF-604E-E2707C92464F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CBFC0D52-2494-D1A5-F2D2-26A243BBE3C0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3B95D2C4-CC6F-56B1-120D-12EF71AE4EEF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37C8FBD6-D166-2D7F-0427-A077BF78C83B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3714CA3B-9375-E62C-FC3D-782789568B5B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5244CF1F-2C20-D0CC-A1C2-FF5D3A1B35A0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51613812-349A-2ED4-0BF5-6E4F0FB6DB07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9B2C7199-C544-9218-6C08-981215381455}"/>
                  </a:ext>
                </a:extLst>
              </p:cNvPr>
              <p:cNvSpPr txBox="1"/>
              <p:nvPr/>
            </p:nvSpPr>
            <p:spPr>
              <a:xfrm rot="16283837">
                <a:off x="5342479" y="4525296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4AE5B491-8A9C-79C8-B303-4557FFD45DA8}"/>
                  </a:ext>
                </a:extLst>
              </p:cNvPr>
              <p:cNvSpPr txBox="1"/>
              <p:nvPr/>
            </p:nvSpPr>
            <p:spPr>
              <a:xfrm rot="16275609">
                <a:off x="3664979" y="4538621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FC253EDF-79F7-1532-7587-1D825A514F33}"/>
                  </a:ext>
                </a:extLst>
              </p:cNvPr>
              <p:cNvGrpSpPr/>
              <p:nvPr/>
            </p:nvGrpSpPr>
            <p:grpSpPr>
              <a:xfrm flipH="1">
                <a:off x="3888266" y="4875236"/>
                <a:ext cx="647934" cy="882130"/>
                <a:chOff x="4203940" y="2338117"/>
                <a:chExt cx="928435" cy="1240543"/>
              </a:xfrm>
            </p:grpSpPr>
            <p:grpSp>
              <p:nvGrpSpPr>
                <p:cNvPr id="711" name="Lift">
                  <a:extLst>
                    <a:ext uri="{FF2B5EF4-FFF2-40B4-BE49-F238E27FC236}">
                      <a16:creationId xmlns:a16="http://schemas.microsoft.com/office/drawing/2014/main" id="{B14D36B9-B2A4-D30D-FBF8-390461C5BE9A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3C6E8582-0810-F779-0C39-11A85E9CB7A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ECBC9D29-FEEA-CBBC-4757-CB531F2AD7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>
                    <a:extLst>
                      <a:ext uri="{FF2B5EF4-FFF2-40B4-BE49-F238E27FC236}">
                        <a16:creationId xmlns:a16="http://schemas.microsoft.com/office/drawing/2014/main" id="{88D6C35A-B647-402A-8C6C-9FF5FF98CE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8" name="TextBox 717">
                    <a:extLst>
                      <a:ext uri="{FF2B5EF4-FFF2-40B4-BE49-F238E27FC236}">
                        <a16:creationId xmlns:a16="http://schemas.microsoft.com/office/drawing/2014/main" id="{0703572D-38D9-1329-9E3C-CAF6016AE9D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G</a:t>
                    </a:r>
                  </a:p>
                </p:txBody>
              </p:sp>
            </p:grp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5EDB41DE-0D14-06BE-5B6F-26EA8D8B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412417" y="2702615"/>
                  <a:ext cx="61942" cy="16030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22D71347-7038-C631-3A7E-520E0C33D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4" name="TextBox 713">
                  <a:extLst>
                    <a:ext uri="{FF2B5EF4-FFF2-40B4-BE49-F238E27FC236}">
                      <a16:creationId xmlns:a16="http://schemas.microsoft.com/office/drawing/2014/main" id="{9D748887-21C7-C980-3570-5035AA262ADE}"/>
                    </a:ext>
                  </a:extLst>
                </p:cNvPr>
                <p:cNvSpPr txBox="1"/>
                <p:nvPr/>
              </p:nvSpPr>
              <p:spPr>
                <a:xfrm flipH="1">
                  <a:off x="4203940" y="3232399"/>
                  <a:ext cx="92843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G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FA4F0BFE-540E-53B2-C891-205DC36E8909}"/>
                  </a:ext>
                </a:extLst>
              </p:cNvPr>
              <p:cNvGrpSpPr/>
              <p:nvPr/>
            </p:nvGrpSpPr>
            <p:grpSpPr>
              <a:xfrm flipH="1">
                <a:off x="5561746" y="5134170"/>
                <a:ext cx="625492" cy="612777"/>
                <a:chOff x="4214869" y="2715132"/>
                <a:chExt cx="896278" cy="861750"/>
              </a:xfrm>
            </p:grpSpPr>
            <p:grpSp>
              <p:nvGrpSpPr>
                <p:cNvPr id="703" name="Lift">
                  <a:extLst>
                    <a:ext uri="{FF2B5EF4-FFF2-40B4-BE49-F238E27FC236}">
                      <a16:creationId xmlns:a16="http://schemas.microsoft.com/office/drawing/2014/main" id="{23DF3DAD-1DC0-6912-293E-EA44D5BDDE76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B350F3F9-F2F1-9711-6B6A-55A2F89B9425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708" name="Straight Connector 707">
                    <a:extLst>
                      <a:ext uri="{FF2B5EF4-FFF2-40B4-BE49-F238E27FC236}">
                        <a16:creationId xmlns:a16="http://schemas.microsoft.com/office/drawing/2014/main" id="{8F18F136-2871-A717-39E7-90249E3A3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C8BA2E3F-313E-9C1D-0474-837EABA35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0" name="TextBox 709">
                    <a:extLst>
                      <a:ext uri="{FF2B5EF4-FFF2-40B4-BE49-F238E27FC236}">
                        <a16:creationId xmlns:a16="http://schemas.microsoft.com/office/drawing/2014/main" id="{A1B8ED3D-4AFB-18E3-C527-2D79A633233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F</a:t>
                    </a:r>
                  </a:p>
                </p:txBody>
              </p:sp>
            </p:grp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6A4001EC-FE3C-AC84-AA7E-F6FBB2512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415756" y="2715132"/>
                  <a:ext cx="56423" cy="148352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C14F5A1C-5C62-9003-DE98-53D906DAF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841375" y="2720590"/>
                  <a:ext cx="51337" cy="14358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6" name="TextBox 705">
                  <a:extLst>
                    <a:ext uri="{FF2B5EF4-FFF2-40B4-BE49-F238E27FC236}">
                      <a16:creationId xmlns:a16="http://schemas.microsoft.com/office/drawing/2014/main" id="{97EEEFF1-59D5-A5D7-B819-477EDA79C358}"/>
                    </a:ext>
                  </a:extLst>
                </p:cNvPr>
                <p:cNvSpPr txBox="1"/>
                <p:nvPr/>
              </p:nvSpPr>
              <p:spPr>
                <a:xfrm flipH="1">
                  <a:off x="4214869" y="3230621"/>
                  <a:ext cx="896278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F</a:t>
                  </a:r>
                </a:p>
              </p:txBody>
            </p:sp>
          </p:grp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689350DD-AA51-C2E4-EDBA-51099D1B3634}"/>
                  </a:ext>
                </a:extLst>
              </p:cNvPr>
              <p:cNvCxnSpPr>
                <a:cxnSpLocks/>
              </p:cNvCxnSpPr>
              <p:nvPr/>
            </p:nvCxnSpPr>
            <p:spPr>
              <a:xfrm rot="20436056">
                <a:off x="6059378" y="4976635"/>
                <a:ext cx="915559" cy="32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3A467490-C9AC-269B-EEB6-CF39D010E01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393891" y="2646722"/>
              <a:ext cx="1097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706292FE-1505-14B3-15C8-D86B439F3D6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688035" y="2646722"/>
              <a:ext cx="1097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FC50D383-7BBE-4614-9D50-3B8D6338D8AF}"/>
                </a:ext>
              </a:extLst>
            </p:cNvPr>
            <p:cNvCxnSpPr>
              <a:cxnSpLocks/>
            </p:cNvCxnSpPr>
            <p:nvPr/>
          </p:nvCxnSpPr>
          <p:spPr>
            <a:xfrm>
              <a:off x="966138" y="1707987"/>
              <a:ext cx="1292375" cy="460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BE6D53F7-E971-CEEB-9A02-7BEC3E57A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336" y="2591276"/>
              <a:ext cx="1134357" cy="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44DCE466-40D5-59AA-5783-98F87B53C8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0047" y="2593982"/>
              <a:ext cx="1134357" cy="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2BB8738A-91DF-DB54-208B-08DBE475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638" y="2584700"/>
              <a:ext cx="1375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D28A92D3-FCF7-B387-C544-4A205C520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500" y="2586514"/>
              <a:ext cx="1375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4AD49109-EA83-DDA0-80E2-3A32B61F43AC}"/>
                </a:ext>
              </a:extLst>
            </p:cNvPr>
            <p:cNvCxnSpPr/>
            <p:nvPr/>
          </p:nvCxnSpPr>
          <p:spPr>
            <a:xfrm flipH="1">
              <a:off x="3765668" y="1368995"/>
              <a:ext cx="0" cy="9657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95CF5FB2-9632-9B5B-8893-532B9BD656B7}"/>
                </a:ext>
              </a:extLst>
            </p:cNvPr>
            <p:cNvCxnSpPr/>
            <p:nvPr/>
          </p:nvCxnSpPr>
          <p:spPr>
            <a:xfrm rot="1163944">
              <a:off x="3422382" y="1316222"/>
              <a:ext cx="0" cy="9657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C5EAA707-A163-0FD9-B654-71A34DED3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498" y="1416815"/>
              <a:ext cx="205170" cy="34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98611CFC-A8A2-AF08-295B-8E8C2EDB65C7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47" y="1791349"/>
              <a:ext cx="0" cy="539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DE420702-E147-A796-7A28-44701DC29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422" y="1789283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A385FC41-1B56-D47B-03C4-A800600F7406}"/>
                </a:ext>
              </a:extLst>
            </p:cNvPr>
            <p:cNvCxnSpPr/>
            <p:nvPr/>
          </p:nvCxnSpPr>
          <p:spPr>
            <a:xfrm flipH="1">
              <a:off x="11663630" y="1115774"/>
              <a:ext cx="0" cy="2591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9E62142A-7086-FA85-3B5D-B265144F7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3857" y="1924968"/>
              <a:ext cx="10798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B1471167-35BA-9265-60C8-613A6118B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5376" y="1371791"/>
              <a:ext cx="454311" cy="2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57D603C0-F5ED-9CC2-5C71-301D2B39FE0C}"/>
                </a:ext>
              </a:extLst>
            </p:cNvPr>
            <p:cNvCxnSpPr>
              <a:cxnSpLocks/>
            </p:cNvCxnSpPr>
            <p:nvPr/>
          </p:nvCxnSpPr>
          <p:spPr>
            <a:xfrm>
              <a:off x="7933972" y="1125364"/>
              <a:ext cx="0" cy="2536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3C37B599-1F00-A95C-FF78-55D31C86156A}"/>
                </a:ext>
              </a:extLst>
            </p:cNvPr>
            <p:cNvCxnSpPr/>
            <p:nvPr/>
          </p:nvCxnSpPr>
          <p:spPr>
            <a:xfrm flipH="1">
              <a:off x="4055228" y="1370668"/>
              <a:ext cx="0" cy="9657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44BE1B6-ACD1-FBD6-6BBF-1B5FA98ADCBD}"/>
                </a:ext>
              </a:extLst>
            </p:cNvPr>
            <p:cNvCxnSpPr>
              <a:cxnSpLocks/>
            </p:cNvCxnSpPr>
            <p:nvPr/>
          </p:nvCxnSpPr>
          <p:spPr>
            <a:xfrm>
              <a:off x="4745522" y="1116017"/>
              <a:ext cx="0" cy="682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8" name="Straight Connector 1187">
              <a:extLst>
                <a:ext uri="{FF2B5EF4-FFF2-40B4-BE49-F238E27FC236}">
                  <a16:creationId xmlns:a16="http://schemas.microsoft.com/office/drawing/2014/main" id="{50B61B3E-36A6-5F43-20F9-8FFD07EEFC17}"/>
                </a:ext>
              </a:extLst>
            </p:cNvPr>
            <p:cNvCxnSpPr>
              <a:cxnSpLocks/>
            </p:cNvCxnSpPr>
            <p:nvPr/>
          </p:nvCxnSpPr>
          <p:spPr>
            <a:xfrm>
              <a:off x="11382523" y="1119932"/>
              <a:ext cx="0" cy="678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B5D5FB74-1911-E3E0-EBB9-8F96A0E640B2}"/>
                </a:ext>
              </a:extLst>
            </p:cNvPr>
            <p:cNvCxnSpPr/>
            <p:nvPr/>
          </p:nvCxnSpPr>
          <p:spPr>
            <a:xfrm>
              <a:off x="5142381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54ECFCF4-52F0-54EB-04F8-740079AB4621}"/>
                </a:ext>
              </a:extLst>
            </p:cNvPr>
            <p:cNvCxnSpPr/>
            <p:nvPr/>
          </p:nvCxnSpPr>
          <p:spPr>
            <a:xfrm>
              <a:off x="5430007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727C2CF6-ECE1-BCB6-22D1-10994482699B}"/>
                </a:ext>
              </a:extLst>
            </p:cNvPr>
            <p:cNvCxnSpPr/>
            <p:nvPr/>
          </p:nvCxnSpPr>
          <p:spPr>
            <a:xfrm>
              <a:off x="5721960" y="1735327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AFBB1F8E-A259-75F2-1E25-2E55BFA210F5}"/>
                </a:ext>
              </a:extLst>
            </p:cNvPr>
            <p:cNvCxnSpPr/>
            <p:nvPr/>
          </p:nvCxnSpPr>
          <p:spPr>
            <a:xfrm>
              <a:off x="8485021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0F0ED18-85AF-023E-B2C4-A99DECF3A0DF}"/>
                </a:ext>
              </a:extLst>
            </p:cNvPr>
            <p:cNvCxnSpPr/>
            <p:nvPr/>
          </p:nvCxnSpPr>
          <p:spPr>
            <a:xfrm>
              <a:off x="8772647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9E09AF8E-A2AD-5B2A-36C2-923AB3D83642}"/>
                </a:ext>
              </a:extLst>
            </p:cNvPr>
            <p:cNvCxnSpPr/>
            <p:nvPr/>
          </p:nvCxnSpPr>
          <p:spPr>
            <a:xfrm>
              <a:off x="9064600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406922C6-CA81-C14B-602E-723CE15EB6E9}"/>
                </a:ext>
              </a:extLst>
            </p:cNvPr>
            <p:cNvCxnSpPr/>
            <p:nvPr/>
          </p:nvCxnSpPr>
          <p:spPr>
            <a:xfrm>
              <a:off x="6820813" y="173736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D08DC-4197-64EF-DFA3-5768860DB2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62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87739-3FEA-7DEE-1A51-19C9C2B39609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470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11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Picture 902" hidden="1">
            <a:extLst>
              <a:ext uri="{FF2B5EF4-FFF2-40B4-BE49-F238E27FC236}">
                <a16:creationId xmlns:a16="http://schemas.microsoft.com/office/drawing/2014/main" id="{E2BDD4EE-E823-449F-1827-DDC5C7BD07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6247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8" name="Group 1457">
            <a:extLst>
              <a:ext uri="{FF2B5EF4-FFF2-40B4-BE49-F238E27FC236}">
                <a16:creationId xmlns:a16="http://schemas.microsoft.com/office/drawing/2014/main" id="{61370774-22A6-D352-A6BD-3A32E61A7DEF}"/>
              </a:ext>
            </a:extLst>
          </p:cNvPr>
          <p:cNvGrpSpPr/>
          <p:nvPr/>
        </p:nvGrpSpPr>
        <p:grpSpPr>
          <a:xfrm>
            <a:off x="83025" y="464966"/>
            <a:ext cx="11989197" cy="2758721"/>
            <a:chOff x="83025" y="464966"/>
            <a:chExt cx="11989197" cy="2758721"/>
          </a:xfrm>
        </p:grpSpPr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5733F065-C385-3395-7D5B-521958711286}"/>
                </a:ext>
              </a:extLst>
            </p:cNvPr>
            <p:cNvGrpSpPr/>
            <p:nvPr/>
          </p:nvGrpSpPr>
          <p:grpSpPr>
            <a:xfrm>
              <a:off x="3483160" y="1115774"/>
              <a:ext cx="8589062" cy="2107913"/>
              <a:chOff x="3483160" y="1115774"/>
              <a:chExt cx="8589062" cy="2107913"/>
            </a:xfrm>
          </p:grpSpPr>
          <p:grpSp>
            <p:nvGrpSpPr>
              <p:cNvPr id="1269" name="SingleUnit">
                <a:extLst>
                  <a:ext uri="{FF2B5EF4-FFF2-40B4-BE49-F238E27FC236}">
                    <a16:creationId xmlns:a16="http://schemas.microsoft.com/office/drawing/2014/main" id="{DB11E877-E1C1-3DB5-3F53-3C3ED3F66E57}"/>
                  </a:ext>
                </a:extLst>
              </p:cNvPr>
              <p:cNvGrpSpPr/>
              <p:nvPr/>
            </p:nvGrpSpPr>
            <p:grpSpPr>
              <a:xfrm>
                <a:off x="3483160" y="1121663"/>
                <a:ext cx="1948376" cy="1213105"/>
                <a:chOff x="-180727" y="274320"/>
                <a:chExt cx="2778730" cy="1883664"/>
              </a:xfrm>
            </p:grpSpPr>
            <p:grpSp>
              <p:nvGrpSpPr>
                <p:cNvPr id="1423" name="Stair">
                  <a:extLst>
                    <a:ext uri="{FF2B5EF4-FFF2-40B4-BE49-F238E27FC236}">
                      <a16:creationId xmlns:a16="http://schemas.microsoft.com/office/drawing/2014/main" id="{EA8B9040-E43F-582A-2A60-57AA41EEA75A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434" name="Straight Connector 1433">
                    <a:extLst>
                      <a:ext uri="{FF2B5EF4-FFF2-40B4-BE49-F238E27FC236}">
                        <a16:creationId xmlns:a16="http://schemas.microsoft.com/office/drawing/2014/main" id="{5E37A440-5AF7-D23B-9CA8-E5E383FD4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5" name="Straight Connector 1434">
                    <a:extLst>
                      <a:ext uri="{FF2B5EF4-FFF2-40B4-BE49-F238E27FC236}">
                        <a16:creationId xmlns:a16="http://schemas.microsoft.com/office/drawing/2014/main" id="{3E077562-90E0-747D-D1FB-A66AFE6DC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6" name="Straight Connector 1435">
                    <a:extLst>
                      <a:ext uri="{FF2B5EF4-FFF2-40B4-BE49-F238E27FC236}">
                        <a16:creationId xmlns:a16="http://schemas.microsoft.com/office/drawing/2014/main" id="{219CCD29-84DA-4271-D31D-B268E2BC96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7" name="Straight Connector 1436">
                    <a:extLst>
                      <a:ext uri="{FF2B5EF4-FFF2-40B4-BE49-F238E27FC236}">
                        <a16:creationId xmlns:a16="http://schemas.microsoft.com/office/drawing/2014/main" id="{0F23004D-2118-0EFF-9598-62FA32911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8" name="Straight Connector 1437">
                    <a:extLst>
                      <a:ext uri="{FF2B5EF4-FFF2-40B4-BE49-F238E27FC236}">
                        <a16:creationId xmlns:a16="http://schemas.microsoft.com/office/drawing/2014/main" id="{9E01D877-E759-CFE1-AC84-11B6F5981B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9" name="Straight Connector 1438">
                    <a:extLst>
                      <a:ext uri="{FF2B5EF4-FFF2-40B4-BE49-F238E27FC236}">
                        <a16:creationId xmlns:a16="http://schemas.microsoft.com/office/drawing/2014/main" id="{50A79692-E992-4D13-E9FF-1CC6F4FFCA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>
                    <a:extLst>
                      <a:ext uri="{FF2B5EF4-FFF2-40B4-BE49-F238E27FC236}">
                        <a16:creationId xmlns:a16="http://schemas.microsoft.com/office/drawing/2014/main" id="{0CACC148-5570-BD63-6222-DA705F8A3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>
                    <a:extLst>
                      <a:ext uri="{FF2B5EF4-FFF2-40B4-BE49-F238E27FC236}">
                        <a16:creationId xmlns:a16="http://schemas.microsoft.com/office/drawing/2014/main" id="{A2A618A3-EC02-FD2D-22AD-B982B38AB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>
                    <a:extLst>
                      <a:ext uri="{FF2B5EF4-FFF2-40B4-BE49-F238E27FC236}">
                        <a16:creationId xmlns:a16="http://schemas.microsoft.com/office/drawing/2014/main" id="{8C16452E-50EC-E625-7D6E-390D2176FC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>
                    <a:extLst>
                      <a:ext uri="{FF2B5EF4-FFF2-40B4-BE49-F238E27FC236}">
                        <a16:creationId xmlns:a16="http://schemas.microsoft.com/office/drawing/2014/main" id="{B60D4E95-8959-2067-EF00-B0E9F56E1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>
                    <a:extLst>
                      <a:ext uri="{FF2B5EF4-FFF2-40B4-BE49-F238E27FC236}">
                        <a16:creationId xmlns:a16="http://schemas.microsoft.com/office/drawing/2014/main" id="{1B6D6486-DA33-8C08-5780-FA65091189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>
                    <a:extLst>
                      <a:ext uri="{FF2B5EF4-FFF2-40B4-BE49-F238E27FC236}">
                        <a16:creationId xmlns:a16="http://schemas.microsoft.com/office/drawing/2014/main" id="{A5FB649D-CBA8-4690-C0B5-993FDE15CF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4" name="Straight Connector 1423">
                  <a:extLst>
                    <a:ext uri="{FF2B5EF4-FFF2-40B4-BE49-F238E27FC236}">
                      <a16:creationId xmlns:a16="http://schemas.microsoft.com/office/drawing/2014/main" id="{E4205B01-893E-8D25-6AB5-852DE25A6E95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>
                  <a:extLst>
                    <a:ext uri="{FF2B5EF4-FFF2-40B4-BE49-F238E27FC236}">
                      <a16:creationId xmlns:a16="http://schemas.microsoft.com/office/drawing/2014/main" id="{B37D66C0-15E4-6C72-9440-039119838ED5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6" name="Straight Connector 1425">
                  <a:extLst>
                    <a:ext uri="{FF2B5EF4-FFF2-40B4-BE49-F238E27FC236}">
                      <a16:creationId xmlns:a16="http://schemas.microsoft.com/office/drawing/2014/main" id="{27B71043-7D9C-DB82-1B41-D3E82E334F12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>
                  <a:extLst>
                    <a:ext uri="{FF2B5EF4-FFF2-40B4-BE49-F238E27FC236}">
                      <a16:creationId xmlns:a16="http://schemas.microsoft.com/office/drawing/2014/main" id="{B62059C0-52F5-6DB4-91C0-2782E0FD3EB7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8" name="Straight Connector 1427">
                  <a:extLst>
                    <a:ext uri="{FF2B5EF4-FFF2-40B4-BE49-F238E27FC236}">
                      <a16:creationId xmlns:a16="http://schemas.microsoft.com/office/drawing/2014/main" id="{28E3974D-A4B7-9C58-9F07-6E680F85F1FF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>
                  <a:extLst>
                    <a:ext uri="{FF2B5EF4-FFF2-40B4-BE49-F238E27FC236}">
                      <a16:creationId xmlns:a16="http://schemas.microsoft.com/office/drawing/2014/main" id="{D203707B-05F1-2573-EE06-65BC8A4B908D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Straight Connector 1429">
                  <a:extLst>
                    <a:ext uri="{FF2B5EF4-FFF2-40B4-BE49-F238E27FC236}">
                      <a16:creationId xmlns:a16="http://schemas.microsoft.com/office/drawing/2014/main" id="{5AB9DFDD-39D1-6245-EB24-AB74489D9BDF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>
                  <a:extLst>
                    <a:ext uri="{FF2B5EF4-FFF2-40B4-BE49-F238E27FC236}">
                      <a16:creationId xmlns:a16="http://schemas.microsoft.com/office/drawing/2014/main" id="{95EE4FD5-55D6-3412-1EBE-88C987F33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80727" y="2148840"/>
                  <a:ext cx="1385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Straight Connector 1431">
                  <a:extLst>
                    <a:ext uri="{FF2B5EF4-FFF2-40B4-BE49-F238E27FC236}">
                      <a16:creationId xmlns:a16="http://schemas.microsoft.com/office/drawing/2014/main" id="{F2F5F7C2-E60E-E3FA-D00A-60EAED5A2DD9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>
                  <a:extLst>
                    <a:ext uri="{FF2B5EF4-FFF2-40B4-BE49-F238E27FC236}">
                      <a16:creationId xmlns:a16="http://schemas.microsoft.com/office/drawing/2014/main" id="{3955805F-6959-2386-B069-FB57E9C390CB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0" name="SingleUnit">
                <a:extLst>
                  <a:ext uri="{FF2B5EF4-FFF2-40B4-BE49-F238E27FC236}">
                    <a16:creationId xmlns:a16="http://schemas.microsoft.com/office/drawing/2014/main" id="{B45B21F0-52CB-51B0-A483-C4540140DBF0}"/>
                  </a:ext>
                </a:extLst>
              </p:cNvPr>
              <p:cNvGrpSpPr/>
              <p:nvPr/>
            </p:nvGrpSpPr>
            <p:grpSpPr>
              <a:xfrm>
                <a:off x="5419140" y="1117853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400" name="Stair">
                  <a:extLst>
                    <a:ext uri="{FF2B5EF4-FFF2-40B4-BE49-F238E27FC236}">
                      <a16:creationId xmlns:a16="http://schemas.microsoft.com/office/drawing/2014/main" id="{FB6DD626-2C99-A781-9022-6321429B2343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411" name="Straight Connector 1410">
                    <a:extLst>
                      <a:ext uri="{FF2B5EF4-FFF2-40B4-BE49-F238E27FC236}">
                        <a16:creationId xmlns:a16="http://schemas.microsoft.com/office/drawing/2014/main" id="{DD535BC8-EAFA-3878-36F8-6525EC79BE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2" name="Straight Connector 1411">
                    <a:extLst>
                      <a:ext uri="{FF2B5EF4-FFF2-40B4-BE49-F238E27FC236}">
                        <a16:creationId xmlns:a16="http://schemas.microsoft.com/office/drawing/2014/main" id="{A21CEB89-B567-F8A6-0862-5B07F76FC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3" name="Straight Connector 1412">
                    <a:extLst>
                      <a:ext uri="{FF2B5EF4-FFF2-40B4-BE49-F238E27FC236}">
                        <a16:creationId xmlns:a16="http://schemas.microsoft.com/office/drawing/2014/main" id="{3DFA040A-AC10-D598-D0F3-1E4460CF45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4" name="Straight Connector 1413">
                    <a:extLst>
                      <a:ext uri="{FF2B5EF4-FFF2-40B4-BE49-F238E27FC236}">
                        <a16:creationId xmlns:a16="http://schemas.microsoft.com/office/drawing/2014/main" id="{8405E0A4-83EC-DB5B-1CDC-03CD3CA088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5" name="Straight Connector 1414">
                    <a:extLst>
                      <a:ext uri="{FF2B5EF4-FFF2-40B4-BE49-F238E27FC236}">
                        <a16:creationId xmlns:a16="http://schemas.microsoft.com/office/drawing/2014/main" id="{42DB7D7B-B9AA-18A8-B9DA-C4A442BA61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6" name="Straight Connector 1415">
                    <a:extLst>
                      <a:ext uri="{FF2B5EF4-FFF2-40B4-BE49-F238E27FC236}">
                        <a16:creationId xmlns:a16="http://schemas.microsoft.com/office/drawing/2014/main" id="{0828AE37-D994-E844-B430-9F26D60EA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7" name="Straight Connector 1416">
                    <a:extLst>
                      <a:ext uri="{FF2B5EF4-FFF2-40B4-BE49-F238E27FC236}">
                        <a16:creationId xmlns:a16="http://schemas.microsoft.com/office/drawing/2014/main" id="{8F2B9830-3F7C-21F2-71CD-75CE54C29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8" name="Straight Connector 1417">
                    <a:extLst>
                      <a:ext uri="{FF2B5EF4-FFF2-40B4-BE49-F238E27FC236}">
                        <a16:creationId xmlns:a16="http://schemas.microsoft.com/office/drawing/2014/main" id="{47F7E46A-DE83-CFCF-7E99-0BF1EE7D9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9" name="Straight Connector 1418">
                    <a:extLst>
                      <a:ext uri="{FF2B5EF4-FFF2-40B4-BE49-F238E27FC236}">
                        <a16:creationId xmlns:a16="http://schemas.microsoft.com/office/drawing/2014/main" id="{36F5AB66-D787-4F44-CA4E-FEA6A229B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0" name="Straight Connector 1419">
                    <a:extLst>
                      <a:ext uri="{FF2B5EF4-FFF2-40B4-BE49-F238E27FC236}">
                        <a16:creationId xmlns:a16="http://schemas.microsoft.com/office/drawing/2014/main" id="{CE959433-5700-A737-DEC6-EC34C9260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1" name="Straight Connector 1420">
                    <a:extLst>
                      <a:ext uri="{FF2B5EF4-FFF2-40B4-BE49-F238E27FC236}">
                        <a16:creationId xmlns:a16="http://schemas.microsoft.com/office/drawing/2014/main" id="{6190D1BB-1094-D7C9-AB84-856338348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2" name="Straight Connector 1421">
                    <a:extLst>
                      <a:ext uri="{FF2B5EF4-FFF2-40B4-BE49-F238E27FC236}">
                        <a16:creationId xmlns:a16="http://schemas.microsoft.com/office/drawing/2014/main" id="{3C82607F-1F06-B7AC-D518-4D1BE8601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1" name="Straight Connector 1400">
                  <a:extLst>
                    <a:ext uri="{FF2B5EF4-FFF2-40B4-BE49-F238E27FC236}">
                      <a16:creationId xmlns:a16="http://schemas.microsoft.com/office/drawing/2014/main" id="{146213F5-1E3B-9935-0D64-E75D3810A52D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2" name="Straight Connector 1401">
                  <a:extLst>
                    <a:ext uri="{FF2B5EF4-FFF2-40B4-BE49-F238E27FC236}">
                      <a16:creationId xmlns:a16="http://schemas.microsoft.com/office/drawing/2014/main" id="{772571E5-08CA-43FA-77D1-A22BF406C996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3" name="Straight Connector 1402">
                  <a:extLst>
                    <a:ext uri="{FF2B5EF4-FFF2-40B4-BE49-F238E27FC236}">
                      <a16:creationId xmlns:a16="http://schemas.microsoft.com/office/drawing/2014/main" id="{5136E889-BDFA-FA05-03C3-FDBB8E4E7C43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4" name="Straight Connector 1403">
                  <a:extLst>
                    <a:ext uri="{FF2B5EF4-FFF2-40B4-BE49-F238E27FC236}">
                      <a16:creationId xmlns:a16="http://schemas.microsoft.com/office/drawing/2014/main" id="{5D78BA53-D1EE-C084-93D6-55AE5AB60DB0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5" name="Straight Connector 1404">
                  <a:extLst>
                    <a:ext uri="{FF2B5EF4-FFF2-40B4-BE49-F238E27FC236}">
                      <a16:creationId xmlns:a16="http://schemas.microsoft.com/office/drawing/2014/main" id="{91B6BA0E-310E-EFE5-C5F3-604072DB89AA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6" name="Straight Connector 1405">
                  <a:extLst>
                    <a:ext uri="{FF2B5EF4-FFF2-40B4-BE49-F238E27FC236}">
                      <a16:creationId xmlns:a16="http://schemas.microsoft.com/office/drawing/2014/main" id="{E4266641-8552-C149-1F10-475099F09707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Straight Connector 1406">
                  <a:extLst>
                    <a:ext uri="{FF2B5EF4-FFF2-40B4-BE49-F238E27FC236}">
                      <a16:creationId xmlns:a16="http://schemas.microsoft.com/office/drawing/2014/main" id="{DC72F07F-1BE1-AEF1-66C8-3E72EB53F050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8" name="Straight Connector 1407">
                  <a:extLst>
                    <a:ext uri="{FF2B5EF4-FFF2-40B4-BE49-F238E27FC236}">
                      <a16:creationId xmlns:a16="http://schemas.microsoft.com/office/drawing/2014/main" id="{1FE3A673-9FFC-D74D-B740-38AD21DB2AD1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9" name="Straight Connector 1408">
                  <a:extLst>
                    <a:ext uri="{FF2B5EF4-FFF2-40B4-BE49-F238E27FC236}">
                      <a16:creationId xmlns:a16="http://schemas.microsoft.com/office/drawing/2014/main" id="{E56A3622-616C-9DDF-9F2D-9F7E683EF183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0" name="Straight Connector 1409">
                  <a:extLst>
                    <a:ext uri="{FF2B5EF4-FFF2-40B4-BE49-F238E27FC236}">
                      <a16:creationId xmlns:a16="http://schemas.microsoft.com/office/drawing/2014/main" id="{276DD8DF-2AE2-6534-AEF5-A6693F717E9C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1" name="SingleUnit">
                <a:extLst>
                  <a:ext uri="{FF2B5EF4-FFF2-40B4-BE49-F238E27FC236}">
                    <a16:creationId xmlns:a16="http://schemas.microsoft.com/office/drawing/2014/main" id="{57307EE7-7060-3CDA-94E2-059156E44AC9}"/>
                  </a:ext>
                </a:extLst>
              </p:cNvPr>
              <p:cNvGrpSpPr/>
              <p:nvPr/>
            </p:nvGrpSpPr>
            <p:grpSpPr>
              <a:xfrm>
                <a:off x="7080300" y="1117853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377" name="Stair">
                  <a:extLst>
                    <a:ext uri="{FF2B5EF4-FFF2-40B4-BE49-F238E27FC236}">
                      <a16:creationId xmlns:a16="http://schemas.microsoft.com/office/drawing/2014/main" id="{1C67CE29-5734-4FBA-FE16-8A2A4E43FD18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388" name="Straight Connector 1387">
                    <a:extLst>
                      <a:ext uri="{FF2B5EF4-FFF2-40B4-BE49-F238E27FC236}">
                        <a16:creationId xmlns:a16="http://schemas.microsoft.com/office/drawing/2014/main" id="{A7CA0F1C-5CBD-C92E-4BBA-4769EDA385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>
                    <a:extLst>
                      <a:ext uri="{FF2B5EF4-FFF2-40B4-BE49-F238E27FC236}">
                        <a16:creationId xmlns:a16="http://schemas.microsoft.com/office/drawing/2014/main" id="{91894E05-77E3-9AA4-269C-DC5DF82D8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>
                    <a:extLst>
                      <a:ext uri="{FF2B5EF4-FFF2-40B4-BE49-F238E27FC236}">
                        <a16:creationId xmlns:a16="http://schemas.microsoft.com/office/drawing/2014/main" id="{C647105C-5984-A65B-FC55-72E5B6228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>
                    <a:extLst>
                      <a:ext uri="{FF2B5EF4-FFF2-40B4-BE49-F238E27FC236}">
                        <a16:creationId xmlns:a16="http://schemas.microsoft.com/office/drawing/2014/main" id="{F4D722FC-23AF-E0A0-9498-D86299D59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>
                    <a:extLst>
                      <a:ext uri="{FF2B5EF4-FFF2-40B4-BE49-F238E27FC236}">
                        <a16:creationId xmlns:a16="http://schemas.microsoft.com/office/drawing/2014/main" id="{8C10E883-96E0-81A0-A63A-0C60003F33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>
                    <a:extLst>
                      <a:ext uri="{FF2B5EF4-FFF2-40B4-BE49-F238E27FC236}">
                        <a16:creationId xmlns:a16="http://schemas.microsoft.com/office/drawing/2014/main" id="{63CBB52A-CA29-D0AF-49FF-E2BC3C6EE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4" name="Straight Connector 1393">
                    <a:extLst>
                      <a:ext uri="{FF2B5EF4-FFF2-40B4-BE49-F238E27FC236}">
                        <a16:creationId xmlns:a16="http://schemas.microsoft.com/office/drawing/2014/main" id="{342FF799-51AF-B6DA-4033-C75912A5E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Straight Connector 1394">
                    <a:extLst>
                      <a:ext uri="{FF2B5EF4-FFF2-40B4-BE49-F238E27FC236}">
                        <a16:creationId xmlns:a16="http://schemas.microsoft.com/office/drawing/2014/main" id="{FF276383-E682-3AE4-FF4E-7B19D345B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Straight Connector 1395">
                    <a:extLst>
                      <a:ext uri="{FF2B5EF4-FFF2-40B4-BE49-F238E27FC236}">
                        <a16:creationId xmlns:a16="http://schemas.microsoft.com/office/drawing/2014/main" id="{95170EFE-A0C1-BDAD-40A5-41F7C26C1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Straight Connector 1396">
                    <a:extLst>
                      <a:ext uri="{FF2B5EF4-FFF2-40B4-BE49-F238E27FC236}">
                        <a16:creationId xmlns:a16="http://schemas.microsoft.com/office/drawing/2014/main" id="{967253A5-7371-5814-EF8F-E02EF490D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Straight Connector 1397">
                    <a:extLst>
                      <a:ext uri="{FF2B5EF4-FFF2-40B4-BE49-F238E27FC236}">
                        <a16:creationId xmlns:a16="http://schemas.microsoft.com/office/drawing/2014/main" id="{A8ECFC06-E5CC-7C6E-5F7E-91C3075031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Straight Connector 1398">
                    <a:extLst>
                      <a:ext uri="{FF2B5EF4-FFF2-40B4-BE49-F238E27FC236}">
                        <a16:creationId xmlns:a16="http://schemas.microsoft.com/office/drawing/2014/main" id="{D851F3C7-B898-56D1-A476-4282F17C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78" name="Straight Connector 1377">
                  <a:extLst>
                    <a:ext uri="{FF2B5EF4-FFF2-40B4-BE49-F238E27FC236}">
                      <a16:creationId xmlns:a16="http://schemas.microsoft.com/office/drawing/2014/main" id="{A51E04AB-383F-531F-969C-CF18F378A146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9" name="Straight Connector 1378">
                  <a:extLst>
                    <a:ext uri="{FF2B5EF4-FFF2-40B4-BE49-F238E27FC236}">
                      <a16:creationId xmlns:a16="http://schemas.microsoft.com/office/drawing/2014/main" id="{7D126EA8-4E19-8EE8-62F2-0DF2BB7D8E04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0" name="Straight Connector 1379">
                  <a:extLst>
                    <a:ext uri="{FF2B5EF4-FFF2-40B4-BE49-F238E27FC236}">
                      <a16:creationId xmlns:a16="http://schemas.microsoft.com/office/drawing/2014/main" id="{7340251F-9102-9897-50E1-EE05834E16BF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1" name="Straight Connector 1380">
                  <a:extLst>
                    <a:ext uri="{FF2B5EF4-FFF2-40B4-BE49-F238E27FC236}">
                      <a16:creationId xmlns:a16="http://schemas.microsoft.com/office/drawing/2014/main" id="{326B2306-4E05-BB72-B07D-659CE41B3F99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2" name="Straight Connector 1381">
                  <a:extLst>
                    <a:ext uri="{FF2B5EF4-FFF2-40B4-BE49-F238E27FC236}">
                      <a16:creationId xmlns:a16="http://schemas.microsoft.com/office/drawing/2014/main" id="{02A78E72-C954-28E7-53FE-BB9D6801F89D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3" name="Straight Connector 1382">
                  <a:extLst>
                    <a:ext uri="{FF2B5EF4-FFF2-40B4-BE49-F238E27FC236}">
                      <a16:creationId xmlns:a16="http://schemas.microsoft.com/office/drawing/2014/main" id="{ADBA9FAB-7BCA-3CF2-99B5-BBB97D5E9106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4" name="Straight Connector 1383">
                  <a:extLst>
                    <a:ext uri="{FF2B5EF4-FFF2-40B4-BE49-F238E27FC236}">
                      <a16:creationId xmlns:a16="http://schemas.microsoft.com/office/drawing/2014/main" id="{2A5777E2-39DE-3C0A-AC2E-08C7F105F958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Straight Connector 1384">
                  <a:extLst>
                    <a:ext uri="{FF2B5EF4-FFF2-40B4-BE49-F238E27FC236}">
                      <a16:creationId xmlns:a16="http://schemas.microsoft.com/office/drawing/2014/main" id="{5CF60A42-3642-BD11-421A-C524C64EC0C0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6" name="Straight Connector 1385">
                  <a:extLst>
                    <a:ext uri="{FF2B5EF4-FFF2-40B4-BE49-F238E27FC236}">
                      <a16:creationId xmlns:a16="http://schemas.microsoft.com/office/drawing/2014/main" id="{12977CAD-8E70-2DD9-4172-F0FA4CF133DB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7" name="Straight Connector 1386">
                  <a:extLst>
                    <a:ext uri="{FF2B5EF4-FFF2-40B4-BE49-F238E27FC236}">
                      <a16:creationId xmlns:a16="http://schemas.microsoft.com/office/drawing/2014/main" id="{C8670380-BAF0-A70C-29AA-B4789FEBEACC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2" name="SingleUnit">
                <a:extLst>
                  <a:ext uri="{FF2B5EF4-FFF2-40B4-BE49-F238E27FC236}">
                    <a16:creationId xmlns:a16="http://schemas.microsoft.com/office/drawing/2014/main" id="{157E36FC-565D-4AED-A354-C42F10B2E6AE}"/>
                  </a:ext>
                </a:extLst>
              </p:cNvPr>
              <p:cNvGrpSpPr/>
              <p:nvPr/>
            </p:nvGrpSpPr>
            <p:grpSpPr>
              <a:xfrm>
                <a:off x="8739396" y="1119932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354" name="Stair">
                  <a:extLst>
                    <a:ext uri="{FF2B5EF4-FFF2-40B4-BE49-F238E27FC236}">
                      <a16:creationId xmlns:a16="http://schemas.microsoft.com/office/drawing/2014/main" id="{40C2DB36-E64D-34E6-134F-800597E56A65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365" name="Straight Connector 1364">
                    <a:extLst>
                      <a:ext uri="{FF2B5EF4-FFF2-40B4-BE49-F238E27FC236}">
                        <a16:creationId xmlns:a16="http://schemas.microsoft.com/office/drawing/2014/main" id="{E6F244A1-5855-37A0-F76E-76F078AB7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6" name="Straight Connector 1365">
                    <a:extLst>
                      <a:ext uri="{FF2B5EF4-FFF2-40B4-BE49-F238E27FC236}">
                        <a16:creationId xmlns:a16="http://schemas.microsoft.com/office/drawing/2014/main" id="{2D9F8205-74EF-DD93-2F60-81DCE136F0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7" name="Straight Connector 1366">
                    <a:extLst>
                      <a:ext uri="{FF2B5EF4-FFF2-40B4-BE49-F238E27FC236}">
                        <a16:creationId xmlns:a16="http://schemas.microsoft.com/office/drawing/2014/main" id="{67BC2AC9-54E6-E422-9149-FF36467F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8" name="Straight Connector 1367">
                    <a:extLst>
                      <a:ext uri="{FF2B5EF4-FFF2-40B4-BE49-F238E27FC236}">
                        <a16:creationId xmlns:a16="http://schemas.microsoft.com/office/drawing/2014/main" id="{2ADEA734-D452-7FE5-EBA9-BD0DCE3AFD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9" name="Straight Connector 1368">
                    <a:extLst>
                      <a:ext uri="{FF2B5EF4-FFF2-40B4-BE49-F238E27FC236}">
                        <a16:creationId xmlns:a16="http://schemas.microsoft.com/office/drawing/2014/main" id="{AFA61345-1B90-F659-DAC3-B3BC74461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0" name="Straight Connector 1369">
                    <a:extLst>
                      <a:ext uri="{FF2B5EF4-FFF2-40B4-BE49-F238E27FC236}">
                        <a16:creationId xmlns:a16="http://schemas.microsoft.com/office/drawing/2014/main" id="{3A7D2C2D-1BA5-8B92-7B61-04CA49DF8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1" name="Straight Connector 1370">
                    <a:extLst>
                      <a:ext uri="{FF2B5EF4-FFF2-40B4-BE49-F238E27FC236}">
                        <a16:creationId xmlns:a16="http://schemas.microsoft.com/office/drawing/2014/main" id="{8090303E-3823-7896-2722-3265983BD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2" name="Straight Connector 1371">
                    <a:extLst>
                      <a:ext uri="{FF2B5EF4-FFF2-40B4-BE49-F238E27FC236}">
                        <a16:creationId xmlns:a16="http://schemas.microsoft.com/office/drawing/2014/main" id="{A042430C-C321-6329-604C-4A2EFB10B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3" name="Straight Connector 1372">
                    <a:extLst>
                      <a:ext uri="{FF2B5EF4-FFF2-40B4-BE49-F238E27FC236}">
                        <a16:creationId xmlns:a16="http://schemas.microsoft.com/office/drawing/2014/main" id="{35C32A86-7E5A-EC3B-6CD8-D9B8B16BFE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4" name="Straight Connector 1373">
                    <a:extLst>
                      <a:ext uri="{FF2B5EF4-FFF2-40B4-BE49-F238E27FC236}">
                        <a16:creationId xmlns:a16="http://schemas.microsoft.com/office/drawing/2014/main" id="{23EBD240-18E4-EF47-96E1-E524703BA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5" name="Straight Connector 1374">
                    <a:extLst>
                      <a:ext uri="{FF2B5EF4-FFF2-40B4-BE49-F238E27FC236}">
                        <a16:creationId xmlns:a16="http://schemas.microsoft.com/office/drawing/2014/main" id="{870A88EC-9E76-66DE-A3FE-0FAECC290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6" name="Straight Connector 1375">
                    <a:extLst>
                      <a:ext uri="{FF2B5EF4-FFF2-40B4-BE49-F238E27FC236}">
                        <a16:creationId xmlns:a16="http://schemas.microsoft.com/office/drawing/2014/main" id="{29CD9403-D9F6-4D0D-CEF1-ED38ED4F4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5" name="Straight Connector 1354">
                  <a:extLst>
                    <a:ext uri="{FF2B5EF4-FFF2-40B4-BE49-F238E27FC236}">
                      <a16:creationId xmlns:a16="http://schemas.microsoft.com/office/drawing/2014/main" id="{038AFEA6-06D9-7B39-08DB-0D0B61582321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6" name="Straight Connector 1355">
                  <a:extLst>
                    <a:ext uri="{FF2B5EF4-FFF2-40B4-BE49-F238E27FC236}">
                      <a16:creationId xmlns:a16="http://schemas.microsoft.com/office/drawing/2014/main" id="{0B64875E-771D-F5E6-FEF4-57626580E488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7" name="Straight Connector 1356">
                  <a:extLst>
                    <a:ext uri="{FF2B5EF4-FFF2-40B4-BE49-F238E27FC236}">
                      <a16:creationId xmlns:a16="http://schemas.microsoft.com/office/drawing/2014/main" id="{98C67F6E-C2D8-1F37-C771-181B711271CC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66FE3687-9C0C-29E2-8301-FE5B330AF557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D5631F78-1AB5-060C-19F8-56BA5B52CDC0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98DB6DC5-8276-CEB4-7BA9-3AEF4D9E2A8F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F543004D-40E0-055A-37F9-50AC5B327550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41327A5B-DA08-3A7E-DEB4-50EF8560D49C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41F60650-6456-D5F5-A0F8-30950A30B2D0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Straight Connector 1363">
                  <a:extLst>
                    <a:ext uri="{FF2B5EF4-FFF2-40B4-BE49-F238E27FC236}">
                      <a16:creationId xmlns:a16="http://schemas.microsoft.com/office/drawing/2014/main" id="{B844FBCD-DA63-4924-7FA9-B49F3CAD5243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3" name="SingleUnit">
                <a:extLst>
                  <a:ext uri="{FF2B5EF4-FFF2-40B4-BE49-F238E27FC236}">
                    <a16:creationId xmlns:a16="http://schemas.microsoft.com/office/drawing/2014/main" id="{0B6D3362-77CF-61AF-4473-2617351E759F}"/>
                  </a:ext>
                </a:extLst>
              </p:cNvPr>
              <p:cNvGrpSpPr/>
              <p:nvPr/>
            </p:nvGrpSpPr>
            <p:grpSpPr>
              <a:xfrm>
                <a:off x="10398666" y="1115774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331" name="Stair">
                  <a:extLst>
                    <a:ext uri="{FF2B5EF4-FFF2-40B4-BE49-F238E27FC236}">
                      <a16:creationId xmlns:a16="http://schemas.microsoft.com/office/drawing/2014/main" id="{1C0A7CEB-99A7-910E-BFA0-C534F6C3424D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342" name="Straight Connector 1341">
                    <a:extLst>
                      <a:ext uri="{FF2B5EF4-FFF2-40B4-BE49-F238E27FC236}">
                        <a16:creationId xmlns:a16="http://schemas.microsoft.com/office/drawing/2014/main" id="{4ECEE19D-56A3-F184-D652-43FC53F21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3" name="Straight Connector 1342">
                    <a:extLst>
                      <a:ext uri="{FF2B5EF4-FFF2-40B4-BE49-F238E27FC236}">
                        <a16:creationId xmlns:a16="http://schemas.microsoft.com/office/drawing/2014/main" id="{31F2FACA-66A6-05F4-D641-6BBB303C6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4" name="Straight Connector 1343">
                    <a:extLst>
                      <a:ext uri="{FF2B5EF4-FFF2-40B4-BE49-F238E27FC236}">
                        <a16:creationId xmlns:a16="http://schemas.microsoft.com/office/drawing/2014/main" id="{7DAF7889-938C-0194-07B7-9ECC64995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5" name="Straight Connector 1344">
                    <a:extLst>
                      <a:ext uri="{FF2B5EF4-FFF2-40B4-BE49-F238E27FC236}">
                        <a16:creationId xmlns:a16="http://schemas.microsoft.com/office/drawing/2014/main" id="{B2A6C3AF-0F23-CA63-548F-28DA939413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6" name="Straight Connector 1345">
                    <a:extLst>
                      <a:ext uri="{FF2B5EF4-FFF2-40B4-BE49-F238E27FC236}">
                        <a16:creationId xmlns:a16="http://schemas.microsoft.com/office/drawing/2014/main" id="{7EE61761-872C-A28B-F175-2D93D1413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7" name="Straight Connector 1346">
                    <a:extLst>
                      <a:ext uri="{FF2B5EF4-FFF2-40B4-BE49-F238E27FC236}">
                        <a16:creationId xmlns:a16="http://schemas.microsoft.com/office/drawing/2014/main" id="{66A99A01-50A1-D28D-A1D5-8B66B9D490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8" name="Straight Connector 1347">
                    <a:extLst>
                      <a:ext uri="{FF2B5EF4-FFF2-40B4-BE49-F238E27FC236}">
                        <a16:creationId xmlns:a16="http://schemas.microsoft.com/office/drawing/2014/main" id="{054639BB-EDA3-6ADB-B325-B31260B94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9" name="Straight Connector 1348">
                    <a:extLst>
                      <a:ext uri="{FF2B5EF4-FFF2-40B4-BE49-F238E27FC236}">
                        <a16:creationId xmlns:a16="http://schemas.microsoft.com/office/drawing/2014/main" id="{5DFE87A3-68C2-8CFC-5449-9D0711BED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0" name="Straight Connector 1349">
                    <a:extLst>
                      <a:ext uri="{FF2B5EF4-FFF2-40B4-BE49-F238E27FC236}">
                        <a16:creationId xmlns:a16="http://schemas.microsoft.com/office/drawing/2014/main" id="{585B5D31-D47C-3F57-CD6C-6A7D88B6D2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1" name="Straight Connector 1350">
                    <a:extLst>
                      <a:ext uri="{FF2B5EF4-FFF2-40B4-BE49-F238E27FC236}">
                        <a16:creationId xmlns:a16="http://schemas.microsoft.com/office/drawing/2014/main" id="{096EA636-E75D-C745-12B8-54EDFC698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2" name="Straight Connector 1351">
                    <a:extLst>
                      <a:ext uri="{FF2B5EF4-FFF2-40B4-BE49-F238E27FC236}">
                        <a16:creationId xmlns:a16="http://schemas.microsoft.com/office/drawing/2014/main" id="{6126537D-2C99-5D40-8E94-653F0CC189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3" name="Straight Connector 1352">
                    <a:extLst>
                      <a:ext uri="{FF2B5EF4-FFF2-40B4-BE49-F238E27FC236}">
                        <a16:creationId xmlns:a16="http://schemas.microsoft.com/office/drawing/2014/main" id="{37A8EB49-AADC-6121-BF49-9FF320CBBE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240C9B51-B765-CD4C-D637-B5E693D097E6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>
                  <a:extLst>
                    <a:ext uri="{FF2B5EF4-FFF2-40B4-BE49-F238E27FC236}">
                      <a16:creationId xmlns:a16="http://schemas.microsoft.com/office/drawing/2014/main" id="{BE89A13E-E0EF-0FBD-8E2C-A4F3D0D98FE8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D0E2B4D3-E9F6-1849-40D2-F233BB8783F6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69AA89FC-1151-5A55-AB43-686F2B08166B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>
                  <a:extLst>
                    <a:ext uri="{FF2B5EF4-FFF2-40B4-BE49-F238E27FC236}">
                      <a16:creationId xmlns:a16="http://schemas.microsoft.com/office/drawing/2014/main" id="{5A7B2072-E009-4390-ADDC-799F3A77D635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Straight Connector 1336">
                  <a:extLst>
                    <a:ext uri="{FF2B5EF4-FFF2-40B4-BE49-F238E27FC236}">
                      <a16:creationId xmlns:a16="http://schemas.microsoft.com/office/drawing/2014/main" id="{B6AE60C3-1BB1-68B2-91D6-BD59F5110C58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62F0E5B8-FE47-4804-F46E-FB3C1E8D2BAC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A453B68A-1FD9-4F72-FD83-04586395753E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>
                  <a:extLst>
                    <a:ext uri="{FF2B5EF4-FFF2-40B4-BE49-F238E27FC236}">
                      <a16:creationId xmlns:a16="http://schemas.microsoft.com/office/drawing/2014/main" id="{9A6F7F4B-D000-4148-98EA-B66E2F8B354D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Straight Connector 1340">
                  <a:extLst>
                    <a:ext uri="{FF2B5EF4-FFF2-40B4-BE49-F238E27FC236}">
                      <a16:creationId xmlns:a16="http://schemas.microsoft.com/office/drawing/2014/main" id="{3194D1BD-3BCC-92DF-691A-5A270735D762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8B5241A2-B16F-9191-136B-3428D398D3D6}"/>
                  </a:ext>
                </a:extLst>
              </p:cNvPr>
              <p:cNvSpPr txBox="1"/>
              <p:nvPr/>
            </p:nvSpPr>
            <p:spPr>
              <a:xfrm rot="16200000" flipH="1">
                <a:off x="5701549" y="191863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275" name="TextBox 1274">
                <a:extLst>
                  <a:ext uri="{FF2B5EF4-FFF2-40B4-BE49-F238E27FC236}">
                    <a16:creationId xmlns:a16="http://schemas.microsoft.com/office/drawing/2014/main" id="{86D32606-54A4-4F7B-4399-99FEA3595650}"/>
                  </a:ext>
                </a:extLst>
              </p:cNvPr>
              <p:cNvSpPr txBox="1"/>
              <p:nvPr/>
            </p:nvSpPr>
            <p:spPr>
              <a:xfrm rot="16200000" flipH="1">
                <a:off x="7373012" y="191863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276" name="TextBox 1275">
                <a:extLst>
                  <a:ext uri="{FF2B5EF4-FFF2-40B4-BE49-F238E27FC236}">
                    <a16:creationId xmlns:a16="http://schemas.microsoft.com/office/drawing/2014/main" id="{B5111CC2-3238-D09E-13DA-22460F6FCFFE}"/>
                  </a:ext>
                </a:extLst>
              </p:cNvPr>
              <p:cNvSpPr txBox="1"/>
              <p:nvPr/>
            </p:nvSpPr>
            <p:spPr>
              <a:xfrm rot="16200000" flipH="1">
                <a:off x="9024500" y="1965637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277" name="TextBox 1276">
                <a:extLst>
                  <a:ext uri="{FF2B5EF4-FFF2-40B4-BE49-F238E27FC236}">
                    <a16:creationId xmlns:a16="http://schemas.microsoft.com/office/drawing/2014/main" id="{CC04554C-613B-DB32-4198-5B3C9811D813}"/>
                  </a:ext>
                </a:extLst>
              </p:cNvPr>
              <p:cNvSpPr txBox="1"/>
              <p:nvPr/>
            </p:nvSpPr>
            <p:spPr>
              <a:xfrm rot="16200000" flipH="1">
                <a:off x="10708750" y="1958109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278" name="TextBox 1277">
                <a:extLst>
                  <a:ext uri="{FF2B5EF4-FFF2-40B4-BE49-F238E27FC236}">
                    <a16:creationId xmlns:a16="http://schemas.microsoft.com/office/drawing/2014/main" id="{1C20E904-CA36-E10C-62F8-0DE8149B97A9}"/>
                  </a:ext>
                </a:extLst>
              </p:cNvPr>
              <p:cNvSpPr txBox="1"/>
              <p:nvPr/>
            </p:nvSpPr>
            <p:spPr>
              <a:xfrm rot="16200000" flipH="1">
                <a:off x="4048023" y="1934408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82305D01-9940-C5C8-B89E-84498268BCE3}"/>
                  </a:ext>
                </a:extLst>
              </p:cNvPr>
              <p:cNvGrpSpPr/>
              <p:nvPr/>
            </p:nvGrpSpPr>
            <p:grpSpPr>
              <a:xfrm>
                <a:off x="4380249" y="2703813"/>
                <a:ext cx="438754" cy="454677"/>
                <a:chOff x="4349133" y="2868469"/>
                <a:chExt cx="628698" cy="639413"/>
              </a:xfrm>
            </p:grpSpPr>
            <p:grpSp>
              <p:nvGrpSpPr>
                <p:cNvPr id="1325" name="Lift">
                  <a:extLst>
                    <a:ext uri="{FF2B5EF4-FFF2-40B4-BE49-F238E27FC236}">
                      <a16:creationId xmlns:a16="http://schemas.microsoft.com/office/drawing/2014/main" id="{5ED1A9FF-4C91-7162-39C4-9A478FD98199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5013" cy="412034"/>
                  <a:chOff x="1528009" y="5935845"/>
                  <a:chExt cx="373764" cy="330884"/>
                </a:xfrm>
              </p:grpSpPr>
              <p:sp>
                <p:nvSpPr>
                  <p:cNvPr id="1327" name="Rectangle 1326">
                    <a:extLst>
                      <a:ext uri="{FF2B5EF4-FFF2-40B4-BE49-F238E27FC236}">
                        <a16:creationId xmlns:a16="http://schemas.microsoft.com/office/drawing/2014/main" id="{7ABB3CD8-9D76-A0D1-1C98-68D18B563D67}"/>
                      </a:ext>
                    </a:extLst>
                  </p:cNvPr>
                  <p:cNvSpPr/>
                  <p:nvPr/>
                </p:nvSpPr>
                <p:spPr>
                  <a:xfrm flipH="1">
                    <a:off x="15346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328" name="Straight Connector 1327">
                    <a:extLst>
                      <a:ext uri="{FF2B5EF4-FFF2-40B4-BE49-F238E27FC236}">
                        <a16:creationId xmlns:a16="http://schemas.microsoft.com/office/drawing/2014/main" id="{0A3469A2-402A-05C9-C444-B3C9D65AA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>
                    <a:extLst>
                      <a:ext uri="{FF2B5EF4-FFF2-40B4-BE49-F238E27FC236}">
                        <a16:creationId xmlns:a16="http://schemas.microsoft.com/office/drawing/2014/main" id="{3F6E4EC7-C57E-49BA-45ED-6D494C42D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0" name="TextBox 1329">
                    <a:extLst>
                      <a:ext uri="{FF2B5EF4-FFF2-40B4-BE49-F238E27FC236}">
                        <a16:creationId xmlns:a16="http://schemas.microsoft.com/office/drawing/2014/main" id="{5CBCAE8D-D59C-E96E-C47A-73AD7062B70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E</a:t>
                    </a:r>
                  </a:p>
                </p:txBody>
              </p:sp>
            </p:grpSp>
            <p:sp>
              <p:nvSpPr>
                <p:cNvPr id="1326" name="TextBox 1325">
                  <a:extLst>
                    <a:ext uri="{FF2B5EF4-FFF2-40B4-BE49-F238E27FC236}">
                      <a16:creationId xmlns:a16="http://schemas.microsoft.com/office/drawing/2014/main" id="{C527F1DE-16D9-767F-7BAF-4A46E4F2C4A6}"/>
                    </a:ext>
                  </a:extLst>
                </p:cNvPr>
                <p:cNvSpPr txBox="1"/>
                <p:nvPr/>
              </p:nvSpPr>
              <p:spPr>
                <a:xfrm flipH="1">
                  <a:off x="4349133" y="3261661"/>
                  <a:ext cx="628698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E</a:t>
                  </a:r>
                </a:p>
              </p:txBody>
            </p:sp>
          </p:grpSp>
          <p:grpSp>
            <p:nvGrpSpPr>
              <p:cNvPr id="1280" name="Group 1279">
                <a:extLst>
                  <a:ext uri="{FF2B5EF4-FFF2-40B4-BE49-F238E27FC236}">
                    <a16:creationId xmlns:a16="http://schemas.microsoft.com/office/drawing/2014/main" id="{10F9C28B-63F6-98C4-02C4-2CC5D8F8CED9}"/>
                  </a:ext>
                </a:extLst>
              </p:cNvPr>
              <p:cNvGrpSpPr/>
              <p:nvPr/>
            </p:nvGrpSpPr>
            <p:grpSpPr>
              <a:xfrm>
                <a:off x="5924233" y="2697873"/>
                <a:ext cx="2319249" cy="525814"/>
                <a:chOff x="1797804" y="2868469"/>
                <a:chExt cx="3323291" cy="739453"/>
              </a:xfrm>
            </p:grpSpPr>
            <p:grpSp>
              <p:nvGrpSpPr>
                <p:cNvPr id="1316" name="Lift">
                  <a:extLst>
                    <a:ext uri="{FF2B5EF4-FFF2-40B4-BE49-F238E27FC236}">
                      <a16:creationId xmlns:a16="http://schemas.microsoft.com/office/drawing/2014/main" id="{65BAA111-7161-033D-326B-31FAAF3A1974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321" name="Rectangle 1320">
                    <a:extLst>
                      <a:ext uri="{FF2B5EF4-FFF2-40B4-BE49-F238E27FC236}">
                        <a16:creationId xmlns:a16="http://schemas.microsoft.com/office/drawing/2014/main" id="{6C65A7EE-24D2-C0C0-C557-247EFBDC0F3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322" name="Straight Connector 1321">
                    <a:extLst>
                      <a:ext uri="{FF2B5EF4-FFF2-40B4-BE49-F238E27FC236}">
                        <a16:creationId xmlns:a16="http://schemas.microsoft.com/office/drawing/2014/main" id="{B5AFFB83-D7B8-DFB1-118A-BCC8747DD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3" name="Straight Connector 1322">
                    <a:extLst>
                      <a:ext uri="{FF2B5EF4-FFF2-40B4-BE49-F238E27FC236}">
                        <a16:creationId xmlns:a16="http://schemas.microsoft.com/office/drawing/2014/main" id="{06E016C4-713B-E6C0-8555-4A7E643F7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4" name="TextBox 1323">
                    <a:extLst>
                      <a:ext uri="{FF2B5EF4-FFF2-40B4-BE49-F238E27FC236}">
                        <a16:creationId xmlns:a16="http://schemas.microsoft.com/office/drawing/2014/main" id="{9D04A537-8FAC-CD4A-E22B-43218B92520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D</a:t>
                    </a:r>
                  </a:p>
                </p:txBody>
              </p:sp>
            </p:grpSp>
            <p:sp>
              <p:nvSpPr>
                <p:cNvPr id="1319" name="TextBox 1318">
                  <a:extLst>
                    <a:ext uri="{FF2B5EF4-FFF2-40B4-BE49-F238E27FC236}">
                      <a16:creationId xmlns:a16="http://schemas.microsoft.com/office/drawing/2014/main" id="{369E528C-1512-DA2B-BF4E-B0D47EF8B362}"/>
                    </a:ext>
                  </a:extLst>
                </p:cNvPr>
                <p:cNvSpPr txBox="1"/>
                <p:nvPr/>
              </p:nvSpPr>
              <p:spPr>
                <a:xfrm flipH="1">
                  <a:off x="4194955" y="3261661"/>
                  <a:ext cx="926140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D</a:t>
                  </a:r>
                </a:p>
              </p:txBody>
            </p:sp>
            <p:sp>
              <p:nvSpPr>
                <p:cNvPr id="1320" name="TextBox 1319">
                  <a:extLst>
                    <a:ext uri="{FF2B5EF4-FFF2-40B4-BE49-F238E27FC236}">
                      <a16:creationId xmlns:a16="http://schemas.microsoft.com/office/drawing/2014/main" id="{F70697FB-FFC0-2A24-D610-49A338B444EA}"/>
                    </a:ext>
                  </a:extLst>
                </p:cNvPr>
                <p:cNvSpPr txBox="1"/>
                <p:nvPr/>
              </p:nvSpPr>
              <p:spPr>
                <a:xfrm flipH="1">
                  <a:off x="1797804" y="3111428"/>
                  <a:ext cx="92154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A</a:t>
                  </a:r>
                </a:p>
              </p:txBody>
            </p:sp>
          </p:grpSp>
          <p:grpSp>
            <p:nvGrpSpPr>
              <p:cNvPr id="1281" name="Group 1280">
                <a:extLst>
                  <a:ext uri="{FF2B5EF4-FFF2-40B4-BE49-F238E27FC236}">
                    <a16:creationId xmlns:a16="http://schemas.microsoft.com/office/drawing/2014/main" id="{27752BCB-6A94-1AF1-DDAC-7AD704166214}"/>
                  </a:ext>
                </a:extLst>
              </p:cNvPr>
              <p:cNvGrpSpPr/>
              <p:nvPr/>
            </p:nvGrpSpPr>
            <p:grpSpPr>
              <a:xfrm>
                <a:off x="10927146" y="2317982"/>
                <a:ext cx="638316" cy="902939"/>
                <a:chOff x="4211616" y="2338117"/>
                <a:chExt cx="914653" cy="1269805"/>
              </a:xfrm>
            </p:grpSpPr>
            <p:grpSp>
              <p:nvGrpSpPr>
                <p:cNvPr id="1308" name="Lift">
                  <a:extLst>
                    <a:ext uri="{FF2B5EF4-FFF2-40B4-BE49-F238E27FC236}">
                      <a16:creationId xmlns:a16="http://schemas.microsoft.com/office/drawing/2014/main" id="{B8CF46F7-4C39-B8E7-AF5B-715E7E505E03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312" name="Rectangle 1311">
                    <a:extLst>
                      <a:ext uri="{FF2B5EF4-FFF2-40B4-BE49-F238E27FC236}">
                        <a16:creationId xmlns:a16="http://schemas.microsoft.com/office/drawing/2014/main" id="{0D2EBC7E-1257-070B-B8A2-CA2D5444FB87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313" name="Straight Connector 1312">
                    <a:extLst>
                      <a:ext uri="{FF2B5EF4-FFF2-40B4-BE49-F238E27FC236}">
                        <a16:creationId xmlns:a16="http://schemas.microsoft.com/office/drawing/2014/main" id="{49E208F8-7880-003F-3CD1-2DDA37A4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4" name="Straight Connector 1313">
                    <a:extLst>
                      <a:ext uri="{FF2B5EF4-FFF2-40B4-BE49-F238E27FC236}">
                        <a16:creationId xmlns:a16="http://schemas.microsoft.com/office/drawing/2014/main" id="{C48CEE4D-13DC-5BF1-640F-EC98775F2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5" name="TextBox 1314">
                    <a:extLst>
                      <a:ext uri="{FF2B5EF4-FFF2-40B4-BE49-F238E27FC236}">
                        <a16:creationId xmlns:a16="http://schemas.microsoft.com/office/drawing/2014/main" id="{27D7B7F3-4B37-D895-B077-7D81D4F79E9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B</a:t>
                    </a:r>
                  </a:p>
                </p:txBody>
              </p:sp>
            </p:grpSp>
            <p:cxnSp>
              <p:nvCxnSpPr>
                <p:cNvPr id="1310" name="Straight Connector 1309">
                  <a:extLst>
                    <a:ext uri="{FF2B5EF4-FFF2-40B4-BE49-F238E27FC236}">
                      <a16:creationId xmlns:a16="http://schemas.microsoft.com/office/drawing/2014/main" id="{B74D2DB6-7437-4808-6881-86515A71A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1" name="TextBox 1310">
                  <a:extLst>
                    <a:ext uri="{FF2B5EF4-FFF2-40B4-BE49-F238E27FC236}">
                      <a16:creationId xmlns:a16="http://schemas.microsoft.com/office/drawing/2014/main" id="{A2ED23B0-60EA-47D2-1735-DE3C7EC6F4ED}"/>
                    </a:ext>
                  </a:extLst>
                </p:cNvPr>
                <p:cNvSpPr txBox="1"/>
                <p:nvPr/>
              </p:nvSpPr>
              <p:spPr>
                <a:xfrm flipH="1">
                  <a:off x="4211616" y="3261661"/>
                  <a:ext cx="914653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B</a:t>
                  </a:r>
                </a:p>
              </p:txBody>
            </p:sp>
          </p:grpSp>
          <p:grpSp>
            <p:nvGrpSpPr>
              <p:cNvPr id="1282" name="Group 1281">
                <a:extLst>
                  <a:ext uri="{FF2B5EF4-FFF2-40B4-BE49-F238E27FC236}">
                    <a16:creationId xmlns:a16="http://schemas.microsoft.com/office/drawing/2014/main" id="{FE79BC89-46EA-A0FD-F22D-9C2FF2A29BC1}"/>
                  </a:ext>
                </a:extLst>
              </p:cNvPr>
              <p:cNvGrpSpPr/>
              <p:nvPr/>
            </p:nvGrpSpPr>
            <p:grpSpPr>
              <a:xfrm>
                <a:off x="9263265" y="2685950"/>
                <a:ext cx="633508" cy="525814"/>
                <a:chOff x="4204143" y="2868469"/>
                <a:chExt cx="907764" cy="739453"/>
              </a:xfrm>
            </p:grpSpPr>
            <p:grpSp>
              <p:nvGrpSpPr>
                <p:cNvPr id="1300" name="Lift">
                  <a:extLst>
                    <a:ext uri="{FF2B5EF4-FFF2-40B4-BE49-F238E27FC236}">
                      <a16:creationId xmlns:a16="http://schemas.microsoft.com/office/drawing/2014/main" id="{8D2AB891-97F8-B37A-741B-BE5D00AFE5F2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B6EF2E41-ED59-7559-F008-CC685F3BE57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305" name="Straight Connector 1304">
                    <a:extLst>
                      <a:ext uri="{FF2B5EF4-FFF2-40B4-BE49-F238E27FC236}">
                        <a16:creationId xmlns:a16="http://schemas.microsoft.com/office/drawing/2014/main" id="{D4030D97-2DE0-0E78-6C8E-DD0AEEA3E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Straight Connector 1305">
                    <a:extLst>
                      <a:ext uri="{FF2B5EF4-FFF2-40B4-BE49-F238E27FC236}">
                        <a16:creationId xmlns:a16="http://schemas.microsoft.com/office/drawing/2014/main" id="{9594650D-B7B1-0141-B538-8150DE43F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7" name="TextBox 1306">
                    <a:extLst>
                      <a:ext uri="{FF2B5EF4-FFF2-40B4-BE49-F238E27FC236}">
                        <a16:creationId xmlns:a16="http://schemas.microsoft.com/office/drawing/2014/main" id="{FDEE1F1E-3F3E-B71A-BFF6-65BFE654BC3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C</a:t>
                    </a:r>
                  </a:p>
                </p:txBody>
              </p:sp>
            </p:grpSp>
            <p:sp>
              <p:nvSpPr>
                <p:cNvPr id="1303" name="TextBox 1302">
                  <a:extLst>
                    <a:ext uri="{FF2B5EF4-FFF2-40B4-BE49-F238E27FC236}">
                      <a16:creationId xmlns:a16="http://schemas.microsoft.com/office/drawing/2014/main" id="{B836B694-562D-3863-CC52-C26EE89A20A8}"/>
                    </a:ext>
                  </a:extLst>
                </p:cNvPr>
                <p:cNvSpPr txBox="1"/>
                <p:nvPr/>
              </p:nvSpPr>
              <p:spPr>
                <a:xfrm flipH="1">
                  <a:off x="4204143" y="3261661"/>
                  <a:ext cx="907764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C</a:t>
                  </a:r>
                </a:p>
              </p:txBody>
            </p:sp>
          </p:grpSp>
          <p:grpSp>
            <p:nvGrpSpPr>
              <p:cNvPr id="1283" name="Group 1282">
                <a:extLst>
                  <a:ext uri="{FF2B5EF4-FFF2-40B4-BE49-F238E27FC236}">
                    <a16:creationId xmlns:a16="http://schemas.microsoft.com/office/drawing/2014/main" id="{3423EF94-0859-B577-3196-2ECDF28C63AB}"/>
                  </a:ext>
                </a:extLst>
              </p:cNvPr>
              <p:cNvGrpSpPr/>
              <p:nvPr/>
            </p:nvGrpSpPr>
            <p:grpSpPr>
              <a:xfrm>
                <a:off x="5864802" y="2593767"/>
                <a:ext cx="777529" cy="285065"/>
                <a:chOff x="5823048" y="2587348"/>
                <a:chExt cx="871129" cy="202549"/>
              </a:xfrm>
            </p:grpSpPr>
            <p:grpSp>
              <p:nvGrpSpPr>
                <p:cNvPr id="1285" name="Lift">
                  <a:extLst>
                    <a:ext uri="{FF2B5EF4-FFF2-40B4-BE49-F238E27FC236}">
                      <a16:creationId xmlns:a16="http://schemas.microsoft.com/office/drawing/2014/main" id="{39778C18-54ED-F80F-E506-D8C404A7C559}"/>
                    </a:ext>
                  </a:extLst>
                </p:cNvPr>
                <p:cNvGrpSpPr/>
                <p:nvPr/>
              </p:nvGrpSpPr>
              <p:grpSpPr>
                <a:xfrm>
                  <a:off x="6112506" y="2587348"/>
                  <a:ext cx="292217" cy="202546"/>
                  <a:chOff x="1528009" y="5935845"/>
                  <a:chExt cx="369969" cy="330884"/>
                </a:xfrm>
              </p:grpSpPr>
              <p:sp>
                <p:nvSpPr>
                  <p:cNvPr id="1296" name="Rectangle 1295">
                    <a:extLst>
                      <a:ext uri="{FF2B5EF4-FFF2-40B4-BE49-F238E27FC236}">
                        <a16:creationId xmlns:a16="http://schemas.microsoft.com/office/drawing/2014/main" id="{17FBC52D-99A8-3C33-8924-42FA98EA8175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5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297" name="Straight Connector 1296">
                    <a:extLst>
                      <a:ext uri="{FF2B5EF4-FFF2-40B4-BE49-F238E27FC236}">
                        <a16:creationId xmlns:a16="http://schemas.microsoft.com/office/drawing/2014/main" id="{44649797-1B57-1A5A-F90C-13631BA12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8" name="Straight Connector 1297">
                    <a:extLst>
                      <a:ext uri="{FF2B5EF4-FFF2-40B4-BE49-F238E27FC236}">
                        <a16:creationId xmlns:a16="http://schemas.microsoft.com/office/drawing/2014/main" id="{42B454F2-5DE5-2A53-D116-7A5B56E3F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9" name="TextBox 1298">
                    <a:extLst>
                      <a:ext uri="{FF2B5EF4-FFF2-40B4-BE49-F238E27FC236}">
                        <a16:creationId xmlns:a16="http://schemas.microsoft.com/office/drawing/2014/main" id="{353C6843-B491-2E62-6967-C0F85F6106B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A</a:t>
                    </a:r>
                  </a:p>
                </p:txBody>
              </p:sp>
            </p:grpSp>
            <p:grpSp>
              <p:nvGrpSpPr>
                <p:cNvPr id="1286" name="Lift">
                  <a:extLst>
                    <a:ext uri="{FF2B5EF4-FFF2-40B4-BE49-F238E27FC236}">
                      <a16:creationId xmlns:a16="http://schemas.microsoft.com/office/drawing/2014/main" id="{8E9F6652-35FB-0608-5E7C-181133856D6D}"/>
                    </a:ext>
                  </a:extLst>
                </p:cNvPr>
                <p:cNvGrpSpPr/>
                <p:nvPr/>
              </p:nvGrpSpPr>
              <p:grpSpPr>
                <a:xfrm>
                  <a:off x="6401960" y="2587360"/>
                  <a:ext cx="292217" cy="202537"/>
                  <a:chOff x="1528009" y="5935860"/>
                  <a:chExt cx="369969" cy="330869"/>
                </a:xfrm>
              </p:grpSpPr>
              <p:sp>
                <p:nvSpPr>
                  <p:cNvPr id="1292" name="Rectangle 1291">
                    <a:extLst>
                      <a:ext uri="{FF2B5EF4-FFF2-40B4-BE49-F238E27FC236}">
                        <a16:creationId xmlns:a16="http://schemas.microsoft.com/office/drawing/2014/main" id="{830A7A2C-D932-1C0D-046A-0E74598852B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60"/>
                    <a:ext cx="365760" cy="329183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293" name="Straight Connector 1292">
                    <a:extLst>
                      <a:ext uri="{FF2B5EF4-FFF2-40B4-BE49-F238E27FC236}">
                        <a16:creationId xmlns:a16="http://schemas.microsoft.com/office/drawing/2014/main" id="{035E0185-6177-47F5-595A-E0CF24B86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4" name="Straight Connector 1293">
                    <a:extLst>
                      <a:ext uri="{FF2B5EF4-FFF2-40B4-BE49-F238E27FC236}">
                        <a16:creationId xmlns:a16="http://schemas.microsoft.com/office/drawing/2014/main" id="{8D1A2665-F2EA-7564-2BDB-E7F83025B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5" name="TextBox 1294">
                    <a:extLst>
                      <a:ext uri="{FF2B5EF4-FFF2-40B4-BE49-F238E27FC236}">
                        <a16:creationId xmlns:a16="http://schemas.microsoft.com/office/drawing/2014/main" id="{3730BAE0-4B95-5C51-E0B7-BF84C767279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  <p:grpSp>
              <p:nvGrpSpPr>
                <p:cNvPr id="1287" name="Lift">
                  <a:extLst>
                    <a:ext uri="{FF2B5EF4-FFF2-40B4-BE49-F238E27FC236}">
                      <a16:creationId xmlns:a16="http://schemas.microsoft.com/office/drawing/2014/main" id="{046AAA12-BF76-B140-3211-4CBD5ECED5B0}"/>
                    </a:ext>
                  </a:extLst>
                </p:cNvPr>
                <p:cNvGrpSpPr/>
                <p:nvPr/>
              </p:nvGrpSpPr>
              <p:grpSpPr>
                <a:xfrm>
                  <a:off x="5823048" y="2587348"/>
                  <a:ext cx="292217" cy="202548"/>
                  <a:chOff x="1528009" y="5935842"/>
                  <a:chExt cx="369969" cy="330887"/>
                </a:xfrm>
              </p:grpSpPr>
              <p:sp>
                <p:nvSpPr>
                  <p:cNvPr id="1288" name="Rectangle 1287">
                    <a:extLst>
                      <a:ext uri="{FF2B5EF4-FFF2-40B4-BE49-F238E27FC236}">
                        <a16:creationId xmlns:a16="http://schemas.microsoft.com/office/drawing/2014/main" id="{BD94515E-E493-FACF-6960-03FD69516512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2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289" name="Straight Connector 1288">
                    <a:extLst>
                      <a:ext uri="{FF2B5EF4-FFF2-40B4-BE49-F238E27FC236}">
                        <a16:creationId xmlns:a16="http://schemas.microsoft.com/office/drawing/2014/main" id="{66D7EBA8-6961-4381-D197-F6DA28D1AF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0" name="Straight Connector 1289">
                    <a:extLst>
                      <a:ext uri="{FF2B5EF4-FFF2-40B4-BE49-F238E27FC236}">
                        <a16:creationId xmlns:a16="http://schemas.microsoft.com/office/drawing/2014/main" id="{35EEC695-C2EF-FD6D-ECEA-460B02BD2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1" name="TextBox 1290">
                    <a:extLst>
                      <a:ext uri="{FF2B5EF4-FFF2-40B4-BE49-F238E27FC236}">
                        <a16:creationId xmlns:a16="http://schemas.microsoft.com/office/drawing/2014/main" id="{5192F4B4-1F15-D306-791F-0CEF41D139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</p:grp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D012E230-8518-71CF-A1F8-8F9D7B729FB2}"/>
                </a:ext>
              </a:extLst>
            </p:cNvPr>
            <p:cNvGrpSpPr/>
            <p:nvPr/>
          </p:nvGrpSpPr>
          <p:grpSpPr>
            <a:xfrm rot="1163944">
              <a:off x="83025" y="532348"/>
              <a:ext cx="3549764" cy="2084335"/>
              <a:chOff x="3385766" y="3673031"/>
              <a:chExt cx="3549764" cy="2084335"/>
            </a:xfrm>
          </p:grpSpPr>
          <p:grpSp>
            <p:nvGrpSpPr>
              <p:cNvPr id="1200" name="SingleUnit">
                <a:extLst>
                  <a:ext uri="{FF2B5EF4-FFF2-40B4-BE49-F238E27FC236}">
                    <a16:creationId xmlns:a16="http://schemas.microsoft.com/office/drawing/2014/main" id="{071EA95D-7C6A-856E-F82A-401663716D47}"/>
                  </a:ext>
                </a:extLst>
              </p:cNvPr>
              <p:cNvGrpSpPr/>
              <p:nvPr/>
            </p:nvGrpSpPr>
            <p:grpSpPr>
              <a:xfrm flipH="1">
                <a:off x="5045036" y="3677189"/>
                <a:ext cx="1890494" cy="1363931"/>
                <a:chOff x="-98179" y="274320"/>
                <a:chExt cx="2696182" cy="2117861"/>
              </a:xfrm>
            </p:grpSpPr>
            <p:grpSp>
              <p:nvGrpSpPr>
                <p:cNvPr id="1246" name="Stair">
                  <a:extLst>
                    <a:ext uri="{FF2B5EF4-FFF2-40B4-BE49-F238E27FC236}">
                      <a16:creationId xmlns:a16="http://schemas.microsoft.com/office/drawing/2014/main" id="{80A3D63F-9DFC-7811-5C49-D9AD23998815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257" name="Straight Connector 1256">
                    <a:extLst>
                      <a:ext uri="{FF2B5EF4-FFF2-40B4-BE49-F238E27FC236}">
                        <a16:creationId xmlns:a16="http://schemas.microsoft.com/office/drawing/2014/main" id="{A48D2F44-90B5-5C13-B077-2D20872969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>
                    <a:extLst>
                      <a:ext uri="{FF2B5EF4-FFF2-40B4-BE49-F238E27FC236}">
                        <a16:creationId xmlns:a16="http://schemas.microsoft.com/office/drawing/2014/main" id="{E96E903B-4882-43DF-92AC-B4668D406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>
                    <a:extLst>
                      <a:ext uri="{FF2B5EF4-FFF2-40B4-BE49-F238E27FC236}">
                        <a16:creationId xmlns:a16="http://schemas.microsoft.com/office/drawing/2014/main" id="{E8B5FB20-6C75-D7D1-7F6F-AFB9E6E90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>
                    <a:extLst>
                      <a:ext uri="{FF2B5EF4-FFF2-40B4-BE49-F238E27FC236}">
                        <a16:creationId xmlns:a16="http://schemas.microsoft.com/office/drawing/2014/main" id="{CD933358-7FA8-CF37-D107-70FFC92BE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>
                    <a:extLst>
                      <a:ext uri="{FF2B5EF4-FFF2-40B4-BE49-F238E27FC236}">
                        <a16:creationId xmlns:a16="http://schemas.microsoft.com/office/drawing/2014/main" id="{6AB4C6D5-1257-3959-5788-6DC08D76F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>
                    <a:extLst>
                      <a:ext uri="{FF2B5EF4-FFF2-40B4-BE49-F238E27FC236}">
                        <a16:creationId xmlns:a16="http://schemas.microsoft.com/office/drawing/2014/main" id="{84A9C63B-43E3-1356-8508-DA6D2E6A7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3" name="Straight Connector 1262">
                    <a:extLst>
                      <a:ext uri="{FF2B5EF4-FFF2-40B4-BE49-F238E27FC236}">
                        <a16:creationId xmlns:a16="http://schemas.microsoft.com/office/drawing/2014/main" id="{A60ED65A-996E-71AA-8BB3-D17AD18B2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4" name="Straight Connector 1263">
                    <a:extLst>
                      <a:ext uri="{FF2B5EF4-FFF2-40B4-BE49-F238E27FC236}">
                        <a16:creationId xmlns:a16="http://schemas.microsoft.com/office/drawing/2014/main" id="{1BF574FC-F601-EC20-EBCB-9A6314ECA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5" name="Straight Connector 1264">
                    <a:extLst>
                      <a:ext uri="{FF2B5EF4-FFF2-40B4-BE49-F238E27FC236}">
                        <a16:creationId xmlns:a16="http://schemas.microsoft.com/office/drawing/2014/main" id="{06708017-756F-ED57-0C50-BC8611153C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6" name="Straight Connector 1265">
                    <a:extLst>
                      <a:ext uri="{FF2B5EF4-FFF2-40B4-BE49-F238E27FC236}">
                        <a16:creationId xmlns:a16="http://schemas.microsoft.com/office/drawing/2014/main" id="{813ABCAB-4E51-EE72-08E1-4CC137130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7" name="Straight Connector 1266">
                    <a:extLst>
                      <a:ext uri="{FF2B5EF4-FFF2-40B4-BE49-F238E27FC236}">
                        <a16:creationId xmlns:a16="http://schemas.microsoft.com/office/drawing/2014/main" id="{C7B8A0E4-56E2-746F-B0B8-B1F763F1A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8" name="Straight Connector 1267">
                    <a:extLst>
                      <a:ext uri="{FF2B5EF4-FFF2-40B4-BE49-F238E27FC236}">
                        <a16:creationId xmlns:a16="http://schemas.microsoft.com/office/drawing/2014/main" id="{ED7C228F-443E-8392-05B2-DC5FBD9CC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0475F732-1904-473F-7B1D-F0EE69B378BE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9F9E26D3-FA37-F8E0-53AA-874051DB2DFA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01BE1972-673F-9794-6F42-3DA484EAEF59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E89C2505-9654-0713-B2F2-1CCA70772D20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Straight Connector 1250">
                  <a:extLst>
                    <a:ext uri="{FF2B5EF4-FFF2-40B4-BE49-F238E27FC236}">
                      <a16:creationId xmlns:a16="http://schemas.microsoft.com/office/drawing/2014/main" id="{C00FDEE2-F1C8-2D22-CF33-A3218406E5C5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03E34C02-6949-53C6-E9F9-492D519EC198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Straight Connector 1252">
                  <a:extLst>
                    <a:ext uri="{FF2B5EF4-FFF2-40B4-BE49-F238E27FC236}">
                      <a16:creationId xmlns:a16="http://schemas.microsoft.com/office/drawing/2014/main" id="{AE7D4662-E2F4-0C18-C098-7FD1BFC8391C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AE62D88C-5F5C-A4E0-1D98-0BD9504C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>
                  <a:off x="-98179" y="1906333"/>
                  <a:ext cx="1264950" cy="485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Straight Connector 1254">
                  <a:extLst>
                    <a:ext uri="{FF2B5EF4-FFF2-40B4-BE49-F238E27FC236}">
                      <a16:creationId xmlns:a16="http://schemas.microsoft.com/office/drawing/2014/main" id="{A90E3E2B-A9CD-2513-98C3-69EFD853162A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4F03D759-A83C-DF5B-BAF0-7D0FB0D8A13F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1" name="SingleUnit">
                <a:extLst>
                  <a:ext uri="{FF2B5EF4-FFF2-40B4-BE49-F238E27FC236}">
                    <a16:creationId xmlns:a16="http://schemas.microsoft.com/office/drawing/2014/main" id="{F50CB2EB-2CDF-4D62-A458-2346787EB271}"/>
                  </a:ext>
                </a:extLst>
              </p:cNvPr>
              <p:cNvGrpSpPr/>
              <p:nvPr/>
            </p:nvGrpSpPr>
            <p:grpSpPr>
              <a:xfrm flipH="1">
                <a:off x="3385766" y="3673031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223" name="Stair">
                  <a:extLst>
                    <a:ext uri="{FF2B5EF4-FFF2-40B4-BE49-F238E27FC236}">
                      <a16:creationId xmlns:a16="http://schemas.microsoft.com/office/drawing/2014/main" id="{6F7A781A-6BA4-51E5-9011-2F51614073A6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234" name="Straight Connector 1233">
                    <a:extLst>
                      <a:ext uri="{FF2B5EF4-FFF2-40B4-BE49-F238E27FC236}">
                        <a16:creationId xmlns:a16="http://schemas.microsoft.com/office/drawing/2014/main" id="{032341D6-92CB-6865-F2C9-A962FBF5C0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5" name="Straight Connector 1234">
                    <a:extLst>
                      <a:ext uri="{FF2B5EF4-FFF2-40B4-BE49-F238E27FC236}">
                        <a16:creationId xmlns:a16="http://schemas.microsoft.com/office/drawing/2014/main" id="{66F39E55-BC48-E1E8-47D2-53A5F65AB5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6" name="Straight Connector 1235">
                    <a:extLst>
                      <a:ext uri="{FF2B5EF4-FFF2-40B4-BE49-F238E27FC236}">
                        <a16:creationId xmlns:a16="http://schemas.microsoft.com/office/drawing/2014/main" id="{80DF80E3-1EE5-25D8-8AEF-0BFF7F8288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7" name="Straight Connector 1236">
                    <a:extLst>
                      <a:ext uri="{FF2B5EF4-FFF2-40B4-BE49-F238E27FC236}">
                        <a16:creationId xmlns:a16="http://schemas.microsoft.com/office/drawing/2014/main" id="{77F65D30-34E5-A61B-0AA2-CD11A7B78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8" name="Straight Connector 1237">
                    <a:extLst>
                      <a:ext uri="{FF2B5EF4-FFF2-40B4-BE49-F238E27FC236}">
                        <a16:creationId xmlns:a16="http://schemas.microsoft.com/office/drawing/2014/main" id="{3008DCA2-3ED3-E897-E878-9AB55D4BD7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9" name="Straight Connector 1238">
                    <a:extLst>
                      <a:ext uri="{FF2B5EF4-FFF2-40B4-BE49-F238E27FC236}">
                        <a16:creationId xmlns:a16="http://schemas.microsoft.com/office/drawing/2014/main" id="{03315DFC-4B33-E67D-428F-823FF2C06E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0" name="Straight Connector 1239">
                    <a:extLst>
                      <a:ext uri="{FF2B5EF4-FFF2-40B4-BE49-F238E27FC236}">
                        <a16:creationId xmlns:a16="http://schemas.microsoft.com/office/drawing/2014/main" id="{D6F22E48-4BD8-5F58-D734-E06316AF3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1" name="Straight Connector 1240">
                    <a:extLst>
                      <a:ext uri="{FF2B5EF4-FFF2-40B4-BE49-F238E27FC236}">
                        <a16:creationId xmlns:a16="http://schemas.microsoft.com/office/drawing/2014/main" id="{0A55F6C9-2175-178A-2E09-7818048A9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2" name="Straight Connector 1241">
                    <a:extLst>
                      <a:ext uri="{FF2B5EF4-FFF2-40B4-BE49-F238E27FC236}">
                        <a16:creationId xmlns:a16="http://schemas.microsoft.com/office/drawing/2014/main" id="{FBD5FA6D-AFA2-E97C-1C42-DDC0E3B1F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3" name="Straight Connector 1242">
                    <a:extLst>
                      <a:ext uri="{FF2B5EF4-FFF2-40B4-BE49-F238E27FC236}">
                        <a16:creationId xmlns:a16="http://schemas.microsoft.com/office/drawing/2014/main" id="{6CD94F23-0107-C1DE-F2DD-7853F5F1C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4" name="Straight Connector 1243">
                    <a:extLst>
                      <a:ext uri="{FF2B5EF4-FFF2-40B4-BE49-F238E27FC236}">
                        <a16:creationId xmlns:a16="http://schemas.microsoft.com/office/drawing/2014/main" id="{4211EFDA-2912-A27C-BB77-E730D4091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5" name="Straight Connector 1244">
                    <a:extLst>
                      <a:ext uri="{FF2B5EF4-FFF2-40B4-BE49-F238E27FC236}">
                        <a16:creationId xmlns:a16="http://schemas.microsoft.com/office/drawing/2014/main" id="{B4749825-7D03-2EC6-C208-6E63C2A23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272B14C5-1251-E8F3-9844-6E8B9CC9D5F4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7F9215F9-1786-6281-264C-651D9F7D4D57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E981EFFB-1DD3-FC9F-6535-91AF89897455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EAC710A8-418E-2C3C-07BA-52742657AA32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D2E0A970-41FE-93CF-9321-6DAD6CABA191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E3139E99-AD10-35E3-1A57-54077661CDA8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>
                  <a:extLst>
                    <a:ext uri="{FF2B5EF4-FFF2-40B4-BE49-F238E27FC236}">
                      <a16:creationId xmlns:a16="http://schemas.microsoft.com/office/drawing/2014/main" id="{681D5499-1C45-16C9-EB53-C4F93EF2B913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Straight Connector 1230">
                  <a:extLst>
                    <a:ext uri="{FF2B5EF4-FFF2-40B4-BE49-F238E27FC236}">
                      <a16:creationId xmlns:a16="http://schemas.microsoft.com/office/drawing/2014/main" id="{F697EEF7-87A8-7884-7A34-DBDA9EC16C57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76836E2A-ADF7-1F76-71B5-14A725C100B8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921E50FC-06F1-D22E-DDAE-F7E4B0FE00AE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2" name="TextBox 1201">
                <a:extLst>
                  <a:ext uri="{FF2B5EF4-FFF2-40B4-BE49-F238E27FC236}">
                    <a16:creationId xmlns:a16="http://schemas.microsoft.com/office/drawing/2014/main" id="{E44A5509-2973-C3F5-02B7-042BDF73CF1F}"/>
                  </a:ext>
                </a:extLst>
              </p:cNvPr>
              <p:cNvSpPr txBox="1"/>
              <p:nvPr/>
            </p:nvSpPr>
            <p:spPr>
              <a:xfrm rot="16283837">
                <a:off x="5342479" y="4525296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203" name="TextBox 1202">
                <a:extLst>
                  <a:ext uri="{FF2B5EF4-FFF2-40B4-BE49-F238E27FC236}">
                    <a16:creationId xmlns:a16="http://schemas.microsoft.com/office/drawing/2014/main" id="{B6252949-DA9F-5855-E193-574A4D801928}"/>
                  </a:ext>
                </a:extLst>
              </p:cNvPr>
              <p:cNvSpPr txBox="1"/>
              <p:nvPr/>
            </p:nvSpPr>
            <p:spPr>
              <a:xfrm rot="16275609">
                <a:off x="3664979" y="4538621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BA00C21B-76C0-1C27-77AA-9FF4544EEF40}"/>
                  </a:ext>
                </a:extLst>
              </p:cNvPr>
              <p:cNvGrpSpPr/>
              <p:nvPr/>
            </p:nvGrpSpPr>
            <p:grpSpPr>
              <a:xfrm flipH="1">
                <a:off x="3888266" y="4875236"/>
                <a:ext cx="647934" cy="882130"/>
                <a:chOff x="4203940" y="2338117"/>
                <a:chExt cx="928435" cy="1240543"/>
              </a:xfrm>
            </p:grpSpPr>
            <p:grpSp>
              <p:nvGrpSpPr>
                <p:cNvPr id="1215" name="Lift">
                  <a:extLst>
                    <a:ext uri="{FF2B5EF4-FFF2-40B4-BE49-F238E27FC236}">
                      <a16:creationId xmlns:a16="http://schemas.microsoft.com/office/drawing/2014/main" id="{BF1B4F7B-A4A5-B43F-B0C8-5EBFF0A77184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219" name="Rectangle 1218">
                    <a:extLst>
                      <a:ext uri="{FF2B5EF4-FFF2-40B4-BE49-F238E27FC236}">
                        <a16:creationId xmlns:a16="http://schemas.microsoft.com/office/drawing/2014/main" id="{6C41DD41-5622-E38D-BD8F-56A7BBA64005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220" name="Straight Connector 1219">
                    <a:extLst>
                      <a:ext uri="{FF2B5EF4-FFF2-40B4-BE49-F238E27FC236}">
                        <a16:creationId xmlns:a16="http://schemas.microsoft.com/office/drawing/2014/main" id="{C156833F-6698-AA52-A4CE-015E31FC84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1" name="Straight Connector 1220">
                    <a:extLst>
                      <a:ext uri="{FF2B5EF4-FFF2-40B4-BE49-F238E27FC236}">
                        <a16:creationId xmlns:a16="http://schemas.microsoft.com/office/drawing/2014/main" id="{98DAF159-82F5-2DB3-E8A2-05A4AAA11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2" name="TextBox 1221">
                    <a:extLst>
                      <a:ext uri="{FF2B5EF4-FFF2-40B4-BE49-F238E27FC236}">
                        <a16:creationId xmlns:a16="http://schemas.microsoft.com/office/drawing/2014/main" id="{22C3230F-7D7E-230E-0985-873B6A7AA69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G</a:t>
                    </a:r>
                  </a:p>
                </p:txBody>
              </p:sp>
            </p:grp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E574C8B9-C4F1-DF45-6DE7-90620965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93DB4E0A-40F7-DCF9-0D5C-6C2A7EAA6333}"/>
                    </a:ext>
                  </a:extLst>
                </p:cNvPr>
                <p:cNvSpPr txBox="1"/>
                <p:nvPr/>
              </p:nvSpPr>
              <p:spPr>
                <a:xfrm flipH="1">
                  <a:off x="4203940" y="3232399"/>
                  <a:ext cx="92843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G</a:t>
                  </a:r>
                </a:p>
              </p:txBody>
            </p:sp>
          </p:grpSp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719EE264-B150-72C1-D1E9-DD2FA00D2C0D}"/>
                  </a:ext>
                </a:extLst>
              </p:cNvPr>
              <p:cNvGrpSpPr/>
              <p:nvPr/>
            </p:nvGrpSpPr>
            <p:grpSpPr>
              <a:xfrm flipH="1">
                <a:off x="5561746" y="5243204"/>
                <a:ext cx="625492" cy="503741"/>
                <a:chOff x="4214869" y="2868469"/>
                <a:chExt cx="896278" cy="708413"/>
              </a:xfrm>
            </p:grpSpPr>
            <p:grpSp>
              <p:nvGrpSpPr>
                <p:cNvPr id="1207" name="Lift">
                  <a:extLst>
                    <a:ext uri="{FF2B5EF4-FFF2-40B4-BE49-F238E27FC236}">
                      <a16:creationId xmlns:a16="http://schemas.microsoft.com/office/drawing/2014/main" id="{A47856A5-7985-0DB0-F9E7-37701DC6CDD2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3153C424-CED3-5F72-88C2-882B5A976E8D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5B1895DD-E5A2-1A73-8CCF-3B5074E1E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3" name="Straight Connector 1212">
                    <a:extLst>
                      <a:ext uri="{FF2B5EF4-FFF2-40B4-BE49-F238E27FC236}">
                        <a16:creationId xmlns:a16="http://schemas.microsoft.com/office/drawing/2014/main" id="{ADDD07C3-1A0E-CC87-D0F7-B715977FA0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TextBox 1213">
                    <a:extLst>
                      <a:ext uri="{FF2B5EF4-FFF2-40B4-BE49-F238E27FC236}">
                        <a16:creationId xmlns:a16="http://schemas.microsoft.com/office/drawing/2014/main" id="{4E62A372-C4C3-F684-1163-25DAE7B80A0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F</a:t>
                    </a:r>
                  </a:p>
                </p:txBody>
              </p:sp>
            </p:grpSp>
            <p:sp>
              <p:nvSpPr>
                <p:cNvPr id="1210" name="TextBox 1209">
                  <a:extLst>
                    <a:ext uri="{FF2B5EF4-FFF2-40B4-BE49-F238E27FC236}">
                      <a16:creationId xmlns:a16="http://schemas.microsoft.com/office/drawing/2014/main" id="{C80E59E2-AC3B-7228-8E3C-F5B64AC7CFB8}"/>
                    </a:ext>
                  </a:extLst>
                </p:cNvPr>
                <p:cNvSpPr txBox="1"/>
                <p:nvPr/>
              </p:nvSpPr>
              <p:spPr>
                <a:xfrm flipH="1">
                  <a:off x="4214869" y="3230621"/>
                  <a:ext cx="896278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F</a:t>
                  </a:r>
                </a:p>
              </p:txBody>
            </p:sp>
          </p:grpSp>
        </p:grpSp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21F6E50D-EE09-1493-5C66-936BD5B52A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498" y="1416815"/>
              <a:ext cx="205170" cy="34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FC4FD665-C8B3-9798-3A37-52ABEA8A7DF2}"/>
                </a:ext>
              </a:extLst>
            </p:cNvPr>
            <p:cNvSpPr txBox="1"/>
            <p:nvPr/>
          </p:nvSpPr>
          <p:spPr>
            <a:xfrm rot="16200000">
              <a:off x="197553" y="64080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900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8CDC3993-FAD8-FB08-ABB0-7721318FE26F}"/>
                </a:ext>
              </a:extLst>
            </p:cNvPr>
            <p:cNvSpPr txBox="1"/>
            <p:nvPr/>
          </p:nvSpPr>
          <p:spPr>
            <a:xfrm rot="16200000">
              <a:off x="1112506" y="93405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902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80595DD5-4974-E2A3-E670-799AB9EB4DBB}"/>
                </a:ext>
              </a:extLst>
            </p:cNvPr>
            <p:cNvSpPr txBox="1"/>
            <p:nvPr/>
          </p:nvSpPr>
          <p:spPr>
            <a:xfrm rot="16200000">
              <a:off x="1732372" y="1188183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904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17756DDF-3619-D9AE-723E-CBA68ECCD175}"/>
                </a:ext>
              </a:extLst>
            </p:cNvPr>
            <p:cNvSpPr txBox="1"/>
            <p:nvPr/>
          </p:nvSpPr>
          <p:spPr>
            <a:xfrm rot="16200000">
              <a:off x="2727193" y="1492582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906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879C60D6-F448-FA1D-4D18-8D2AFAD9451B}"/>
                </a:ext>
              </a:extLst>
            </p:cNvPr>
            <p:cNvSpPr txBox="1"/>
            <p:nvPr/>
          </p:nvSpPr>
          <p:spPr>
            <a:xfrm rot="16200000">
              <a:off x="3697882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908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30326C0F-C862-7D83-7D17-A86338CE081F}"/>
                </a:ext>
              </a:extLst>
            </p:cNvPr>
            <p:cNvSpPr txBox="1"/>
            <p:nvPr/>
          </p:nvSpPr>
          <p:spPr>
            <a:xfrm rot="16200000">
              <a:off x="472900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910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6BBD7AF8-95C2-E871-D8BB-CCFAC174F6F5}"/>
                </a:ext>
              </a:extLst>
            </p:cNvPr>
            <p:cNvSpPr txBox="1"/>
            <p:nvPr/>
          </p:nvSpPr>
          <p:spPr>
            <a:xfrm rot="16200000">
              <a:off x="533507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912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526B7431-ADA8-7171-0392-DD74123DD49D}"/>
                </a:ext>
              </a:extLst>
            </p:cNvPr>
            <p:cNvSpPr txBox="1"/>
            <p:nvPr/>
          </p:nvSpPr>
          <p:spPr>
            <a:xfrm rot="16200000">
              <a:off x="6369140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914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24BF7859-7F26-6456-4EEA-3BE14AF9096A}"/>
                </a:ext>
              </a:extLst>
            </p:cNvPr>
            <p:cNvSpPr txBox="1"/>
            <p:nvPr/>
          </p:nvSpPr>
          <p:spPr>
            <a:xfrm rot="16200000">
              <a:off x="7024348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916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2571A2BD-7136-E83B-DD7E-85797C123080}"/>
                </a:ext>
              </a:extLst>
            </p:cNvPr>
            <p:cNvSpPr txBox="1"/>
            <p:nvPr/>
          </p:nvSpPr>
          <p:spPr>
            <a:xfrm rot="16200000">
              <a:off x="8020052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918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160AF4F8-CE29-4DBF-5554-1547DD3FE7E9}"/>
                </a:ext>
              </a:extLst>
            </p:cNvPr>
            <p:cNvSpPr txBox="1"/>
            <p:nvPr/>
          </p:nvSpPr>
          <p:spPr>
            <a:xfrm rot="16200000">
              <a:off x="868527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920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86714101-9BAD-815B-497E-BA281425CA54}"/>
                </a:ext>
              </a:extLst>
            </p:cNvPr>
            <p:cNvSpPr txBox="1"/>
            <p:nvPr/>
          </p:nvSpPr>
          <p:spPr>
            <a:xfrm rot="16200000">
              <a:off x="968956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922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733C77E5-0265-8348-7810-A86694B50594}"/>
                </a:ext>
              </a:extLst>
            </p:cNvPr>
            <p:cNvSpPr txBox="1"/>
            <p:nvPr/>
          </p:nvSpPr>
          <p:spPr>
            <a:xfrm rot="16200000">
              <a:off x="1038815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924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8566B8-7DEB-FA39-2045-C631D099E12E}"/>
                </a:ext>
              </a:extLst>
            </p:cNvPr>
            <p:cNvSpPr txBox="1"/>
            <p:nvPr/>
          </p:nvSpPr>
          <p:spPr>
            <a:xfrm rot="16200000">
              <a:off x="1135416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926</a:t>
              </a:r>
            </a:p>
          </p:txBody>
        </p: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9EC60A51-14BF-73EE-964F-363867EEB0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8895" y="2325158"/>
              <a:ext cx="0" cy="374904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3CE3BC7-C229-1F93-BAA6-81C0EC078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533" y="2326364"/>
              <a:ext cx="0" cy="374904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FE4D5712-BFB8-88BF-C87D-87ECAB0490F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83421" y="2509310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D2F71903-8E59-B0EF-C8DF-F3E936E7F7F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7565" y="2509310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57B77D4D-D378-D0A8-241B-DDFFA60E2DE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899882" y="2506545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B63D4B5E-D351-CDC0-8820-F01849B19E1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41218" y="2497387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97AE3874-3D9E-F469-9FB2-3E84F64410E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537267" y="2497387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0A24DEB3-DD42-DB58-7755-CC8E06266D5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79709" y="2456994"/>
              <a:ext cx="2607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8DE608B0-5D38-2060-92E6-0FF2D4974B3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74125" y="2456994"/>
              <a:ext cx="2607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F94C31F1-831B-541B-54B2-70F0B3180CA1}"/>
                </a:ext>
              </a:extLst>
            </p:cNvPr>
            <p:cNvCxnSpPr>
              <a:cxnSpLocks/>
            </p:cNvCxnSpPr>
            <p:nvPr/>
          </p:nvCxnSpPr>
          <p:spPr>
            <a:xfrm rot="17363944" flipV="1">
              <a:off x="805569" y="1639932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918A37A0-FF2E-309B-58FE-6BF2F50634D7}"/>
                </a:ext>
              </a:extLst>
            </p:cNvPr>
            <p:cNvCxnSpPr>
              <a:cxnSpLocks/>
            </p:cNvCxnSpPr>
            <p:nvPr/>
          </p:nvCxnSpPr>
          <p:spPr>
            <a:xfrm rot="17363944" flipV="1">
              <a:off x="2373110" y="2182212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229858B1-099B-F2BB-4330-D5765D305FFE}"/>
                </a:ext>
              </a:extLst>
            </p:cNvPr>
            <p:cNvCxnSpPr>
              <a:cxnSpLocks/>
            </p:cNvCxnSpPr>
            <p:nvPr/>
          </p:nvCxnSpPr>
          <p:spPr>
            <a:xfrm rot="17363944" flipV="1">
              <a:off x="2095665" y="2084513"/>
              <a:ext cx="3771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11E5-3F05-B7CC-73EB-B2BA1F7A65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22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470</a:t>
            </a:r>
            <a:br>
              <a:rPr lang="en-US" sz="2000" b="1" dirty="0"/>
            </a:br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255618D6-9D98-FA2B-4CB1-A6F3439357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450"/>
            <a:ext cx="12192000" cy="2822713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7" name="Group 1526">
            <a:extLst>
              <a:ext uri="{FF2B5EF4-FFF2-40B4-BE49-F238E27FC236}">
                <a16:creationId xmlns:a16="http://schemas.microsoft.com/office/drawing/2014/main" id="{DB7B214F-0E39-8F7B-12E1-BC4B632C7145}"/>
              </a:ext>
            </a:extLst>
          </p:cNvPr>
          <p:cNvGrpSpPr/>
          <p:nvPr/>
        </p:nvGrpSpPr>
        <p:grpSpPr>
          <a:xfrm>
            <a:off x="81906" y="464966"/>
            <a:ext cx="11990316" cy="2758720"/>
            <a:chOff x="81906" y="464966"/>
            <a:chExt cx="11990316" cy="2758720"/>
          </a:xfrm>
        </p:grpSpPr>
        <p:grpSp>
          <p:nvGrpSpPr>
            <p:cNvPr id="1528" name="Group 1527">
              <a:extLst>
                <a:ext uri="{FF2B5EF4-FFF2-40B4-BE49-F238E27FC236}">
                  <a16:creationId xmlns:a16="http://schemas.microsoft.com/office/drawing/2014/main" id="{81EAE5FA-F950-BA6D-5E4E-B9E93034335B}"/>
                </a:ext>
              </a:extLst>
            </p:cNvPr>
            <p:cNvGrpSpPr/>
            <p:nvPr/>
          </p:nvGrpSpPr>
          <p:grpSpPr>
            <a:xfrm>
              <a:off x="3440163" y="1115774"/>
              <a:ext cx="8632059" cy="2107912"/>
              <a:chOff x="3440163" y="1115774"/>
              <a:chExt cx="8632059" cy="2107912"/>
            </a:xfrm>
          </p:grpSpPr>
          <p:grpSp>
            <p:nvGrpSpPr>
              <p:cNvPr id="1621" name="SingleUnit">
                <a:extLst>
                  <a:ext uri="{FF2B5EF4-FFF2-40B4-BE49-F238E27FC236}">
                    <a16:creationId xmlns:a16="http://schemas.microsoft.com/office/drawing/2014/main" id="{07D17400-FFBB-C72C-5205-032521045715}"/>
                  </a:ext>
                </a:extLst>
              </p:cNvPr>
              <p:cNvGrpSpPr/>
              <p:nvPr/>
            </p:nvGrpSpPr>
            <p:grpSpPr>
              <a:xfrm>
                <a:off x="3483160" y="1121663"/>
                <a:ext cx="1948376" cy="1213105"/>
                <a:chOff x="-180727" y="274320"/>
                <a:chExt cx="2778730" cy="1883664"/>
              </a:xfrm>
            </p:grpSpPr>
            <p:grpSp>
              <p:nvGrpSpPr>
                <p:cNvPr id="1775" name="Stair">
                  <a:extLst>
                    <a:ext uri="{FF2B5EF4-FFF2-40B4-BE49-F238E27FC236}">
                      <a16:creationId xmlns:a16="http://schemas.microsoft.com/office/drawing/2014/main" id="{98452349-7FCC-E27C-A9C0-698B1CBBF346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786" name="Straight Connector 1785">
                    <a:extLst>
                      <a:ext uri="{FF2B5EF4-FFF2-40B4-BE49-F238E27FC236}">
                        <a16:creationId xmlns:a16="http://schemas.microsoft.com/office/drawing/2014/main" id="{627899F3-31DF-3DE2-559F-633BACC26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7" name="Straight Connector 1786">
                    <a:extLst>
                      <a:ext uri="{FF2B5EF4-FFF2-40B4-BE49-F238E27FC236}">
                        <a16:creationId xmlns:a16="http://schemas.microsoft.com/office/drawing/2014/main" id="{737FC9AC-378F-188B-54CE-0D7BAED76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8" name="Straight Connector 1787">
                    <a:extLst>
                      <a:ext uri="{FF2B5EF4-FFF2-40B4-BE49-F238E27FC236}">
                        <a16:creationId xmlns:a16="http://schemas.microsoft.com/office/drawing/2014/main" id="{C865F898-B2F1-52B5-1A61-ACF28ABDC6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Straight Connector 1788">
                    <a:extLst>
                      <a:ext uri="{FF2B5EF4-FFF2-40B4-BE49-F238E27FC236}">
                        <a16:creationId xmlns:a16="http://schemas.microsoft.com/office/drawing/2014/main" id="{27BF236D-DFF9-C88D-A959-6235023F6E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0" name="Straight Connector 1789">
                    <a:extLst>
                      <a:ext uri="{FF2B5EF4-FFF2-40B4-BE49-F238E27FC236}">
                        <a16:creationId xmlns:a16="http://schemas.microsoft.com/office/drawing/2014/main" id="{0FD2E29C-E19C-4B47-1A80-E318E66E85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1" name="Straight Connector 1790">
                    <a:extLst>
                      <a:ext uri="{FF2B5EF4-FFF2-40B4-BE49-F238E27FC236}">
                        <a16:creationId xmlns:a16="http://schemas.microsoft.com/office/drawing/2014/main" id="{7A3BFEC3-3F96-4C10-7FFD-E685DD8AF1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2" name="Straight Connector 1791">
                    <a:extLst>
                      <a:ext uri="{FF2B5EF4-FFF2-40B4-BE49-F238E27FC236}">
                        <a16:creationId xmlns:a16="http://schemas.microsoft.com/office/drawing/2014/main" id="{6925D3B7-4A08-DAFE-FF14-E4C5C68A33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3" name="Straight Connector 1792">
                    <a:extLst>
                      <a:ext uri="{FF2B5EF4-FFF2-40B4-BE49-F238E27FC236}">
                        <a16:creationId xmlns:a16="http://schemas.microsoft.com/office/drawing/2014/main" id="{3A42D51C-434B-51F7-8374-3AF252F70B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4" name="Straight Connector 1793">
                    <a:extLst>
                      <a:ext uri="{FF2B5EF4-FFF2-40B4-BE49-F238E27FC236}">
                        <a16:creationId xmlns:a16="http://schemas.microsoft.com/office/drawing/2014/main" id="{77925726-7DC3-6D0D-3842-C911431D97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5" name="Straight Connector 1794">
                    <a:extLst>
                      <a:ext uri="{FF2B5EF4-FFF2-40B4-BE49-F238E27FC236}">
                        <a16:creationId xmlns:a16="http://schemas.microsoft.com/office/drawing/2014/main" id="{2CEC3A49-F090-0396-AF25-789931D39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6" name="Straight Connector 1795">
                    <a:extLst>
                      <a:ext uri="{FF2B5EF4-FFF2-40B4-BE49-F238E27FC236}">
                        <a16:creationId xmlns:a16="http://schemas.microsoft.com/office/drawing/2014/main" id="{CD066A9A-4C30-DB13-940C-004B0632D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7" name="Straight Connector 1796">
                    <a:extLst>
                      <a:ext uri="{FF2B5EF4-FFF2-40B4-BE49-F238E27FC236}">
                        <a16:creationId xmlns:a16="http://schemas.microsoft.com/office/drawing/2014/main" id="{1A255F77-C83C-19A6-2D90-63DC60356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6" name="Straight Connector 1775">
                  <a:extLst>
                    <a:ext uri="{FF2B5EF4-FFF2-40B4-BE49-F238E27FC236}">
                      <a16:creationId xmlns:a16="http://schemas.microsoft.com/office/drawing/2014/main" id="{D25AE08F-1A25-D6F4-E7F1-28F09A04EB3C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7" name="Straight Connector 1776">
                  <a:extLst>
                    <a:ext uri="{FF2B5EF4-FFF2-40B4-BE49-F238E27FC236}">
                      <a16:creationId xmlns:a16="http://schemas.microsoft.com/office/drawing/2014/main" id="{441256CB-076F-7CFD-19B4-F48B334EBAD3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8" name="Straight Connector 1777">
                  <a:extLst>
                    <a:ext uri="{FF2B5EF4-FFF2-40B4-BE49-F238E27FC236}">
                      <a16:creationId xmlns:a16="http://schemas.microsoft.com/office/drawing/2014/main" id="{D4E8991A-F7EF-9320-7020-FFECDAE077F8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9" name="Straight Connector 1778">
                  <a:extLst>
                    <a:ext uri="{FF2B5EF4-FFF2-40B4-BE49-F238E27FC236}">
                      <a16:creationId xmlns:a16="http://schemas.microsoft.com/office/drawing/2014/main" id="{869AE7DF-6EBA-F6C4-ADEB-258EA4A0368F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0" name="Straight Connector 1779">
                  <a:extLst>
                    <a:ext uri="{FF2B5EF4-FFF2-40B4-BE49-F238E27FC236}">
                      <a16:creationId xmlns:a16="http://schemas.microsoft.com/office/drawing/2014/main" id="{8FEC1402-F93D-DAC7-83BC-E5B5D85B3A97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1" name="Straight Connector 1780">
                  <a:extLst>
                    <a:ext uri="{FF2B5EF4-FFF2-40B4-BE49-F238E27FC236}">
                      <a16:creationId xmlns:a16="http://schemas.microsoft.com/office/drawing/2014/main" id="{338BB271-838F-A783-5AF8-5019C97592DD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2" name="Straight Connector 1781">
                  <a:extLst>
                    <a:ext uri="{FF2B5EF4-FFF2-40B4-BE49-F238E27FC236}">
                      <a16:creationId xmlns:a16="http://schemas.microsoft.com/office/drawing/2014/main" id="{37FCB81A-1835-54B4-C672-49110FB0FBD5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3" name="Straight Connector 1782">
                  <a:extLst>
                    <a:ext uri="{FF2B5EF4-FFF2-40B4-BE49-F238E27FC236}">
                      <a16:creationId xmlns:a16="http://schemas.microsoft.com/office/drawing/2014/main" id="{0CA3852F-4092-EF66-C695-986E79A4C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80727" y="2148840"/>
                  <a:ext cx="1385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4" name="Straight Connector 1783">
                  <a:extLst>
                    <a:ext uri="{FF2B5EF4-FFF2-40B4-BE49-F238E27FC236}">
                      <a16:creationId xmlns:a16="http://schemas.microsoft.com/office/drawing/2014/main" id="{61CB26C0-EEAE-4599-51E2-7E60B997AA9C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5" name="Straight Connector 1784">
                  <a:extLst>
                    <a:ext uri="{FF2B5EF4-FFF2-40B4-BE49-F238E27FC236}">
                      <a16:creationId xmlns:a16="http://schemas.microsoft.com/office/drawing/2014/main" id="{99128147-785C-6420-8EAB-0900A4F9F4AE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2" name="SingleUnit">
                <a:extLst>
                  <a:ext uri="{FF2B5EF4-FFF2-40B4-BE49-F238E27FC236}">
                    <a16:creationId xmlns:a16="http://schemas.microsoft.com/office/drawing/2014/main" id="{1C5681B7-6129-DFA6-BF43-3817C136EBCE}"/>
                  </a:ext>
                </a:extLst>
              </p:cNvPr>
              <p:cNvGrpSpPr/>
              <p:nvPr/>
            </p:nvGrpSpPr>
            <p:grpSpPr>
              <a:xfrm>
                <a:off x="5419140" y="1117853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752" name="Stair">
                  <a:extLst>
                    <a:ext uri="{FF2B5EF4-FFF2-40B4-BE49-F238E27FC236}">
                      <a16:creationId xmlns:a16="http://schemas.microsoft.com/office/drawing/2014/main" id="{96EE3F14-3245-FDC2-0208-CC5D8233BAAD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763" name="Straight Connector 1762">
                    <a:extLst>
                      <a:ext uri="{FF2B5EF4-FFF2-40B4-BE49-F238E27FC236}">
                        <a16:creationId xmlns:a16="http://schemas.microsoft.com/office/drawing/2014/main" id="{198E1DB6-1CFC-A8FD-7841-B65732FB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4" name="Straight Connector 1763">
                    <a:extLst>
                      <a:ext uri="{FF2B5EF4-FFF2-40B4-BE49-F238E27FC236}">
                        <a16:creationId xmlns:a16="http://schemas.microsoft.com/office/drawing/2014/main" id="{B6E5AFBA-A910-F546-A1CF-D2C47FA0C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5" name="Straight Connector 1764">
                    <a:extLst>
                      <a:ext uri="{FF2B5EF4-FFF2-40B4-BE49-F238E27FC236}">
                        <a16:creationId xmlns:a16="http://schemas.microsoft.com/office/drawing/2014/main" id="{8D7255FE-D2C6-621C-BD72-051556358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6" name="Straight Connector 1765">
                    <a:extLst>
                      <a:ext uri="{FF2B5EF4-FFF2-40B4-BE49-F238E27FC236}">
                        <a16:creationId xmlns:a16="http://schemas.microsoft.com/office/drawing/2014/main" id="{0021572C-629A-A1E3-4E2B-D03F9E9B7E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7" name="Straight Connector 1766">
                    <a:extLst>
                      <a:ext uri="{FF2B5EF4-FFF2-40B4-BE49-F238E27FC236}">
                        <a16:creationId xmlns:a16="http://schemas.microsoft.com/office/drawing/2014/main" id="{CA4899AB-D993-1DFF-727B-CD01673E0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8" name="Straight Connector 1767">
                    <a:extLst>
                      <a:ext uri="{FF2B5EF4-FFF2-40B4-BE49-F238E27FC236}">
                        <a16:creationId xmlns:a16="http://schemas.microsoft.com/office/drawing/2014/main" id="{E95224F9-1B3B-4A18-0E54-7DD39CA43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9" name="Straight Connector 1768">
                    <a:extLst>
                      <a:ext uri="{FF2B5EF4-FFF2-40B4-BE49-F238E27FC236}">
                        <a16:creationId xmlns:a16="http://schemas.microsoft.com/office/drawing/2014/main" id="{9B13F474-E40A-862C-FB0C-6C8F9257DB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0" name="Straight Connector 1769">
                    <a:extLst>
                      <a:ext uri="{FF2B5EF4-FFF2-40B4-BE49-F238E27FC236}">
                        <a16:creationId xmlns:a16="http://schemas.microsoft.com/office/drawing/2014/main" id="{43296FBD-6304-EDA7-4F30-6C3378667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1" name="Straight Connector 1770">
                    <a:extLst>
                      <a:ext uri="{FF2B5EF4-FFF2-40B4-BE49-F238E27FC236}">
                        <a16:creationId xmlns:a16="http://schemas.microsoft.com/office/drawing/2014/main" id="{F456FFC1-70AC-44E1-0C21-26DB63D40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2" name="Straight Connector 1771">
                    <a:extLst>
                      <a:ext uri="{FF2B5EF4-FFF2-40B4-BE49-F238E27FC236}">
                        <a16:creationId xmlns:a16="http://schemas.microsoft.com/office/drawing/2014/main" id="{89D18B99-391D-8364-C4CE-54A3C700AC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3" name="Straight Connector 1772">
                    <a:extLst>
                      <a:ext uri="{FF2B5EF4-FFF2-40B4-BE49-F238E27FC236}">
                        <a16:creationId xmlns:a16="http://schemas.microsoft.com/office/drawing/2014/main" id="{B7116962-1331-E726-334A-403474690A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4" name="Straight Connector 1773">
                    <a:extLst>
                      <a:ext uri="{FF2B5EF4-FFF2-40B4-BE49-F238E27FC236}">
                        <a16:creationId xmlns:a16="http://schemas.microsoft.com/office/drawing/2014/main" id="{42996D1E-DBA1-9CE8-E999-B233F94B5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3" name="Straight Connector 1752">
                  <a:extLst>
                    <a:ext uri="{FF2B5EF4-FFF2-40B4-BE49-F238E27FC236}">
                      <a16:creationId xmlns:a16="http://schemas.microsoft.com/office/drawing/2014/main" id="{FAA8EF53-BE7F-6C7B-EC87-A05DA79DD796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" name="Straight Connector 1753">
                  <a:extLst>
                    <a:ext uri="{FF2B5EF4-FFF2-40B4-BE49-F238E27FC236}">
                      <a16:creationId xmlns:a16="http://schemas.microsoft.com/office/drawing/2014/main" id="{15572654-771B-E900-5498-935D7B66BDBC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5" name="Straight Connector 1754">
                  <a:extLst>
                    <a:ext uri="{FF2B5EF4-FFF2-40B4-BE49-F238E27FC236}">
                      <a16:creationId xmlns:a16="http://schemas.microsoft.com/office/drawing/2014/main" id="{0E3ACB69-ACB7-87A9-5288-9FF0FAF5171E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6" name="Straight Connector 1755">
                  <a:extLst>
                    <a:ext uri="{FF2B5EF4-FFF2-40B4-BE49-F238E27FC236}">
                      <a16:creationId xmlns:a16="http://schemas.microsoft.com/office/drawing/2014/main" id="{4244EDEC-B08E-939F-C81B-3D124804CB07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7" name="Straight Connector 1756">
                  <a:extLst>
                    <a:ext uri="{FF2B5EF4-FFF2-40B4-BE49-F238E27FC236}">
                      <a16:creationId xmlns:a16="http://schemas.microsoft.com/office/drawing/2014/main" id="{A0016FEA-DEF3-8AD3-9761-16F2DA5EADD6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8" name="Straight Connector 1757">
                  <a:extLst>
                    <a:ext uri="{FF2B5EF4-FFF2-40B4-BE49-F238E27FC236}">
                      <a16:creationId xmlns:a16="http://schemas.microsoft.com/office/drawing/2014/main" id="{3CD444B4-8E3D-0024-46C2-4BCD90A83A90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9" name="Straight Connector 1758">
                  <a:extLst>
                    <a:ext uri="{FF2B5EF4-FFF2-40B4-BE49-F238E27FC236}">
                      <a16:creationId xmlns:a16="http://schemas.microsoft.com/office/drawing/2014/main" id="{45D78958-0F8D-F208-32CF-CB85018BE323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0" name="Straight Connector 1759">
                  <a:extLst>
                    <a:ext uri="{FF2B5EF4-FFF2-40B4-BE49-F238E27FC236}">
                      <a16:creationId xmlns:a16="http://schemas.microsoft.com/office/drawing/2014/main" id="{9EB3E9E9-A174-11F4-E5F5-FD20E8E712A7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1" name="Straight Connector 1760">
                  <a:extLst>
                    <a:ext uri="{FF2B5EF4-FFF2-40B4-BE49-F238E27FC236}">
                      <a16:creationId xmlns:a16="http://schemas.microsoft.com/office/drawing/2014/main" id="{F872AA60-368A-928B-C831-3F5E751079CF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2" name="Straight Connector 1761">
                  <a:extLst>
                    <a:ext uri="{FF2B5EF4-FFF2-40B4-BE49-F238E27FC236}">
                      <a16:creationId xmlns:a16="http://schemas.microsoft.com/office/drawing/2014/main" id="{3E26DC57-C623-67C8-A15F-D4F487AD2272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3" name="SingleUnit">
                <a:extLst>
                  <a:ext uri="{FF2B5EF4-FFF2-40B4-BE49-F238E27FC236}">
                    <a16:creationId xmlns:a16="http://schemas.microsoft.com/office/drawing/2014/main" id="{F74118D7-CDC1-D5A5-9770-6FB1086069A9}"/>
                  </a:ext>
                </a:extLst>
              </p:cNvPr>
              <p:cNvGrpSpPr/>
              <p:nvPr/>
            </p:nvGrpSpPr>
            <p:grpSpPr>
              <a:xfrm>
                <a:off x="7080300" y="1117853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729" name="Stair">
                  <a:extLst>
                    <a:ext uri="{FF2B5EF4-FFF2-40B4-BE49-F238E27FC236}">
                      <a16:creationId xmlns:a16="http://schemas.microsoft.com/office/drawing/2014/main" id="{200219DF-0739-A772-AF97-8866AE703674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740" name="Straight Connector 1739">
                    <a:extLst>
                      <a:ext uri="{FF2B5EF4-FFF2-40B4-BE49-F238E27FC236}">
                        <a16:creationId xmlns:a16="http://schemas.microsoft.com/office/drawing/2014/main" id="{FCEB953A-AEAC-7391-F218-DCAEF8F31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1" name="Straight Connector 1740">
                    <a:extLst>
                      <a:ext uri="{FF2B5EF4-FFF2-40B4-BE49-F238E27FC236}">
                        <a16:creationId xmlns:a16="http://schemas.microsoft.com/office/drawing/2014/main" id="{ED6257B3-DDAF-02F0-9278-A10BF8A5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2" name="Straight Connector 1741">
                    <a:extLst>
                      <a:ext uri="{FF2B5EF4-FFF2-40B4-BE49-F238E27FC236}">
                        <a16:creationId xmlns:a16="http://schemas.microsoft.com/office/drawing/2014/main" id="{691194B8-3BBD-0E51-E038-5D95CAFCD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3" name="Straight Connector 1742">
                    <a:extLst>
                      <a:ext uri="{FF2B5EF4-FFF2-40B4-BE49-F238E27FC236}">
                        <a16:creationId xmlns:a16="http://schemas.microsoft.com/office/drawing/2014/main" id="{010A197E-F9D0-8D5B-EE45-F4860F9E6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4" name="Straight Connector 1743">
                    <a:extLst>
                      <a:ext uri="{FF2B5EF4-FFF2-40B4-BE49-F238E27FC236}">
                        <a16:creationId xmlns:a16="http://schemas.microsoft.com/office/drawing/2014/main" id="{0E6198D9-0DED-9AD5-B52D-99FB4E1141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5" name="Straight Connector 1744">
                    <a:extLst>
                      <a:ext uri="{FF2B5EF4-FFF2-40B4-BE49-F238E27FC236}">
                        <a16:creationId xmlns:a16="http://schemas.microsoft.com/office/drawing/2014/main" id="{FE704DFE-4706-450D-3FF9-41D052C34A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6" name="Straight Connector 1745">
                    <a:extLst>
                      <a:ext uri="{FF2B5EF4-FFF2-40B4-BE49-F238E27FC236}">
                        <a16:creationId xmlns:a16="http://schemas.microsoft.com/office/drawing/2014/main" id="{1ABE7C4C-54CC-A318-6951-4CC666FA0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7" name="Straight Connector 1746">
                    <a:extLst>
                      <a:ext uri="{FF2B5EF4-FFF2-40B4-BE49-F238E27FC236}">
                        <a16:creationId xmlns:a16="http://schemas.microsoft.com/office/drawing/2014/main" id="{D7BD969A-EA79-CDA6-DA5F-010FE2B13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8" name="Straight Connector 1747">
                    <a:extLst>
                      <a:ext uri="{FF2B5EF4-FFF2-40B4-BE49-F238E27FC236}">
                        <a16:creationId xmlns:a16="http://schemas.microsoft.com/office/drawing/2014/main" id="{A4478CE4-E017-4DB6-DB18-3BFE040A4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9" name="Straight Connector 1748">
                    <a:extLst>
                      <a:ext uri="{FF2B5EF4-FFF2-40B4-BE49-F238E27FC236}">
                        <a16:creationId xmlns:a16="http://schemas.microsoft.com/office/drawing/2014/main" id="{43130CC6-E33B-16F9-8183-5BAF84684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0" name="Straight Connector 1749">
                    <a:extLst>
                      <a:ext uri="{FF2B5EF4-FFF2-40B4-BE49-F238E27FC236}">
                        <a16:creationId xmlns:a16="http://schemas.microsoft.com/office/drawing/2014/main" id="{485799BE-8DCC-06B5-B687-8B5DDB19AA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1" name="Straight Connector 1750">
                    <a:extLst>
                      <a:ext uri="{FF2B5EF4-FFF2-40B4-BE49-F238E27FC236}">
                        <a16:creationId xmlns:a16="http://schemas.microsoft.com/office/drawing/2014/main" id="{479A4398-83E1-EB9D-708F-E15068215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0" name="Straight Connector 1729">
                  <a:extLst>
                    <a:ext uri="{FF2B5EF4-FFF2-40B4-BE49-F238E27FC236}">
                      <a16:creationId xmlns:a16="http://schemas.microsoft.com/office/drawing/2014/main" id="{77DFD732-9184-74B5-38EB-5A0696A6E3C4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1" name="Straight Connector 1730">
                  <a:extLst>
                    <a:ext uri="{FF2B5EF4-FFF2-40B4-BE49-F238E27FC236}">
                      <a16:creationId xmlns:a16="http://schemas.microsoft.com/office/drawing/2014/main" id="{F442FD66-22DF-634F-3FAA-695F1105C0DA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2" name="Straight Connector 1731">
                  <a:extLst>
                    <a:ext uri="{FF2B5EF4-FFF2-40B4-BE49-F238E27FC236}">
                      <a16:creationId xmlns:a16="http://schemas.microsoft.com/office/drawing/2014/main" id="{FE375885-37B5-C1CD-A6B0-5686AEF62B87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3" name="Straight Connector 1732">
                  <a:extLst>
                    <a:ext uri="{FF2B5EF4-FFF2-40B4-BE49-F238E27FC236}">
                      <a16:creationId xmlns:a16="http://schemas.microsoft.com/office/drawing/2014/main" id="{6E53C427-2E35-5C03-4029-646BD7EF64E8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4" name="Straight Connector 1733">
                  <a:extLst>
                    <a:ext uri="{FF2B5EF4-FFF2-40B4-BE49-F238E27FC236}">
                      <a16:creationId xmlns:a16="http://schemas.microsoft.com/office/drawing/2014/main" id="{3A767E22-09DC-C29D-C34B-95C06371F464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5" name="Straight Connector 1734">
                  <a:extLst>
                    <a:ext uri="{FF2B5EF4-FFF2-40B4-BE49-F238E27FC236}">
                      <a16:creationId xmlns:a16="http://schemas.microsoft.com/office/drawing/2014/main" id="{5399A689-0730-21C2-43B0-8C471DDC225A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6" name="Straight Connector 1735">
                  <a:extLst>
                    <a:ext uri="{FF2B5EF4-FFF2-40B4-BE49-F238E27FC236}">
                      <a16:creationId xmlns:a16="http://schemas.microsoft.com/office/drawing/2014/main" id="{FA3655DB-F22E-265F-9FCB-0B48891714FF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7" name="Straight Connector 1736">
                  <a:extLst>
                    <a:ext uri="{FF2B5EF4-FFF2-40B4-BE49-F238E27FC236}">
                      <a16:creationId xmlns:a16="http://schemas.microsoft.com/office/drawing/2014/main" id="{628FE8EB-8E7B-DBC2-DD8E-30E11FDE7C44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8" name="Straight Connector 1737">
                  <a:extLst>
                    <a:ext uri="{FF2B5EF4-FFF2-40B4-BE49-F238E27FC236}">
                      <a16:creationId xmlns:a16="http://schemas.microsoft.com/office/drawing/2014/main" id="{7AFD82E2-D46E-3BD4-0785-62780DF62174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9" name="Straight Connector 1738">
                  <a:extLst>
                    <a:ext uri="{FF2B5EF4-FFF2-40B4-BE49-F238E27FC236}">
                      <a16:creationId xmlns:a16="http://schemas.microsoft.com/office/drawing/2014/main" id="{3DA2A544-4143-AB91-07DC-5D6449A656F9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4" name="SingleUnit">
                <a:extLst>
                  <a:ext uri="{FF2B5EF4-FFF2-40B4-BE49-F238E27FC236}">
                    <a16:creationId xmlns:a16="http://schemas.microsoft.com/office/drawing/2014/main" id="{5FD46085-3016-1921-B938-87CF4B39BA1E}"/>
                  </a:ext>
                </a:extLst>
              </p:cNvPr>
              <p:cNvGrpSpPr/>
              <p:nvPr/>
            </p:nvGrpSpPr>
            <p:grpSpPr>
              <a:xfrm>
                <a:off x="8739396" y="1119932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706" name="Stair">
                  <a:extLst>
                    <a:ext uri="{FF2B5EF4-FFF2-40B4-BE49-F238E27FC236}">
                      <a16:creationId xmlns:a16="http://schemas.microsoft.com/office/drawing/2014/main" id="{E3620FE2-3ECF-7F95-5C1B-93C30F6614DD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717" name="Straight Connector 1716">
                    <a:extLst>
                      <a:ext uri="{FF2B5EF4-FFF2-40B4-BE49-F238E27FC236}">
                        <a16:creationId xmlns:a16="http://schemas.microsoft.com/office/drawing/2014/main" id="{E918D75A-9C2B-7055-C631-49A7BAC86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8" name="Straight Connector 1717">
                    <a:extLst>
                      <a:ext uri="{FF2B5EF4-FFF2-40B4-BE49-F238E27FC236}">
                        <a16:creationId xmlns:a16="http://schemas.microsoft.com/office/drawing/2014/main" id="{8BE11BF1-EABD-BB46-99A5-50E50B2506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9" name="Straight Connector 1718">
                    <a:extLst>
                      <a:ext uri="{FF2B5EF4-FFF2-40B4-BE49-F238E27FC236}">
                        <a16:creationId xmlns:a16="http://schemas.microsoft.com/office/drawing/2014/main" id="{B8BF41AA-2FF3-2208-CE88-4963BA26A0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0" name="Straight Connector 1719">
                    <a:extLst>
                      <a:ext uri="{FF2B5EF4-FFF2-40B4-BE49-F238E27FC236}">
                        <a16:creationId xmlns:a16="http://schemas.microsoft.com/office/drawing/2014/main" id="{FDEA0C2E-CA62-C53F-D24C-77D04A4E6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1" name="Straight Connector 1720">
                    <a:extLst>
                      <a:ext uri="{FF2B5EF4-FFF2-40B4-BE49-F238E27FC236}">
                        <a16:creationId xmlns:a16="http://schemas.microsoft.com/office/drawing/2014/main" id="{1B4BEBD0-3504-BAA0-0F84-D8102FFFB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2" name="Straight Connector 1721">
                    <a:extLst>
                      <a:ext uri="{FF2B5EF4-FFF2-40B4-BE49-F238E27FC236}">
                        <a16:creationId xmlns:a16="http://schemas.microsoft.com/office/drawing/2014/main" id="{02D44B82-21B0-02CB-EA0B-E68DEF1FF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3" name="Straight Connector 1722">
                    <a:extLst>
                      <a:ext uri="{FF2B5EF4-FFF2-40B4-BE49-F238E27FC236}">
                        <a16:creationId xmlns:a16="http://schemas.microsoft.com/office/drawing/2014/main" id="{60A15F4A-3BBE-7BEA-76ED-BC0D3B35C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4" name="Straight Connector 1723">
                    <a:extLst>
                      <a:ext uri="{FF2B5EF4-FFF2-40B4-BE49-F238E27FC236}">
                        <a16:creationId xmlns:a16="http://schemas.microsoft.com/office/drawing/2014/main" id="{37B5258C-778F-F514-2C25-40C6A44A30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5" name="Straight Connector 1724">
                    <a:extLst>
                      <a:ext uri="{FF2B5EF4-FFF2-40B4-BE49-F238E27FC236}">
                        <a16:creationId xmlns:a16="http://schemas.microsoft.com/office/drawing/2014/main" id="{7ED54616-5A54-8934-9091-FE5316433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6" name="Straight Connector 1725">
                    <a:extLst>
                      <a:ext uri="{FF2B5EF4-FFF2-40B4-BE49-F238E27FC236}">
                        <a16:creationId xmlns:a16="http://schemas.microsoft.com/office/drawing/2014/main" id="{F452AA58-C2E3-FDF7-407F-2B17EDAB39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7" name="Straight Connector 1726">
                    <a:extLst>
                      <a:ext uri="{FF2B5EF4-FFF2-40B4-BE49-F238E27FC236}">
                        <a16:creationId xmlns:a16="http://schemas.microsoft.com/office/drawing/2014/main" id="{4956EE55-9759-4F08-92C7-2D9896A86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8" name="Straight Connector 1727">
                    <a:extLst>
                      <a:ext uri="{FF2B5EF4-FFF2-40B4-BE49-F238E27FC236}">
                        <a16:creationId xmlns:a16="http://schemas.microsoft.com/office/drawing/2014/main" id="{26EE87E8-6B2C-F8E5-E52F-6E38F1667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07" name="Straight Connector 1706">
                  <a:extLst>
                    <a:ext uri="{FF2B5EF4-FFF2-40B4-BE49-F238E27FC236}">
                      <a16:creationId xmlns:a16="http://schemas.microsoft.com/office/drawing/2014/main" id="{28B613B6-E5F0-A8B7-8E3A-AF4EADAA2CA0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8" name="Straight Connector 1707">
                  <a:extLst>
                    <a:ext uri="{FF2B5EF4-FFF2-40B4-BE49-F238E27FC236}">
                      <a16:creationId xmlns:a16="http://schemas.microsoft.com/office/drawing/2014/main" id="{D14D2279-05DF-0B2E-F9B1-FFFAC4576A30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9" name="Straight Connector 1708">
                  <a:extLst>
                    <a:ext uri="{FF2B5EF4-FFF2-40B4-BE49-F238E27FC236}">
                      <a16:creationId xmlns:a16="http://schemas.microsoft.com/office/drawing/2014/main" id="{7AD5CC25-A32C-25DD-5A6E-5F7E771D8947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0" name="Straight Connector 1709">
                  <a:extLst>
                    <a:ext uri="{FF2B5EF4-FFF2-40B4-BE49-F238E27FC236}">
                      <a16:creationId xmlns:a16="http://schemas.microsoft.com/office/drawing/2014/main" id="{B968D50D-FB02-A328-23FF-7F50470CA9EA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1" name="Straight Connector 1710">
                  <a:extLst>
                    <a:ext uri="{FF2B5EF4-FFF2-40B4-BE49-F238E27FC236}">
                      <a16:creationId xmlns:a16="http://schemas.microsoft.com/office/drawing/2014/main" id="{A2EB34F2-B403-543E-C26A-752833FFA39B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2" name="Straight Connector 1711">
                  <a:extLst>
                    <a:ext uri="{FF2B5EF4-FFF2-40B4-BE49-F238E27FC236}">
                      <a16:creationId xmlns:a16="http://schemas.microsoft.com/office/drawing/2014/main" id="{1CD7090F-0F27-0562-BC05-8E22776872F5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3" name="Straight Connector 1712">
                  <a:extLst>
                    <a:ext uri="{FF2B5EF4-FFF2-40B4-BE49-F238E27FC236}">
                      <a16:creationId xmlns:a16="http://schemas.microsoft.com/office/drawing/2014/main" id="{D3DE22AB-031D-4160-03C5-67DAFEF8B8AE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4" name="Straight Connector 1713">
                  <a:extLst>
                    <a:ext uri="{FF2B5EF4-FFF2-40B4-BE49-F238E27FC236}">
                      <a16:creationId xmlns:a16="http://schemas.microsoft.com/office/drawing/2014/main" id="{59E58E47-0C93-2893-C592-036DEE1CA08D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5" name="Straight Connector 1714">
                  <a:extLst>
                    <a:ext uri="{FF2B5EF4-FFF2-40B4-BE49-F238E27FC236}">
                      <a16:creationId xmlns:a16="http://schemas.microsoft.com/office/drawing/2014/main" id="{36CFBA03-8008-78A5-A090-8C207C148AE8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6" name="Straight Connector 1715">
                  <a:extLst>
                    <a:ext uri="{FF2B5EF4-FFF2-40B4-BE49-F238E27FC236}">
                      <a16:creationId xmlns:a16="http://schemas.microsoft.com/office/drawing/2014/main" id="{0780A253-A728-E8CB-1352-E979C7125B6A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5" name="SingleUnit">
                <a:extLst>
                  <a:ext uri="{FF2B5EF4-FFF2-40B4-BE49-F238E27FC236}">
                    <a16:creationId xmlns:a16="http://schemas.microsoft.com/office/drawing/2014/main" id="{CC973280-D29E-4906-CA19-D1DC49CE7D9E}"/>
                  </a:ext>
                </a:extLst>
              </p:cNvPr>
              <p:cNvGrpSpPr/>
              <p:nvPr/>
            </p:nvGrpSpPr>
            <p:grpSpPr>
              <a:xfrm>
                <a:off x="10398666" y="1115774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683" name="Stair">
                  <a:extLst>
                    <a:ext uri="{FF2B5EF4-FFF2-40B4-BE49-F238E27FC236}">
                      <a16:creationId xmlns:a16="http://schemas.microsoft.com/office/drawing/2014/main" id="{82CAACC2-5DBB-31A1-014E-783933A461C5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694" name="Straight Connector 1693">
                    <a:extLst>
                      <a:ext uri="{FF2B5EF4-FFF2-40B4-BE49-F238E27FC236}">
                        <a16:creationId xmlns:a16="http://schemas.microsoft.com/office/drawing/2014/main" id="{E29AB0A8-B6DA-A2F2-E7F6-94013E9440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5" name="Straight Connector 1694">
                    <a:extLst>
                      <a:ext uri="{FF2B5EF4-FFF2-40B4-BE49-F238E27FC236}">
                        <a16:creationId xmlns:a16="http://schemas.microsoft.com/office/drawing/2014/main" id="{CE9699A2-63D7-07C8-0AAC-EEDF036FB1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6" name="Straight Connector 1695">
                    <a:extLst>
                      <a:ext uri="{FF2B5EF4-FFF2-40B4-BE49-F238E27FC236}">
                        <a16:creationId xmlns:a16="http://schemas.microsoft.com/office/drawing/2014/main" id="{76030C32-287F-94E5-3017-CD80DF06BC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7" name="Straight Connector 1696">
                    <a:extLst>
                      <a:ext uri="{FF2B5EF4-FFF2-40B4-BE49-F238E27FC236}">
                        <a16:creationId xmlns:a16="http://schemas.microsoft.com/office/drawing/2014/main" id="{C4D52E23-447E-9223-1E44-B995DDF3D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8" name="Straight Connector 1697">
                    <a:extLst>
                      <a:ext uri="{FF2B5EF4-FFF2-40B4-BE49-F238E27FC236}">
                        <a16:creationId xmlns:a16="http://schemas.microsoft.com/office/drawing/2014/main" id="{DADE4431-A0A8-4EF6-6BE2-3185B4760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9" name="Straight Connector 1698">
                    <a:extLst>
                      <a:ext uri="{FF2B5EF4-FFF2-40B4-BE49-F238E27FC236}">
                        <a16:creationId xmlns:a16="http://schemas.microsoft.com/office/drawing/2014/main" id="{BD4788EB-EF49-761B-A8BB-616646D21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0" name="Straight Connector 1699">
                    <a:extLst>
                      <a:ext uri="{FF2B5EF4-FFF2-40B4-BE49-F238E27FC236}">
                        <a16:creationId xmlns:a16="http://schemas.microsoft.com/office/drawing/2014/main" id="{D7A9D22B-1543-CD28-3F2A-45F74734A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1" name="Straight Connector 1700">
                    <a:extLst>
                      <a:ext uri="{FF2B5EF4-FFF2-40B4-BE49-F238E27FC236}">
                        <a16:creationId xmlns:a16="http://schemas.microsoft.com/office/drawing/2014/main" id="{702E054E-EDC9-C77D-C63B-008C130FE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2" name="Straight Connector 1701">
                    <a:extLst>
                      <a:ext uri="{FF2B5EF4-FFF2-40B4-BE49-F238E27FC236}">
                        <a16:creationId xmlns:a16="http://schemas.microsoft.com/office/drawing/2014/main" id="{5212DE40-E9A0-888C-0855-84B28219C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3" name="Straight Connector 1702">
                    <a:extLst>
                      <a:ext uri="{FF2B5EF4-FFF2-40B4-BE49-F238E27FC236}">
                        <a16:creationId xmlns:a16="http://schemas.microsoft.com/office/drawing/2014/main" id="{6ECFE717-ACA9-CEC3-BDEE-E22DF94AE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4" name="Straight Connector 1703">
                    <a:extLst>
                      <a:ext uri="{FF2B5EF4-FFF2-40B4-BE49-F238E27FC236}">
                        <a16:creationId xmlns:a16="http://schemas.microsoft.com/office/drawing/2014/main" id="{9897D159-1BA4-AB76-84A3-1F9E09144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5" name="Straight Connector 1704">
                    <a:extLst>
                      <a:ext uri="{FF2B5EF4-FFF2-40B4-BE49-F238E27FC236}">
                        <a16:creationId xmlns:a16="http://schemas.microsoft.com/office/drawing/2014/main" id="{04F7BCF5-8FD6-035E-CF1E-108A976A9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4" name="Straight Connector 1683">
                  <a:extLst>
                    <a:ext uri="{FF2B5EF4-FFF2-40B4-BE49-F238E27FC236}">
                      <a16:creationId xmlns:a16="http://schemas.microsoft.com/office/drawing/2014/main" id="{8E430476-9C04-F045-AA5E-1C8762821909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Straight Connector 1684">
                  <a:extLst>
                    <a:ext uri="{FF2B5EF4-FFF2-40B4-BE49-F238E27FC236}">
                      <a16:creationId xmlns:a16="http://schemas.microsoft.com/office/drawing/2014/main" id="{C26B2C79-08EF-8DAE-7C9D-772A055AC4B7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Straight Connector 1685">
                  <a:extLst>
                    <a:ext uri="{FF2B5EF4-FFF2-40B4-BE49-F238E27FC236}">
                      <a16:creationId xmlns:a16="http://schemas.microsoft.com/office/drawing/2014/main" id="{88A41A94-A449-F863-9E88-FA0579503E81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Straight Connector 1686">
                  <a:extLst>
                    <a:ext uri="{FF2B5EF4-FFF2-40B4-BE49-F238E27FC236}">
                      <a16:creationId xmlns:a16="http://schemas.microsoft.com/office/drawing/2014/main" id="{D97815AF-CF9F-470F-C58C-AAC4C874C6BC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Straight Connector 1687">
                  <a:extLst>
                    <a:ext uri="{FF2B5EF4-FFF2-40B4-BE49-F238E27FC236}">
                      <a16:creationId xmlns:a16="http://schemas.microsoft.com/office/drawing/2014/main" id="{F6D788ED-F25A-58EA-6CCB-9D6938C51AB4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Straight Connector 1688">
                  <a:extLst>
                    <a:ext uri="{FF2B5EF4-FFF2-40B4-BE49-F238E27FC236}">
                      <a16:creationId xmlns:a16="http://schemas.microsoft.com/office/drawing/2014/main" id="{9451AD9A-4D1D-8883-794C-98B9002BEA70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Straight Connector 1689">
                  <a:extLst>
                    <a:ext uri="{FF2B5EF4-FFF2-40B4-BE49-F238E27FC236}">
                      <a16:creationId xmlns:a16="http://schemas.microsoft.com/office/drawing/2014/main" id="{D8EC4843-40B3-FF1C-A70F-D7A83DD232DA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1" name="Straight Connector 1690">
                  <a:extLst>
                    <a:ext uri="{FF2B5EF4-FFF2-40B4-BE49-F238E27FC236}">
                      <a16:creationId xmlns:a16="http://schemas.microsoft.com/office/drawing/2014/main" id="{FD10C71E-A19F-BDBF-A0CF-BFF5E4E2D23E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2" name="Straight Connector 1691">
                  <a:extLst>
                    <a:ext uri="{FF2B5EF4-FFF2-40B4-BE49-F238E27FC236}">
                      <a16:creationId xmlns:a16="http://schemas.microsoft.com/office/drawing/2014/main" id="{38769EF8-C966-2927-1495-ECAFC9D987F5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Straight Connector 1692">
                  <a:extLst>
                    <a:ext uri="{FF2B5EF4-FFF2-40B4-BE49-F238E27FC236}">
                      <a16:creationId xmlns:a16="http://schemas.microsoft.com/office/drawing/2014/main" id="{CF5869D3-AEB2-055A-78C4-8D0305D19657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6" name="TextBox 1625">
                <a:extLst>
                  <a:ext uri="{FF2B5EF4-FFF2-40B4-BE49-F238E27FC236}">
                    <a16:creationId xmlns:a16="http://schemas.microsoft.com/office/drawing/2014/main" id="{FB6D8A54-9EAD-8EBD-DB61-DF70D56BA803}"/>
                  </a:ext>
                </a:extLst>
              </p:cNvPr>
              <p:cNvSpPr txBox="1"/>
              <p:nvPr/>
            </p:nvSpPr>
            <p:spPr>
              <a:xfrm rot="16200000" flipH="1">
                <a:off x="5701549" y="191863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627" name="TextBox 1626">
                <a:extLst>
                  <a:ext uri="{FF2B5EF4-FFF2-40B4-BE49-F238E27FC236}">
                    <a16:creationId xmlns:a16="http://schemas.microsoft.com/office/drawing/2014/main" id="{D512F77E-50E0-2487-1173-F702C41D2920}"/>
                  </a:ext>
                </a:extLst>
              </p:cNvPr>
              <p:cNvSpPr txBox="1"/>
              <p:nvPr/>
            </p:nvSpPr>
            <p:spPr>
              <a:xfrm rot="16200000" flipH="1">
                <a:off x="7373012" y="1918632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628" name="TextBox 1627">
                <a:extLst>
                  <a:ext uri="{FF2B5EF4-FFF2-40B4-BE49-F238E27FC236}">
                    <a16:creationId xmlns:a16="http://schemas.microsoft.com/office/drawing/2014/main" id="{018CF062-B0F0-114B-0BB7-3BCD516F6D55}"/>
                  </a:ext>
                </a:extLst>
              </p:cNvPr>
              <p:cNvSpPr txBox="1"/>
              <p:nvPr/>
            </p:nvSpPr>
            <p:spPr>
              <a:xfrm rot="16200000" flipH="1">
                <a:off x="9024500" y="1965637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629" name="TextBox 1628">
                <a:extLst>
                  <a:ext uri="{FF2B5EF4-FFF2-40B4-BE49-F238E27FC236}">
                    <a16:creationId xmlns:a16="http://schemas.microsoft.com/office/drawing/2014/main" id="{7699C606-BF0C-F3E1-374A-3E4914304A52}"/>
                  </a:ext>
                </a:extLst>
              </p:cNvPr>
              <p:cNvSpPr txBox="1"/>
              <p:nvPr/>
            </p:nvSpPr>
            <p:spPr>
              <a:xfrm rot="16200000" flipH="1">
                <a:off x="10708750" y="1958109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630" name="TextBox 1629">
                <a:extLst>
                  <a:ext uri="{FF2B5EF4-FFF2-40B4-BE49-F238E27FC236}">
                    <a16:creationId xmlns:a16="http://schemas.microsoft.com/office/drawing/2014/main" id="{297B99FA-2D2C-BE7D-427E-D23133A8CFF2}"/>
                  </a:ext>
                </a:extLst>
              </p:cNvPr>
              <p:cNvSpPr txBox="1"/>
              <p:nvPr/>
            </p:nvSpPr>
            <p:spPr>
              <a:xfrm rot="16200000" flipH="1">
                <a:off x="4048023" y="1934408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631" name="Group 1630">
                <a:extLst>
                  <a:ext uri="{FF2B5EF4-FFF2-40B4-BE49-F238E27FC236}">
                    <a16:creationId xmlns:a16="http://schemas.microsoft.com/office/drawing/2014/main" id="{78725ED1-56B7-3F15-D8E6-703DCAF9CFA5}"/>
                  </a:ext>
                </a:extLst>
              </p:cNvPr>
              <p:cNvGrpSpPr/>
              <p:nvPr/>
            </p:nvGrpSpPr>
            <p:grpSpPr>
              <a:xfrm>
                <a:off x="4380249" y="2703813"/>
                <a:ext cx="438754" cy="454677"/>
                <a:chOff x="4349133" y="2868469"/>
                <a:chExt cx="628698" cy="639413"/>
              </a:xfrm>
            </p:grpSpPr>
            <p:grpSp>
              <p:nvGrpSpPr>
                <p:cNvPr id="1677" name="Lift">
                  <a:extLst>
                    <a:ext uri="{FF2B5EF4-FFF2-40B4-BE49-F238E27FC236}">
                      <a16:creationId xmlns:a16="http://schemas.microsoft.com/office/drawing/2014/main" id="{BE4660BD-DDAB-F6E8-730C-25D047F9A792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5013" cy="412034"/>
                  <a:chOff x="1528009" y="5935845"/>
                  <a:chExt cx="373764" cy="330884"/>
                </a:xfrm>
              </p:grpSpPr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839417C1-C8CB-5FE0-1788-1281A3344F1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46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80" name="Straight Connector 1679">
                    <a:extLst>
                      <a:ext uri="{FF2B5EF4-FFF2-40B4-BE49-F238E27FC236}">
                        <a16:creationId xmlns:a16="http://schemas.microsoft.com/office/drawing/2014/main" id="{DD5892CE-A9ED-694E-92E5-679AFAA13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1" name="Straight Connector 1680">
                    <a:extLst>
                      <a:ext uri="{FF2B5EF4-FFF2-40B4-BE49-F238E27FC236}">
                        <a16:creationId xmlns:a16="http://schemas.microsoft.com/office/drawing/2014/main" id="{1CF9FB26-8F15-8047-6300-7EC6342B2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2" name="TextBox 1681">
                    <a:extLst>
                      <a:ext uri="{FF2B5EF4-FFF2-40B4-BE49-F238E27FC236}">
                        <a16:creationId xmlns:a16="http://schemas.microsoft.com/office/drawing/2014/main" id="{C7756042-A185-CD49-54DF-CA4055CAC6D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E</a:t>
                    </a:r>
                  </a:p>
                </p:txBody>
              </p:sp>
            </p:grpSp>
            <p:sp>
              <p:nvSpPr>
                <p:cNvPr id="1678" name="TextBox 1677">
                  <a:extLst>
                    <a:ext uri="{FF2B5EF4-FFF2-40B4-BE49-F238E27FC236}">
                      <a16:creationId xmlns:a16="http://schemas.microsoft.com/office/drawing/2014/main" id="{35B6CD7D-931D-09E3-2169-A4A62C948E80}"/>
                    </a:ext>
                  </a:extLst>
                </p:cNvPr>
                <p:cNvSpPr txBox="1"/>
                <p:nvPr/>
              </p:nvSpPr>
              <p:spPr>
                <a:xfrm flipH="1">
                  <a:off x="4349133" y="3261661"/>
                  <a:ext cx="628698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E</a:t>
                  </a:r>
                </a:p>
              </p:txBody>
            </p:sp>
          </p:grpSp>
          <p:grpSp>
            <p:nvGrpSpPr>
              <p:cNvPr id="1632" name="Group 1631">
                <a:extLst>
                  <a:ext uri="{FF2B5EF4-FFF2-40B4-BE49-F238E27FC236}">
                    <a16:creationId xmlns:a16="http://schemas.microsoft.com/office/drawing/2014/main" id="{F190CD7A-6894-419F-9D22-85FE64212FCE}"/>
                  </a:ext>
                </a:extLst>
              </p:cNvPr>
              <p:cNvGrpSpPr/>
              <p:nvPr/>
            </p:nvGrpSpPr>
            <p:grpSpPr>
              <a:xfrm>
                <a:off x="5924233" y="2588144"/>
                <a:ext cx="2319249" cy="635542"/>
                <a:chOff x="1797804" y="2714158"/>
                <a:chExt cx="3323291" cy="893764"/>
              </a:xfrm>
            </p:grpSpPr>
            <p:grpSp>
              <p:nvGrpSpPr>
                <p:cNvPr id="1668" name="Lift">
                  <a:extLst>
                    <a:ext uri="{FF2B5EF4-FFF2-40B4-BE49-F238E27FC236}">
                      <a16:creationId xmlns:a16="http://schemas.microsoft.com/office/drawing/2014/main" id="{1F1E576E-EE15-99D5-B9A0-640AE533423F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673" name="Rectangle 1672">
                    <a:extLst>
                      <a:ext uri="{FF2B5EF4-FFF2-40B4-BE49-F238E27FC236}">
                        <a16:creationId xmlns:a16="http://schemas.microsoft.com/office/drawing/2014/main" id="{9593B075-7FE1-C08A-9D84-60A275A67D9B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74" name="Straight Connector 1673">
                    <a:extLst>
                      <a:ext uri="{FF2B5EF4-FFF2-40B4-BE49-F238E27FC236}">
                        <a16:creationId xmlns:a16="http://schemas.microsoft.com/office/drawing/2014/main" id="{C1DF3B33-05D6-1AB3-3277-70075B272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5" name="Straight Connector 1674">
                    <a:extLst>
                      <a:ext uri="{FF2B5EF4-FFF2-40B4-BE49-F238E27FC236}">
                        <a16:creationId xmlns:a16="http://schemas.microsoft.com/office/drawing/2014/main" id="{A01A3860-EC31-0D45-120B-40A71C73D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6" name="TextBox 1675">
                    <a:extLst>
                      <a:ext uri="{FF2B5EF4-FFF2-40B4-BE49-F238E27FC236}">
                        <a16:creationId xmlns:a16="http://schemas.microsoft.com/office/drawing/2014/main" id="{0C1569DA-80E9-80A5-DD91-4F3E2A598DC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D</a:t>
                    </a:r>
                  </a:p>
                </p:txBody>
              </p:sp>
            </p:grpSp>
            <p:cxnSp>
              <p:nvCxnSpPr>
                <p:cNvPr id="1669" name="Straight Connector 1668">
                  <a:extLst>
                    <a:ext uri="{FF2B5EF4-FFF2-40B4-BE49-F238E27FC236}">
                      <a16:creationId xmlns:a16="http://schemas.microsoft.com/office/drawing/2014/main" id="{BD9D9472-9169-FE40-657E-2573F935C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368320" y="2791314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0" name="Straight Connector 1669">
                  <a:extLst>
                    <a:ext uri="{FF2B5EF4-FFF2-40B4-BE49-F238E27FC236}">
                      <a16:creationId xmlns:a16="http://schemas.microsoft.com/office/drawing/2014/main" id="{CDC4CABE-8DD2-BD8B-B333-A0E7B4479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789804" y="2791314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1" name="TextBox 1670">
                  <a:extLst>
                    <a:ext uri="{FF2B5EF4-FFF2-40B4-BE49-F238E27FC236}">
                      <a16:creationId xmlns:a16="http://schemas.microsoft.com/office/drawing/2014/main" id="{2D13660A-1D8B-1FC5-1F21-92BB72D0E17F}"/>
                    </a:ext>
                  </a:extLst>
                </p:cNvPr>
                <p:cNvSpPr txBox="1"/>
                <p:nvPr/>
              </p:nvSpPr>
              <p:spPr>
                <a:xfrm flipH="1">
                  <a:off x="4194955" y="3261661"/>
                  <a:ext cx="926140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D</a:t>
                  </a:r>
                </a:p>
              </p:txBody>
            </p:sp>
            <p:sp>
              <p:nvSpPr>
                <p:cNvPr id="1672" name="TextBox 1671">
                  <a:extLst>
                    <a:ext uri="{FF2B5EF4-FFF2-40B4-BE49-F238E27FC236}">
                      <a16:creationId xmlns:a16="http://schemas.microsoft.com/office/drawing/2014/main" id="{93A39299-6E57-01BC-162F-CBB7AFFD8CED}"/>
                    </a:ext>
                  </a:extLst>
                </p:cNvPr>
                <p:cNvSpPr txBox="1"/>
                <p:nvPr/>
              </p:nvSpPr>
              <p:spPr>
                <a:xfrm flipH="1">
                  <a:off x="1797804" y="3111428"/>
                  <a:ext cx="92154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A</a:t>
                  </a:r>
                </a:p>
              </p:txBody>
            </p:sp>
          </p:grp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3CC3EC9C-34F6-0EC0-1385-AB2F70CBD239}"/>
                  </a:ext>
                </a:extLst>
              </p:cNvPr>
              <p:cNvGrpSpPr/>
              <p:nvPr/>
            </p:nvGrpSpPr>
            <p:grpSpPr>
              <a:xfrm>
                <a:off x="10927146" y="2317982"/>
                <a:ext cx="638316" cy="902939"/>
                <a:chOff x="4211616" y="2338117"/>
                <a:chExt cx="914653" cy="1269805"/>
              </a:xfrm>
            </p:grpSpPr>
            <p:grpSp>
              <p:nvGrpSpPr>
                <p:cNvPr id="1660" name="Lift">
                  <a:extLst>
                    <a:ext uri="{FF2B5EF4-FFF2-40B4-BE49-F238E27FC236}">
                      <a16:creationId xmlns:a16="http://schemas.microsoft.com/office/drawing/2014/main" id="{AC708FF7-6B4F-AFAD-46B4-8DB0411BD86E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664" name="Rectangle 1663">
                    <a:extLst>
                      <a:ext uri="{FF2B5EF4-FFF2-40B4-BE49-F238E27FC236}">
                        <a16:creationId xmlns:a16="http://schemas.microsoft.com/office/drawing/2014/main" id="{64EFC91E-702E-E12F-CC26-75144B0068B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65" name="Straight Connector 1664">
                    <a:extLst>
                      <a:ext uri="{FF2B5EF4-FFF2-40B4-BE49-F238E27FC236}">
                        <a16:creationId xmlns:a16="http://schemas.microsoft.com/office/drawing/2014/main" id="{37A6C620-423F-EE62-32E9-26517AF0D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6" name="Straight Connector 1665">
                    <a:extLst>
                      <a:ext uri="{FF2B5EF4-FFF2-40B4-BE49-F238E27FC236}">
                        <a16:creationId xmlns:a16="http://schemas.microsoft.com/office/drawing/2014/main" id="{B29C7BF0-C404-5D63-5DDC-3B94AEF981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7" name="TextBox 1666">
                    <a:extLst>
                      <a:ext uri="{FF2B5EF4-FFF2-40B4-BE49-F238E27FC236}">
                        <a16:creationId xmlns:a16="http://schemas.microsoft.com/office/drawing/2014/main" id="{58284FC1-0520-1790-5282-5065F5C8B9A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B</a:t>
                    </a:r>
                  </a:p>
                </p:txBody>
              </p:sp>
            </p:grpSp>
            <p:cxnSp>
              <p:nvCxnSpPr>
                <p:cNvPr id="1661" name="Straight Connector 1660">
                  <a:extLst>
                    <a:ext uri="{FF2B5EF4-FFF2-40B4-BE49-F238E27FC236}">
                      <a16:creationId xmlns:a16="http://schemas.microsoft.com/office/drawing/2014/main" id="{F0E126F1-0B03-E9D0-8F6C-8B86EF2A8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746" y="2716927"/>
                  <a:ext cx="0" cy="1515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2" name="Straight Connector 1661">
                  <a:extLst>
                    <a:ext uri="{FF2B5EF4-FFF2-40B4-BE49-F238E27FC236}">
                      <a16:creationId xmlns:a16="http://schemas.microsoft.com/office/drawing/2014/main" id="{D3EB5F56-31BB-14CA-3A53-8C7671024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3" name="TextBox 1662">
                  <a:extLst>
                    <a:ext uri="{FF2B5EF4-FFF2-40B4-BE49-F238E27FC236}">
                      <a16:creationId xmlns:a16="http://schemas.microsoft.com/office/drawing/2014/main" id="{16DFA7D0-5211-4D28-944B-3FA94841900A}"/>
                    </a:ext>
                  </a:extLst>
                </p:cNvPr>
                <p:cNvSpPr txBox="1"/>
                <p:nvPr/>
              </p:nvSpPr>
              <p:spPr>
                <a:xfrm flipH="1">
                  <a:off x="4211616" y="3261661"/>
                  <a:ext cx="914653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B</a:t>
                  </a: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51DDDF6B-0376-10A4-F569-910E6B70674A}"/>
                  </a:ext>
                </a:extLst>
              </p:cNvPr>
              <p:cNvGrpSpPr/>
              <p:nvPr/>
            </p:nvGrpSpPr>
            <p:grpSpPr>
              <a:xfrm>
                <a:off x="9263265" y="2578126"/>
                <a:ext cx="633508" cy="633638"/>
                <a:chOff x="4204143" y="2716836"/>
                <a:chExt cx="907764" cy="891086"/>
              </a:xfrm>
            </p:grpSpPr>
            <p:grpSp>
              <p:nvGrpSpPr>
                <p:cNvPr id="1652" name="Lift">
                  <a:extLst>
                    <a:ext uri="{FF2B5EF4-FFF2-40B4-BE49-F238E27FC236}">
                      <a16:creationId xmlns:a16="http://schemas.microsoft.com/office/drawing/2014/main" id="{91112083-49C9-CB6D-734C-F0D79A430B7B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656" name="Rectangle 1655">
                    <a:extLst>
                      <a:ext uri="{FF2B5EF4-FFF2-40B4-BE49-F238E27FC236}">
                        <a16:creationId xmlns:a16="http://schemas.microsoft.com/office/drawing/2014/main" id="{27B711E2-49D1-FA4D-FD76-F48168040AC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57" name="Straight Connector 1656">
                    <a:extLst>
                      <a:ext uri="{FF2B5EF4-FFF2-40B4-BE49-F238E27FC236}">
                        <a16:creationId xmlns:a16="http://schemas.microsoft.com/office/drawing/2014/main" id="{3A9018F4-51E1-E55B-582C-F032F87992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8" name="Straight Connector 1657">
                    <a:extLst>
                      <a:ext uri="{FF2B5EF4-FFF2-40B4-BE49-F238E27FC236}">
                        <a16:creationId xmlns:a16="http://schemas.microsoft.com/office/drawing/2014/main" id="{AA715565-89DF-09A3-77A9-53D1BBB67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9" name="TextBox 1658">
                    <a:extLst>
                      <a:ext uri="{FF2B5EF4-FFF2-40B4-BE49-F238E27FC236}">
                        <a16:creationId xmlns:a16="http://schemas.microsoft.com/office/drawing/2014/main" id="{CB1A2583-2805-EFA0-0618-0A86B9FEC49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6" y="5943209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C</a:t>
                    </a:r>
                  </a:p>
                </p:txBody>
              </p:sp>
            </p:grpSp>
            <p:cxnSp>
              <p:nvCxnSpPr>
                <p:cNvPr id="1653" name="Straight Connector 1652">
                  <a:extLst>
                    <a:ext uri="{FF2B5EF4-FFF2-40B4-BE49-F238E27FC236}">
                      <a16:creationId xmlns:a16="http://schemas.microsoft.com/office/drawing/2014/main" id="{15707563-907E-BF50-312B-6989925FF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365591" y="2793992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Straight Connector 1653">
                  <a:extLst>
                    <a:ext uri="{FF2B5EF4-FFF2-40B4-BE49-F238E27FC236}">
                      <a16:creationId xmlns:a16="http://schemas.microsoft.com/office/drawing/2014/main" id="{FA19DA6D-F388-5250-C85E-B75AA6F30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4789804" y="2793992"/>
                  <a:ext cx="15431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5" name="TextBox 1654">
                  <a:extLst>
                    <a:ext uri="{FF2B5EF4-FFF2-40B4-BE49-F238E27FC236}">
                      <a16:creationId xmlns:a16="http://schemas.microsoft.com/office/drawing/2014/main" id="{1982D9AD-A627-216F-1B4C-8B75B5A9C03E}"/>
                    </a:ext>
                  </a:extLst>
                </p:cNvPr>
                <p:cNvSpPr txBox="1"/>
                <p:nvPr/>
              </p:nvSpPr>
              <p:spPr>
                <a:xfrm flipH="1">
                  <a:off x="4204143" y="3261661"/>
                  <a:ext cx="907764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C</a:t>
                  </a: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040170E4-1269-FD2C-D20F-3AC56E686F03}"/>
                  </a:ext>
                </a:extLst>
              </p:cNvPr>
              <p:cNvGrpSpPr/>
              <p:nvPr/>
            </p:nvGrpSpPr>
            <p:grpSpPr>
              <a:xfrm>
                <a:off x="5864802" y="2593767"/>
                <a:ext cx="777529" cy="285065"/>
                <a:chOff x="5823048" y="2587348"/>
                <a:chExt cx="871129" cy="202549"/>
              </a:xfrm>
            </p:grpSpPr>
            <p:grpSp>
              <p:nvGrpSpPr>
                <p:cNvPr id="1637" name="Lift">
                  <a:extLst>
                    <a:ext uri="{FF2B5EF4-FFF2-40B4-BE49-F238E27FC236}">
                      <a16:creationId xmlns:a16="http://schemas.microsoft.com/office/drawing/2014/main" id="{875C168F-E6AC-92D6-4E12-53BAE02D2975}"/>
                    </a:ext>
                  </a:extLst>
                </p:cNvPr>
                <p:cNvGrpSpPr/>
                <p:nvPr/>
              </p:nvGrpSpPr>
              <p:grpSpPr>
                <a:xfrm>
                  <a:off x="6112506" y="2587348"/>
                  <a:ext cx="292217" cy="202546"/>
                  <a:chOff x="1528009" y="5935845"/>
                  <a:chExt cx="369969" cy="330884"/>
                </a:xfrm>
              </p:grpSpPr>
              <p:sp>
                <p:nvSpPr>
                  <p:cNvPr id="1648" name="Rectangle 1647">
                    <a:extLst>
                      <a:ext uri="{FF2B5EF4-FFF2-40B4-BE49-F238E27FC236}">
                        <a16:creationId xmlns:a16="http://schemas.microsoft.com/office/drawing/2014/main" id="{0AA79BAA-F943-529F-8D32-D8687C377624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5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49" name="Straight Connector 1648">
                    <a:extLst>
                      <a:ext uri="{FF2B5EF4-FFF2-40B4-BE49-F238E27FC236}">
                        <a16:creationId xmlns:a16="http://schemas.microsoft.com/office/drawing/2014/main" id="{3FF569B6-0BAF-6F9D-9775-0364133DB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0" name="Straight Connector 1649">
                    <a:extLst>
                      <a:ext uri="{FF2B5EF4-FFF2-40B4-BE49-F238E27FC236}">
                        <a16:creationId xmlns:a16="http://schemas.microsoft.com/office/drawing/2014/main" id="{D48DA438-DAC4-917D-6A71-82BA37032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1" name="TextBox 1650">
                    <a:extLst>
                      <a:ext uri="{FF2B5EF4-FFF2-40B4-BE49-F238E27FC236}">
                        <a16:creationId xmlns:a16="http://schemas.microsoft.com/office/drawing/2014/main" id="{EAF9DC2E-6B45-6BB4-2108-A1F52104798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A</a:t>
                    </a:r>
                  </a:p>
                </p:txBody>
              </p:sp>
            </p:grpSp>
            <p:grpSp>
              <p:nvGrpSpPr>
                <p:cNvPr id="1638" name="Lift">
                  <a:extLst>
                    <a:ext uri="{FF2B5EF4-FFF2-40B4-BE49-F238E27FC236}">
                      <a16:creationId xmlns:a16="http://schemas.microsoft.com/office/drawing/2014/main" id="{A9DDE998-2BC9-090A-4545-A2F88F533FBF}"/>
                    </a:ext>
                  </a:extLst>
                </p:cNvPr>
                <p:cNvGrpSpPr/>
                <p:nvPr/>
              </p:nvGrpSpPr>
              <p:grpSpPr>
                <a:xfrm>
                  <a:off x="6401960" y="2587360"/>
                  <a:ext cx="292217" cy="202537"/>
                  <a:chOff x="1528009" y="5935860"/>
                  <a:chExt cx="369969" cy="330869"/>
                </a:xfrm>
              </p:grpSpPr>
              <p:sp>
                <p:nvSpPr>
                  <p:cNvPr id="1644" name="Rectangle 1643">
                    <a:extLst>
                      <a:ext uri="{FF2B5EF4-FFF2-40B4-BE49-F238E27FC236}">
                        <a16:creationId xmlns:a16="http://schemas.microsoft.com/office/drawing/2014/main" id="{7189C80A-1049-B045-3F18-C4DD985C3C50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60"/>
                    <a:ext cx="365760" cy="329183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45" name="Straight Connector 1644">
                    <a:extLst>
                      <a:ext uri="{FF2B5EF4-FFF2-40B4-BE49-F238E27FC236}">
                        <a16:creationId xmlns:a16="http://schemas.microsoft.com/office/drawing/2014/main" id="{F80FCD9E-CA1D-4056-053A-CD57D8E82F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6" name="Straight Connector 1645">
                    <a:extLst>
                      <a:ext uri="{FF2B5EF4-FFF2-40B4-BE49-F238E27FC236}">
                        <a16:creationId xmlns:a16="http://schemas.microsoft.com/office/drawing/2014/main" id="{D436356B-A4F9-B6E0-C188-5509D6636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7" name="TextBox 1646">
                    <a:extLst>
                      <a:ext uri="{FF2B5EF4-FFF2-40B4-BE49-F238E27FC236}">
                        <a16:creationId xmlns:a16="http://schemas.microsoft.com/office/drawing/2014/main" id="{04B3E03E-4A9D-5B93-8BA5-02B9630A5C4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  <p:grpSp>
              <p:nvGrpSpPr>
                <p:cNvPr id="1639" name="Lift">
                  <a:extLst>
                    <a:ext uri="{FF2B5EF4-FFF2-40B4-BE49-F238E27FC236}">
                      <a16:creationId xmlns:a16="http://schemas.microsoft.com/office/drawing/2014/main" id="{FA2CFFE5-01B0-5485-6D44-40B2CAA926EA}"/>
                    </a:ext>
                  </a:extLst>
                </p:cNvPr>
                <p:cNvGrpSpPr/>
                <p:nvPr/>
              </p:nvGrpSpPr>
              <p:grpSpPr>
                <a:xfrm>
                  <a:off x="5823048" y="2587348"/>
                  <a:ext cx="292217" cy="202548"/>
                  <a:chOff x="1528009" y="5935842"/>
                  <a:chExt cx="369969" cy="330887"/>
                </a:xfrm>
              </p:grpSpPr>
              <p:sp>
                <p:nvSpPr>
                  <p:cNvPr id="1640" name="Rectangle 1639">
                    <a:extLst>
                      <a:ext uri="{FF2B5EF4-FFF2-40B4-BE49-F238E27FC236}">
                        <a16:creationId xmlns:a16="http://schemas.microsoft.com/office/drawing/2014/main" id="{B0CAA59A-65FE-04D1-4137-6243EFC8190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8" y="5935842"/>
                    <a:ext cx="365760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641" name="Straight Connector 1640">
                    <a:extLst>
                      <a:ext uri="{FF2B5EF4-FFF2-40B4-BE49-F238E27FC236}">
                        <a16:creationId xmlns:a16="http://schemas.microsoft.com/office/drawing/2014/main" id="{EBC307BC-D571-F5C0-1586-B545743D3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2" name="Straight Connector 1641">
                    <a:extLst>
                      <a:ext uri="{FF2B5EF4-FFF2-40B4-BE49-F238E27FC236}">
                        <a16:creationId xmlns:a16="http://schemas.microsoft.com/office/drawing/2014/main" id="{A9D7E2CD-6E51-2C22-68B1-D04B81C3D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3" name="TextBox 1642">
                    <a:extLst>
                      <a:ext uri="{FF2B5EF4-FFF2-40B4-BE49-F238E27FC236}">
                        <a16:creationId xmlns:a16="http://schemas.microsoft.com/office/drawing/2014/main" id="{69EC1DC8-E184-49FC-B7A1-F9A7AC85ACC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29855" y="5992701"/>
                    <a:ext cx="170219" cy="22244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200" b="1" dirty="0"/>
                  </a:p>
                </p:txBody>
              </p:sp>
            </p:grpSp>
          </p:grpSp>
          <p:cxnSp>
            <p:nvCxnSpPr>
              <p:cNvPr id="1636" name="Straight Connector 1635">
                <a:extLst>
                  <a:ext uri="{FF2B5EF4-FFF2-40B4-BE49-F238E27FC236}">
                    <a16:creationId xmlns:a16="http://schemas.microsoft.com/office/drawing/2014/main" id="{B52FBEC7-991F-75C7-804A-DD216F3DE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40163" y="2589575"/>
                <a:ext cx="1014484" cy="51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9" name="Group 1528">
              <a:extLst>
                <a:ext uri="{FF2B5EF4-FFF2-40B4-BE49-F238E27FC236}">
                  <a16:creationId xmlns:a16="http://schemas.microsoft.com/office/drawing/2014/main" id="{DF668CAF-93DA-FF49-2835-A214688A2FA5}"/>
                </a:ext>
              </a:extLst>
            </p:cNvPr>
            <p:cNvGrpSpPr/>
            <p:nvPr/>
          </p:nvGrpSpPr>
          <p:grpSpPr>
            <a:xfrm rot="1163944">
              <a:off x="81906" y="538892"/>
              <a:ext cx="3589171" cy="2084335"/>
              <a:chOff x="3385766" y="3673031"/>
              <a:chExt cx="3589171" cy="2084335"/>
            </a:xfrm>
          </p:grpSpPr>
          <p:grpSp>
            <p:nvGrpSpPr>
              <p:cNvPr id="1552" name="SingleUnit">
                <a:extLst>
                  <a:ext uri="{FF2B5EF4-FFF2-40B4-BE49-F238E27FC236}">
                    <a16:creationId xmlns:a16="http://schemas.microsoft.com/office/drawing/2014/main" id="{B0DCC6E6-6A4C-92E2-30D3-0637511193F2}"/>
                  </a:ext>
                </a:extLst>
              </p:cNvPr>
              <p:cNvGrpSpPr/>
              <p:nvPr/>
            </p:nvGrpSpPr>
            <p:grpSpPr>
              <a:xfrm flipH="1">
                <a:off x="5045036" y="3677189"/>
                <a:ext cx="1890494" cy="1363931"/>
                <a:chOff x="-98179" y="274320"/>
                <a:chExt cx="2696182" cy="2117861"/>
              </a:xfrm>
            </p:grpSpPr>
            <p:grpSp>
              <p:nvGrpSpPr>
                <p:cNvPr id="1598" name="Stair">
                  <a:extLst>
                    <a:ext uri="{FF2B5EF4-FFF2-40B4-BE49-F238E27FC236}">
                      <a16:creationId xmlns:a16="http://schemas.microsoft.com/office/drawing/2014/main" id="{E8C3E6E8-D4AF-7943-7832-9BCC731F3C7F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609" name="Straight Connector 1608">
                    <a:extLst>
                      <a:ext uri="{FF2B5EF4-FFF2-40B4-BE49-F238E27FC236}">
                        <a16:creationId xmlns:a16="http://schemas.microsoft.com/office/drawing/2014/main" id="{E4A7BFFD-63A7-4E96-EA7F-6BC798B858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0" name="Straight Connector 1609">
                    <a:extLst>
                      <a:ext uri="{FF2B5EF4-FFF2-40B4-BE49-F238E27FC236}">
                        <a16:creationId xmlns:a16="http://schemas.microsoft.com/office/drawing/2014/main" id="{459539D0-4CBB-2ECF-76C1-B5C0ECCCA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1" name="Straight Connector 1610">
                    <a:extLst>
                      <a:ext uri="{FF2B5EF4-FFF2-40B4-BE49-F238E27FC236}">
                        <a16:creationId xmlns:a16="http://schemas.microsoft.com/office/drawing/2014/main" id="{F2A287B9-3EBA-4878-DF13-DB30AA9E5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2" name="Straight Connector 1611">
                    <a:extLst>
                      <a:ext uri="{FF2B5EF4-FFF2-40B4-BE49-F238E27FC236}">
                        <a16:creationId xmlns:a16="http://schemas.microsoft.com/office/drawing/2014/main" id="{EEC69D08-BB39-4C1A-3D71-16F3BD2BA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3" name="Straight Connector 1612">
                    <a:extLst>
                      <a:ext uri="{FF2B5EF4-FFF2-40B4-BE49-F238E27FC236}">
                        <a16:creationId xmlns:a16="http://schemas.microsoft.com/office/drawing/2014/main" id="{B617E8D6-0901-7B58-9AAC-99BC5574C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4" name="Straight Connector 1613">
                    <a:extLst>
                      <a:ext uri="{FF2B5EF4-FFF2-40B4-BE49-F238E27FC236}">
                        <a16:creationId xmlns:a16="http://schemas.microsoft.com/office/drawing/2014/main" id="{0DE39E1F-C280-F3D6-944F-F5AB9C636C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5" name="Straight Connector 1614">
                    <a:extLst>
                      <a:ext uri="{FF2B5EF4-FFF2-40B4-BE49-F238E27FC236}">
                        <a16:creationId xmlns:a16="http://schemas.microsoft.com/office/drawing/2014/main" id="{2C7CB9B0-49A4-7B60-CD57-75FA31270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6" name="Straight Connector 1615">
                    <a:extLst>
                      <a:ext uri="{FF2B5EF4-FFF2-40B4-BE49-F238E27FC236}">
                        <a16:creationId xmlns:a16="http://schemas.microsoft.com/office/drawing/2014/main" id="{1CDFB11F-D49B-0E83-A925-2C1472B59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7" name="Straight Connector 1616">
                    <a:extLst>
                      <a:ext uri="{FF2B5EF4-FFF2-40B4-BE49-F238E27FC236}">
                        <a16:creationId xmlns:a16="http://schemas.microsoft.com/office/drawing/2014/main" id="{A5901FD7-E55C-1056-D0EA-E0AA41C4B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8" name="Straight Connector 1617">
                    <a:extLst>
                      <a:ext uri="{FF2B5EF4-FFF2-40B4-BE49-F238E27FC236}">
                        <a16:creationId xmlns:a16="http://schemas.microsoft.com/office/drawing/2014/main" id="{0629C411-6A2B-9D58-E239-ACC795830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9" name="Straight Connector 1618">
                    <a:extLst>
                      <a:ext uri="{FF2B5EF4-FFF2-40B4-BE49-F238E27FC236}">
                        <a16:creationId xmlns:a16="http://schemas.microsoft.com/office/drawing/2014/main" id="{36C863E6-BBFF-03B1-B955-5F7E09B154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0" name="Straight Connector 1619">
                    <a:extLst>
                      <a:ext uri="{FF2B5EF4-FFF2-40B4-BE49-F238E27FC236}">
                        <a16:creationId xmlns:a16="http://schemas.microsoft.com/office/drawing/2014/main" id="{B9550F41-53E1-5874-8C4B-91275FBFE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9" name="Straight Connector 1598">
                  <a:extLst>
                    <a:ext uri="{FF2B5EF4-FFF2-40B4-BE49-F238E27FC236}">
                      <a16:creationId xmlns:a16="http://schemas.microsoft.com/office/drawing/2014/main" id="{3C88B805-5E92-842C-296A-509295F88B62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0" name="Straight Connector 1599">
                  <a:extLst>
                    <a:ext uri="{FF2B5EF4-FFF2-40B4-BE49-F238E27FC236}">
                      <a16:creationId xmlns:a16="http://schemas.microsoft.com/office/drawing/2014/main" id="{7DC085DF-4ED5-2D33-E48C-B314125CA667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1" name="Straight Connector 1600">
                  <a:extLst>
                    <a:ext uri="{FF2B5EF4-FFF2-40B4-BE49-F238E27FC236}">
                      <a16:creationId xmlns:a16="http://schemas.microsoft.com/office/drawing/2014/main" id="{2E00ABF0-5994-2F14-822D-F957E58C7A80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2" name="Straight Connector 1601">
                  <a:extLst>
                    <a:ext uri="{FF2B5EF4-FFF2-40B4-BE49-F238E27FC236}">
                      <a16:creationId xmlns:a16="http://schemas.microsoft.com/office/drawing/2014/main" id="{D082EE4D-9918-71C3-52D8-E62397EEACDB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3" name="Straight Connector 1602">
                  <a:extLst>
                    <a:ext uri="{FF2B5EF4-FFF2-40B4-BE49-F238E27FC236}">
                      <a16:creationId xmlns:a16="http://schemas.microsoft.com/office/drawing/2014/main" id="{C48229BC-2CD5-74C6-06AF-5549450139C0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4" name="Straight Connector 1603">
                  <a:extLst>
                    <a:ext uri="{FF2B5EF4-FFF2-40B4-BE49-F238E27FC236}">
                      <a16:creationId xmlns:a16="http://schemas.microsoft.com/office/drawing/2014/main" id="{EEEC04D1-6708-B00A-6ADF-F42D5D5671FD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5" name="Straight Connector 1604">
                  <a:extLst>
                    <a:ext uri="{FF2B5EF4-FFF2-40B4-BE49-F238E27FC236}">
                      <a16:creationId xmlns:a16="http://schemas.microsoft.com/office/drawing/2014/main" id="{C89049E3-AF25-6302-0376-C303CA49322D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6" name="Straight Connector 1605">
                  <a:extLst>
                    <a:ext uri="{FF2B5EF4-FFF2-40B4-BE49-F238E27FC236}">
                      <a16:creationId xmlns:a16="http://schemas.microsoft.com/office/drawing/2014/main" id="{229BB585-BB8C-A6F7-1B4E-969325E75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>
                  <a:off x="-98179" y="1906333"/>
                  <a:ext cx="1264950" cy="485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Straight Connector 1606">
                  <a:extLst>
                    <a:ext uri="{FF2B5EF4-FFF2-40B4-BE49-F238E27FC236}">
                      <a16:creationId xmlns:a16="http://schemas.microsoft.com/office/drawing/2014/main" id="{E11EA118-EE70-293D-B2DC-368E755ED837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Straight Connector 1607">
                  <a:extLst>
                    <a:ext uri="{FF2B5EF4-FFF2-40B4-BE49-F238E27FC236}">
                      <a16:creationId xmlns:a16="http://schemas.microsoft.com/office/drawing/2014/main" id="{730C442D-E4AB-95B3-2BDE-B4E1EB27A95A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SingleUnit">
                <a:extLst>
                  <a:ext uri="{FF2B5EF4-FFF2-40B4-BE49-F238E27FC236}">
                    <a16:creationId xmlns:a16="http://schemas.microsoft.com/office/drawing/2014/main" id="{3E614F07-5B44-6ACB-BEF4-134F7AC62C82}"/>
                  </a:ext>
                </a:extLst>
              </p:cNvPr>
              <p:cNvGrpSpPr/>
              <p:nvPr/>
            </p:nvGrpSpPr>
            <p:grpSpPr>
              <a:xfrm flipH="1">
                <a:off x="3385766" y="3673031"/>
                <a:ext cx="1673556" cy="1213105"/>
                <a:chOff x="211215" y="274320"/>
                <a:chExt cx="2386788" cy="1883664"/>
              </a:xfrm>
            </p:grpSpPr>
            <p:grpSp>
              <p:nvGrpSpPr>
                <p:cNvPr id="1575" name="Stair">
                  <a:extLst>
                    <a:ext uri="{FF2B5EF4-FFF2-40B4-BE49-F238E27FC236}">
                      <a16:creationId xmlns:a16="http://schemas.microsoft.com/office/drawing/2014/main" id="{F20E7D2D-7B37-B37E-9DC6-FEEB724B970D}"/>
                    </a:ext>
                  </a:extLst>
                </p:cNvPr>
                <p:cNvGrpSpPr/>
                <p:nvPr/>
              </p:nvGrpSpPr>
              <p:grpSpPr>
                <a:xfrm flipV="1">
                  <a:off x="1186124" y="1313476"/>
                  <a:ext cx="434204" cy="841248"/>
                  <a:chOff x="2671745" y="5368525"/>
                  <a:chExt cx="334789" cy="1140976"/>
                </a:xfrm>
              </p:grpSpPr>
              <p:cxnSp>
                <p:nvCxnSpPr>
                  <p:cNvPr id="1586" name="Straight Connector 1585">
                    <a:extLst>
                      <a:ext uri="{FF2B5EF4-FFF2-40B4-BE49-F238E27FC236}">
                        <a16:creationId xmlns:a16="http://schemas.microsoft.com/office/drawing/2014/main" id="{6DF83A93-1461-F654-F2DB-4832C56D0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433229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7" name="Straight Connector 1586">
                    <a:extLst>
                      <a:ext uri="{FF2B5EF4-FFF2-40B4-BE49-F238E27FC236}">
                        <a16:creationId xmlns:a16="http://schemas.microsoft.com/office/drawing/2014/main" id="{7126D7E5-1F35-A365-E02C-AFEB5BF83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108054" y="5939013"/>
                    <a:ext cx="1140976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8" name="Straight Connector 1587">
                    <a:extLst>
                      <a:ext uri="{FF2B5EF4-FFF2-40B4-BE49-F238E27FC236}">
                        <a16:creationId xmlns:a16="http://schemas.microsoft.com/office/drawing/2014/main" id="{DF62D133-4ABE-805E-44D0-943294819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763" y="5763131"/>
                    <a:ext cx="673" cy="55884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9" name="Straight Connector 1588">
                    <a:extLst>
                      <a:ext uri="{FF2B5EF4-FFF2-40B4-BE49-F238E27FC236}">
                        <a16:creationId xmlns:a16="http://schemas.microsoft.com/office/drawing/2014/main" id="{93CD313F-D0AA-D22D-B957-840AF2514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8472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0" name="Straight Connector 1589">
                    <a:extLst>
                      <a:ext uri="{FF2B5EF4-FFF2-40B4-BE49-F238E27FC236}">
                        <a16:creationId xmlns:a16="http://schemas.microsoft.com/office/drawing/2014/main" id="{1C0D2B79-363B-047D-7AF7-022CA8494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2147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1" name="Straight Connector 1590">
                    <a:extLst>
                      <a:ext uri="{FF2B5EF4-FFF2-40B4-BE49-F238E27FC236}">
                        <a16:creationId xmlns:a16="http://schemas.microsoft.com/office/drawing/2014/main" id="{0477C95F-D1D1-72B2-F266-07BBB36AF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148635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2" name="Straight Connector 1591">
                    <a:extLst>
                      <a:ext uri="{FF2B5EF4-FFF2-40B4-BE49-F238E27FC236}">
                        <a16:creationId xmlns:a16="http://schemas.microsoft.com/office/drawing/2014/main" id="{BB7DFAAE-CE15-41CB-C7DB-0E80AC66F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745" y="6082533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3" name="Straight Connector 1592">
                    <a:extLst>
                      <a:ext uri="{FF2B5EF4-FFF2-40B4-BE49-F238E27FC236}">
                        <a16:creationId xmlns:a16="http://schemas.microsoft.com/office/drawing/2014/main" id="{5153AB89-274A-79EB-397D-DCBA0AFB2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2" y="601643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4" name="Straight Connector 1593">
                    <a:extLst>
                      <a:ext uri="{FF2B5EF4-FFF2-40B4-BE49-F238E27FC236}">
                        <a16:creationId xmlns:a16="http://schemas.microsoft.com/office/drawing/2014/main" id="{1F81D559-AFE9-2BB2-2B87-BAC0BC9661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71" y="5946442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5" name="Straight Connector 1594">
                    <a:extLst>
                      <a:ext uri="{FF2B5EF4-FFF2-40B4-BE49-F238E27FC236}">
                        <a16:creationId xmlns:a16="http://schemas.microsoft.com/office/drawing/2014/main" id="{2A313FB9-C413-0709-87C3-05AD24523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80340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6" name="Straight Connector 1595">
                    <a:extLst>
                      <a:ext uri="{FF2B5EF4-FFF2-40B4-BE49-F238E27FC236}">
                        <a16:creationId xmlns:a16="http://schemas.microsoft.com/office/drawing/2014/main" id="{0C194C94-B381-5544-8AEC-5D970FFDA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1969" y="5814238"/>
                    <a:ext cx="33402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7" name="Straight Connector 1596">
                    <a:extLst>
                      <a:ext uri="{FF2B5EF4-FFF2-40B4-BE49-F238E27FC236}">
                        <a16:creationId xmlns:a16="http://schemas.microsoft.com/office/drawing/2014/main" id="{A64EDC61-A779-1CCA-C91B-FCDFCD868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4121" y="6506237"/>
                    <a:ext cx="332413" cy="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76" name="Straight Connector 1575">
                  <a:extLst>
                    <a:ext uri="{FF2B5EF4-FFF2-40B4-BE49-F238E27FC236}">
                      <a16:creationId xmlns:a16="http://schemas.microsoft.com/office/drawing/2014/main" id="{F7539DDC-815F-1049-FE3D-16AB2DF4F476}"/>
                    </a:ext>
                  </a:extLst>
                </p:cNvPr>
                <p:cNvCxnSpPr/>
                <p:nvPr/>
              </p:nvCxnSpPr>
              <p:spPr>
                <a:xfrm flipH="1">
                  <a:off x="788925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>
                  <a:extLst>
                    <a:ext uri="{FF2B5EF4-FFF2-40B4-BE49-F238E27FC236}">
                      <a16:creationId xmlns:a16="http://schemas.microsoft.com/office/drawing/2014/main" id="{CD01D8D3-749A-F306-617D-C738CA5DF6BD}"/>
                    </a:ext>
                  </a:extLst>
                </p:cNvPr>
                <p:cNvCxnSpPr/>
                <p:nvPr/>
              </p:nvCxnSpPr>
              <p:spPr>
                <a:xfrm flipH="1">
                  <a:off x="779385" y="283464"/>
                  <a:ext cx="12435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8" name="Straight Connector 1577">
                  <a:extLst>
                    <a:ext uri="{FF2B5EF4-FFF2-40B4-BE49-F238E27FC236}">
                      <a16:creationId xmlns:a16="http://schemas.microsoft.com/office/drawing/2014/main" id="{90CB9F01-7091-6442-C5C1-B67ACAAFE8B0}"/>
                    </a:ext>
                  </a:extLst>
                </p:cNvPr>
                <p:cNvCxnSpPr/>
                <p:nvPr/>
              </p:nvCxnSpPr>
              <p:spPr>
                <a:xfrm flipH="1">
                  <a:off x="2015278" y="274320"/>
                  <a:ext cx="0" cy="4023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9" name="Straight Connector 1578">
                  <a:extLst>
                    <a:ext uri="{FF2B5EF4-FFF2-40B4-BE49-F238E27FC236}">
                      <a16:creationId xmlns:a16="http://schemas.microsoft.com/office/drawing/2014/main" id="{7DFA40DD-9F8B-15BA-2951-C34DF06F1738}"/>
                    </a:ext>
                  </a:extLst>
                </p:cNvPr>
                <p:cNvCxnSpPr/>
                <p:nvPr/>
              </p:nvCxnSpPr>
              <p:spPr>
                <a:xfrm flipH="1">
                  <a:off x="2008123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>
                  <a:extLst>
                    <a:ext uri="{FF2B5EF4-FFF2-40B4-BE49-F238E27FC236}">
                      <a16:creationId xmlns:a16="http://schemas.microsoft.com/office/drawing/2014/main" id="{D98036CA-689C-5EDA-92D7-D1BB20086E37}"/>
                    </a:ext>
                  </a:extLst>
                </p:cNvPr>
                <p:cNvCxnSpPr/>
                <p:nvPr/>
              </p:nvCxnSpPr>
              <p:spPr>
                <a:xfrm flipH="1">
                  <a:off x="211215" y="667512"/>
                  <a:ext cx="585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1" name="Straight Connector 1580">
                  <a:extLst>
                    <a:ext uri="{FF2B5EF4-FFF2-40B4-BE49-F238E27FC236}">
                      <a16:creationId xmlns:a16="http://schemas.microsoft.com/office/drawing/2014/main" id="{8E8710CC-3B95-3267-D86C-C3673762CCC8}"/>
                    </a:ext>
                  </a:extLst>
                </p:cNvPr>
                <p:cNvCxnSpPr/>
                <p:nvPr/>
              </p:nvCxnSpPr>
              <p:spPr>
                <a:xfrm flipH="1">
                  <a:off x="222180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Straight Connector 1581">
                  <a:extLst>
                    <a:ext uri="{FF2B5EF4-FFF2-40B4-BE49-F238E27FC236}">
                      <a16:creationId xmlns:a16="http://schemas.microsoft.com/office/drawing/2014/main" id="{C1529DE5-8E90-77A4-2244-5C3A44A8DF2D}"/>
                    </a:ext>
                  </a:extLst>
                </p:cNvPr>
                <p:cNvCxnSpPr/>
                <p:nvPr/>
              </p:nvCxnSpPr>
              <p:spPr>
                <a:xfrm flipH="1">
                  <a:off x="2587151" y="658368"/>
                  <a:ext cx="0" cy="1499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Straight Connector 1582">
                  <a:extLst>
                    <a:ext uri="{FF2B5EF4-FFF2-40B4-BE49-F238E27FC236}">
                      <a16:creationId xmlns:a16="http://schemas.microsoft.com/office/drawing/2014/main" id="{EA336370-1E9A-25AB-6602-8E6E497F2BFB}"/>
                    </a:ext>
                  </a:extLst>
                </p:cNvPr>
                <p:cNvCxnSpPr/>
                <p:nvPr/>
              </p:nvCxnSpPr>
              <p:spPr>
                <a:xfrm flipH="1">
                  <a:off x="217420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4" name="Straight Connector 1583">
                  <a:extLst>
                    <a:ext uri="{FF2B5EF4-FFF2-40B4-BE49-F238E27FC236}">
                      <a16:creationId xmlns:a16="http://schemas.microsoft.com/office/drawing/2014/main" id="{847D6DC5-9758-28C9-29E2-01FE00006181}"/>
                    </a:ext>
                  </a:extLst>
                </p:cNvPr>
                <p:cNvCxnSpPr/>
                <p:nvPr/>
              </p:nvCxnSpPr>
              <p:spPr>
                <a:xfrm flipH="1">
                  <a:off x="1610451" y="2148840"/>
                  <a:ext cx="987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5" name="Straight Connector 1584">
                  <a:extLst>
                    <a:ext uri="{FF2B5EF4-FFF2-40B4-BE49-F238E27FC236}">
                      <a16:creationId xmlns:a16="http://schemas.microsoft.com/office/drawing/2014/main" id="{CC413D53-169C-4AE0-7F46-8A46D25B5300}"/>
                    </a:ext>
                  </a:extLst>
                </p:cNvPr>
                <p:cNvCxnSpPr/>
                <p:nvPr/>
              </p:nvCxnSpPr>
              <p:spPr>
                <a:xfrm flipH="1">
                  <a:off x="1409226" y="274320"/>
                  <a:ext cx="0" cy="1042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4" name="TextBox 1553">
                <a:extLst>
                  <a:ext uri="{FF2B5EF4-FFF2-40B4-BE49-F238E27FC236}">
                    <a16:creationId xmlns:a16="http://schemas.microsoft.com/office/drawing/2014/main" id="{8D0BD8CE-05D3-35E6-7AB4-5570CD14FA6B}"/>
                  </a:ext>
                </a:extLst>
              </p:cNvPr>
              <p:cNvSpPr txBox="1"/>
              <p:nvPr/>
            </p:nvSpPr>
            <p:spPr>
              <a:xfrm rot="16283837">
                <a:off x="5342479" y="4525296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sp>
            <p:nvSpPr>
              <p:cNvPr id="1555" name="TextBox 1554">
                <a:extLst>
                  <a:ext uri="{FF2B5EF4-FFF2-40B4-BE49-F238E27FC236}">
                    <a16:creationId xmlns:a16="http://schemas.microsoft.com/office/drawing/2014/main" id="{3C8414FE-8871-2FF5-1F55-FF82D7B76567}"/>
                  </a:ext>
                </a:extLst>
              </p:cNvPr>
              <p:cNvSpPr txBox="1"/>
              <p:nvPr/>
            </p:nvSpPr>
            <p:spPr>
              <a:xfrm rot="16275609">
                <a:off x="3664979" y="4538621"/>
                <a:ext cx="628732" cy="2512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STAIR</a:t>
                </a:r>
              </a:p>
            </p:txBody>
          </p:sp>
          <p:grpSp>
            <p:nvGrpSpPr>
              <p:cNvPr id="1556" name="Group 1555">
                <a:extLst>
                  <a:ext uri="{FF2B5EF4-FFF2-40B4-BE49-F238E27FC236}">
                    <a16:creationId xmlns:a16="http://schemas.microsoft.com/office/drawing/2014/main" id="{9997BE3D-3D2D-7979-9DDD-BB9978B4C7F5}"/>
                  </a:ext>
                </a:extLst>
              </p:cNvPr>
              <p:cNvGrpSpPr/>
              <p:nvPr/>
            </p:nvGrpSpPr>
            <p:grpSpPr>
              <a:xfrm flipH="1">
                <a:off x="3888266" y="4875236"/>
                <a:ext cx="647934" cy="882130"/>
                <a:chOff x="4203940" y="2338117"/>
                <a:chExt cx="928435" cy="1240543"/>
              </a:xfrm>
            </p:grpSpPr>
            <p:grpSp>
              <p:nvGrpSpPr>
                <p:cNvPr id="1567" name="Lift">
                  <a:extLst>
                    <a:ext uri="{FF2B5EF4-FFF2-40B4-BE49-F238E27FC236}">
                      <a16:creationId xmlns:a16="http://schemas.microsoft.com/office/drawing/2014/main" id="{CFE34C40-E24D-A0DF-1C9D-35EE8C6F9CCC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6D3791AD-091F-12FD-C71F-0966958092BD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572" name="Straight Connector 1571">
                    <a:extLst>
                      <a:ext uri="{FF2B5EF4-FFF2-40B4-BE49-F238E27FC236}">
                        <a16:creationId xmlns:a16="http://schemas.microsoft.com/office/drawing/2014/main" id="{7654A031-1E2B-7ECB-752A-F05F154ABC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3" name="Straight Connector 1572">
                    <a:extLst>
                      <a:ext uri="{FF2B5EF4-FFF2-40B4-BE49-F238E27FC236}">
                        <a16:creationId xmlns:a16="http://schemas.microsoft.com/office/drawing/2014/main" id="{066CBCD4-0A42-05FE-5098-85E099EEE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4" name="TextBox 1573">
                    <a:extLst>
                      <a:ext uri="{FF2B5EF4-FFF2-40B4-BE49-F238E27FC236}">
                        <a16:creationId xmlns:a16="http://schemas.microsoft.com/office/drawing/2014/main" id="{43A59FE9-628E-7F8A-B76C-6EA99025E41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G</a:t>
                    </a:r>
                  </a:p>
                </p:txBody>
              </p:sp>
            </p:grpSp>
            <p:cxnSp>
              <p:nvCxnSpPr>
                <p:cNvPr id="1568" name="Straight Connector 1567">
                  <a:extLst>
                    <a:ext uri="{FF2B5EF4-FFF2-40B4-BE49-F238E27FC236}">
                      <a16:creationId xmlns:a16="http://schemas.microsoft.com/office/drawing/2014/main" id="{760FD96F-DF35-078D-41A7-D881C1FE5C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412417" y="2702615"/>
                  <a:ext cx="61942" cy="16030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9" name="Straight Connector 1568">
                  <a:extLst>
                    <a:ext uri="{FF2B5EF4-FFF2-40B4-BE49-F238E27FC236}">
                      <a16:creationId xmlns:a16="http://schemas.microsoft.com/office/drawing/2014/main" id="{EB400D39-CF78-1888-9D85-EB3D88840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601784" y="2603293"/>
                  <a:ext cx="5303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0" name="TextBox 1569">
                  <a:extLst>
                    <a:ext uri="{FF2B5EF4-FFF2-40B4-BE49-F238E27FC236}">
                      <a16:creationId xmlns:a16="http://schemas.microsoft.com/office/drawing/2014/main" id="{73AC1DC2-EAEC-0AB9-802E-5465965D6E86}"/>
                    </a:ext>
                  </a:extLst>
                </p:cNvPr>
                <p:cNvSpPr txBox="1"/>
                <p:nvPr/>
              </p:nvSpPr>
              <p:spPr>
                <a:xfrm flipH="1">
                  <a:off x="4203940" y="3232399"/>
                  <a:ext cx="928435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G</a:t>
                  </a:r>
                </a:p>
              </p:txBody>
            </p:sp>
          </p:grpSp>
          <p:grpSp>
            <p:nvGrpSpPr>
              <p:cNvPr id="1557" name="Group 1556">
                <a:extLst>
                  <a:ext uri="{FF2B5EF4-FFF2-40B4-BE49-F238E27FC236}">
                    <a16:creationId xmlns:a16="http://schemas.microsoft.com/office/drawing/2014/main" id="{17094953-D66E-1AE4-4E30-3650ED8A90D1}"/>
                  </a:ext>
                </a:extLst>
              </p:cNvPr>
              <p:cNvGrpSpPr/>
              <p:nvPr/>
            </p:nvGrpSpPr>
            <p:grpSpPr>
              <a:xfrm flipH="1">
                <a:off x="5561746" y="5134170"/>
                <a:ext cx="625492" cy="612777"/>
                <a:chOff x="4214869" y="2715132"/>
                <a:chExt cx="896278" cy="861750"/>
              </a:xfrm>
            </p:grpSpPr>
            <p:grpSp>
              <p:nvGrpSpPr>
                <p:cNvPr id="1559" name="Lift">
                  <a:extLst>
                    <a:ext uri="{FF2B5EF4-FFF2-40B4-BE49-F238E27FC236}">
                      <a16:creationId xmlns:a16="http://schemas.microsoft.com/office/drawing/2014/main" id="{CD2AE396-105E-6A54-1EF8-03BC9FFC138D}"/>
                    </a:ext>
                  </a:extLst>
                </p:cNvPr>
                <p:cNvGrpSpPr/>
                <p:nvPr/>
              </p:nvGrpSpPr>
              <p:grpSpPr>
                <a:xfrm>
                  <a:off x="4441849" y="2868469"/>
                  <a:ext cx="422284" cy="412034"/>
                  <a:chOff x="1528009" y="5935845"/>
                  <a:chExt cx="371364" cy="330884"/>
                </a:xfrm>
              </p:grpSpPr>
              <p:sp>
                <p:nvSpPr>
                  <p:cNvPr id="1563" name="Rectangle 1562">
                    <a:extLst>
                      <a:ext uri="{FF2B5EF4-FFF2-40B4-BE49-F238E27FC236}">
                        <a16:creationId xmlns:a16="http://schemas.microsoft.com/office/drawing/2014/main" id="{B41D4207-9BAE-AB00-578A-BF42BE05942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2217" y="5935845"/>
                    <a:ext cx="367156" cy="32918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635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  <p:cxnSp>
                <p:nvCxnSpPr>
                  <p:cNvPr id="1564" name="Straight Connector 1563">
                    <a:extLst>
                      <a:ext uri="{FF2B5EF4-FFF2-40B4-BE49-F238E27FC236}">
                        <a16:creationId xmlns:a16="http://schemas.microsoft.com/office/drawing/2014/main" id="{A199D0CB-7506-ABC1-0C35-F477E5549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28009" y="5938644"/>
                    <a:ext cx="364026" cy="328085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5" name="Straight Connector 1564">
                    <a:extLst>
                      <a:ext uri="{FF2B5EF4-FFF2-40B4-BE49-F238E27FC236}">
                        <a16:creationId xmlns:a16="http://schemas.microsoft.com/office/drawing/2014/main" id="{8BC87BA0-FA95-9E6A-27D1-87C6DCB68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66" y="5942119"/>
                    <a:ext cx="353259" cy="317050"/>
                  </a:xfrm>
                  <a:prstGeom prst="line">
                    <a:avLst/>
                  </a:prstGeom>
                  <a:ln w="19050">
                    <a:solidFill>
                      <a:srgbClr val="080808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6" name="TextBox 1565">
                    <a:extLst>
                      <a:ext uri="{FF2B5EF4-FFF2-40B4-BE49-F238E27FC236}">
                        <a16:creationId xmlns:a16="http://schemas.microsoft.com/office/drawing/2014/main" id="{1830CCD4-074B-8C91-D1E1-A8DF5E2B061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631450" y="5943454"/>
                    <a:ext cx="170219" cy="312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F</a:t>
                    </a:r>
                  </a:p>
                </p:txBody>
              </p:sp>
            </p:grpSp>
            <p:cxnSp>
              <p:nvCxnSpPr>
                <p:cNvPr id="1560" name="Straight Connector 1559">
                  <a:extLst>
                    <a:ext uri="{FF2B5EF4-FFF2-40B4-BE49-F238E27FC236}">
                      <a16:creationId xmlns:a16="http://schemas.microsoft.com/office/drawing/2014/main" id="{DC7E14A3-611B-0263-0AF1-C3B7CDDF6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415756" y="2715132"/>
                  <a:ext cx="56423" cy="148352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Straight Connector 1560">
                  <a:extLst>
                    <a:ext uri="{FF2B5EF4-FFF2-40B4-BE49-F238E27FC236}">
                      <a16:creationId xmlns:a16="http://schemas.microsoft.com/office/drawing/2014/main" id="{BEA4CA62-08B4-051F-3D7F-5908C1DCB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63944" flipH="1" flipV="1">
                  <a:off x="4841375" y="2720590"/>
                  <a:ext cx="51337" cy="14358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2" name="TextBox 1561">
                  <a:extLst>
                    <a:ext uri="{FF2B5EF4-FFF2-40B4-BE49-F238E27FC236}">
                      <a16:creationId xmlns:a16="http://schemas.microsoft.com/office/drawing/2014/main" id="{3C86D962-77E9-4FC7-36C3-4E0DC1CE5765}"/>
                    </a:ext>
                  </a:extLst>
                </p:cNvPr>
                <p:cNvSpPr txBox="1"/>
                <p:nvPr/>
              </p:nvSpPr>
              <p:spPr>
                <a:xfrm flipH="1">
                  <a:off x="4214869" y="3230621"/>
                  <a:ext cx="896278" cy="34626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LOBBY F</a:t>
                  </a:r>
                </a:p>
              </p:txBody>
            </p:sp>
          </p:grpSp>
          <p:cxnSp>
            <p:nvCxnSpPr>
              <p:cNvPr id="1558" name="Straight Connector 1557">
                <a:extLst>
                  <a:ext uri="{FF2B5EF4-FFF2-40B4-BE49-F238E27FC236}">
                    <a16:creationId xmlns:a16="http://schemas.microsoft.com/office/drawing/2014/main" id="{03022ACB-AE6E-28C4-F189-6E355388E75B}"/>
                  </a:ext>
                </a:extLst>
              </p:cNvPr>
              <p:cNvCxnSpPr>
                <a:cxnSpLocks/>
              </p:cNvCxnSpPr>
              <p:nvPr/>
            </p:nvCxnSpPr>
            <p:spPr>
              <a:xfrm rot="20436056">
                <a:off x="6059378" y="4976635"/>
                <a:ext cx="915559" cy="32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5B0456AB-7D9E-42E0-5BD2-E5375FBC5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498" y="1416815"/>
              <a:ext cx="205170" cy="34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3DB56272-4198-DC82-45BE-8BF255014D41}"/>
                </a:ext>
              </a:extLst>
            </p:cNvPr>
            <p:cNvSpPr txBox="1"/>
            <p:nvPr/>
          </p:nvSpPr>
          <p:spPr>
            <a:xfrm rot="16200000">
              <a:off x="197553" y="64080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900</a:t>
              </a:r>
            </a:p>
          </p:txBody>
        </p:sp>
        <p:sp>
          <p:nvSpPr>
            <p:cNvPr id="1532" name="TextBox 1531">
              <a:extLst>
                <a:ext uri="{FF2B5EF4-FFF2-40B4-BE49-F238E27FC236}">
                  <a16:creationId xmlns:a16="http://schemas.microsoft.com/office/drawing/2014/main" id="{E3533F81-5E36-53B7-24B0-3BFD0B858D37}"/>
                </a:ext>
              </a:extLst>
            </p:cNvPr>
            <p:cNvSpPr txBox="1"/>
            <p:nvPr/>
          </p:nvSpPr>
          <p:spPr>
            <a:xfrm rot="16200000">
              <a:off x="1112506" y="93405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902</a:t>
              </a:r>
            </a:p>
          </p:txBody>
        </p:sp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CB2CBB49-0C9F-4865-9A61-878139B26BD0}"/>
                </a:ext>
              </a:extLst>
            </p:cNvPr>
            <p:cNvSpPr txBox="1"/>
            <p:nvPr/>
          </p:nvSpPr>
          <p:spPr>
            <a:xfrm rot="16200000">
              <a:off x="1732372" y="1188183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904</a:t>
              </a:r>
            </a:p>
          </p:txBody>
        </p:sp>
        <p:sp>
          <p:nvSpPr>
            <p:cNvPr id="1534" name="TextBox 1533">
              <a:extLst>
                <a:ext uri="{FF2B5EF4-FFF2-40B4-BE49-F238E27FC236}">
                  <a16:creationId xmlns:a16="http://schemas.microsoft.com/office/drawing/2014/main" id="{C73145C4-BAC6-95FC-6591-31B833F3EE8A}"/>
                </a:ext>
              </a:extLst>
            </p:cNvPr>
            <p:cNvSpPr txBox="1"/>
            <p:nvPr/>
          </p:nvSpPr>
          <p:spPr>
            <a:xfrm rot="16200000">
              <a:off x="2727193" y="1492582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906</a:t>
              </a:r>
            </a:p>
          </p:txBody>
        </p:sp>
        <p:sp>
          <p:nvSpPr>
            <p:cNvPr id="1535" name="TextBox 1534">
              <a:extLst>
                <a:ext uri="{FF2B5EF4-FFF2-40B4-BE49-F238E27FC236}">
                  <a16:creationId xmlns:a16="http://schemas.microsoft.com/office/drawing/2014/main" id="{0685EFD6-22BF-10B3-CF3E-00929F9FFF0C}"/>
                </a:ext>
              </a:extLst>
            </p:cNvPr>
            <p:cNvSpPr txBox="1"/>
            <p:nvPr/>
          </p:nvSpPr>
          <p:spPr>
            <a:xfrm rot="16200000">
              <a:off x="3697882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908</a:t>
              </a:r>
            </a:p>
          </p:txBody>
        </p:sp>
        <p:sp>
          <p:nvSpPr>
            <p:cNvPr id="1536" name="TextBox 1535">
              <a:extLst>
                <a:ext uri="{FF2B5EF4-FFF2-40B4-BE49-F238E27FC236}">
                  <a16:creationId xmlns:a16="http://schemas.microsoft.com/office/drawing/2014/main" id="{301A6BF4-FFF0-DCC6-652F-D1D7A572928D}"/>
                </a:ext>
              </a:extLst>
            </p:cNvPr>
            <p:cNvSpPr txBox="1"/>
            <p:nvPr/>
          </p:nvSpPr>
          <p:spPr>
            <a:xfrm rot="16200000">
              <a:off x="472900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910</a:t>
              </a:r>
            </a:p>
          </p:txBody>
        </p:sp>
        <p:sp>
          <p:nvSpPr>
            <p:cNvPr id="1537" name="TextBox 1536">
              <a:extLst>
                <a:ext uri="{FF2B5EF4-FFF2-40B4-BE49-F238E27FC236}">
                  <a16:creationId xmlns:a16="http://schemas.microsoft.com/office/drawing/2014/main" id="{6785DF40-220B-C5BA-2667-F771A66EE330}"/>
                </a:ext>
              </a:extLst>
            </p:cNvPr>
            <p:cNvSpPr txBox="1"/>
            <p:nvPr/>
          </p:nvSpPr>
          <p:spPr>
            <a:xfrm rot="16200000">
              <a:off x="533507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912</a:t>
              </a:r>
            </a:p>
          </p:txBody>
        </p:sp>
        <p:sp>
          <p:nvSpPr>
            <p:cNvPr id="1538" name="TextBox 1537">
              <a:extLst>
                <a:ext uri="{FF2B5EF4-FFF2-40B4-BE49-F238E27FC236}">
                  <a16:creationId xmlns:a16="http://schemas.microsoft.com/office/drawing/2014/main" id="{8BA34405-3736-7C8F-133A-F59CD618A84E}"/>
                </a:ext>
              </a:extLst>
            </p:cNvPr>
            <p:cNvSpPr txBox="1"/>
            <p:nvPr/>
          </p:nvSpPr>
          <p:spPr>
            <a:xfrm rot="16200000">
              <a:off x="6369140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914</a:t>
              </a:r>
            </a:p>
          </p:txBody>
        </p:sp>
        <p:sp>
          <p:nvSpPr>
            <p:cNvPr id="1539" name="TextBox 1538">
              <a:extLst>
                <a:ext uri="{FF2B5EF4-FFF2-40B4-BE49-F238E27FC236}">
                  <a16:creationId xmlns:a16="http://schemas.microsoft.com/office/drawing/2014/main" id="{D8910A27-68E8-74EA-9039-90ABEBF4A0AC}"/>
                </a:ext>
              </a:extLst>
            </p:cNvPr>
            <p:cNvSpPr txBox="1"/>
            <p:nvPr/>
          </p:nvSpPr>
          <p:spPr>
            <a:xfrm rot="16200000">
              <a:off x="7024348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916</a:t>
              </a:r>
            </a:p>
          </p:txBody>
        </p:sp>
        <p:sp>
          <p:nvSpPr>
            <p:cNvPr id="1540" name="TextBox 1539">
              <a:extLst>
                <a:ext uri="{FF2B5EF4-FFF2-40B4-BE49-F238E27FC236}">
                  <a16:creationId xmlns:a16="http://schemas.microsoft.com/office/drawing/2014/main" id="{C7D617FB-25FA-72D0-4D1B-263AE4672488}"/>
                </a:ext>
              </a:extLst>
            </p:cNvPr>
            <p:cNvSpPr txBox="1"/>
            <p:nvPr/>
          </p:nvSpPr>
          <p:spPr>
            <a:xfrm rot="16200000">
              <a:off x="8020052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918</a:t>
              </a:r>
            </a:p>
          </p:txBody>
        </p:sp>
        <p:sp>
          <p:nvSpPr>
            <p:cNvPr id="1541" name="TextBox 1540">
              <a:extLst>
                <a:ext uri="{FF2B5EF4-FFF2-40B4-BE49-F238E27FC236}">
                  <a16:creationId xmlns:a16="http://schemas.microsoft.com/office/drawing/2014/main" id="{5B429869-50E5-D94F-9442-65FC054AC75B}"/>
                </a:ext>
              </a:extLst>
            </p:cNvPr>
            <p:cNvSpPr txBox="1"/>
            <p:nvPr/>
          </p:nvSpPr>
          <p:spPr>
            <a:xfrm rot="16200000">
              <a:off x="868527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920</a:t>
              </a:r>
            </a:p>
          </p:txBody>
        </p:sp>
        <p:sp>
          <p:nvSpPr>
            <p:cNvPr id="1542" name="TextBox 1541">
              <a:extLst>
                <a:ext uri="{FF2B5EF4-FFF2-40B4-BE49-F238E27FC236}">
                  <a16:creationId xmlns:a16="http://schemas.microsoft.com/office/drawing/2014/main" id="{70C37A96-B8B3-857A-E0BB-7884C644DF69}"/>
                </a:ext>
              </a:extLst>
            </p:cNvPr>
            <p:cNvSpPr txBox="1"/>
            <p:nvPr/>
          </p:nvSpPr>
          <p:spPr>
            <a:xfrm rot="16200000">
              <a:off x="968956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922</a:t>
              </a:r>
            </a:p>
          </p:txBody>
        </p:sp>
        <p:sp>
          <p:nvSpPr>
            <p:cNvPr id="1543" name="TextBox 1542">
              <a:extLst>
                <a:ext uri="{FF2B5EF4-FFF2-40B4-BE49-F238E27FC236}">
                  <a16:creationId xmlns:a16="http://schemas.microsoft.com/office/drawing/2014/main" id="{A9442C78-65CE-A008-CFCA-CDC837CE0AC2}"/>
                </a:ext>
              </a:extLst>
            </p:cNvPr>
            <p:cNvSpPr txBox="1"/>
            <p:nvPr/>
          </p:nvSpPr>
          <p:spPr>
            <a:xfrm rot="16200000">
              <a:off x="10388155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924</a:t>
              </a:r>
            </a:p>
          </p:txBody>
        </p:sp>
        <p:sp>
          <p:nvSpPr>
            <p:cNvPr id="1544" name="TextBox 1543">
              <a:extLst>
                <a:ext uri="{FF2B5EF4-FFF2-40B4-BE49-F238E27FC236}">
                  <a16:creationId xmlns:a16="http://schemas.microsoft.com/office/drawing/2014/main" id="{258EE949-3BB9-73EA-04E8-418150C77CDF}"/>
                </a:ext>
              </a:extLst>
            </p:cNvPr>
            <p:cNvSpPr txBox="1"/>
            <p:nvPr/>
          </p:nvSpPr>
          <p:spPr>
            <a:xfrm rot="16200000">
              <a:off x="11354164" y="16459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926</a:t>
              </a:r>
            </a:p>
          </p:txBody>
        </p: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4E32807A-D60E-915A-20CA-906DE1C7607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393891" y="2646722"/>
              <a:ext cx="1097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A8BEBCA5-EDAE-3A50-88F6-FC2BB00A45D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688035" y="2646722"/>
              <a:ext cx="1097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DD78DC7B-7597-AF07-0544-FE512C13B171}"/>
                </a:ext>
              </a:extLst>
            </p:cNvPr>
            <p:cNvCxnSpPr>
              <a:cxnSpLocks/>
            </p:cNvCxnSpPr>
            <p:nvPr/>
          </p:nvCxnSpPr>
          <p:spPr>
            <a:xfrm>
              <a:off x="966138" y="1707987"/>
              <a:ext cx="1292375" cy="460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F8C8E986-0FD5-B02E-4FA0-21ACE68B9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336" y="2591276"/>
              <a:ext cx="1134357" cy="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FF2091C5-1AF4-1ECA-E0D1-AFAA9C9529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0047" y="2593982"/>
              <a:ext cx="1134357" cy="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DC4FA132-7DE4-8A0F-11AD-12007D937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638" y="2584700"/>
              <a:ext cx="1375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D1B27CB0-563C-8EC1-3130-1358C86A6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500" y="2586514"/>
              <a:ext cx="1375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158</Words>
  <Application>Microsoft Office PowerPoint</Application>
  <PresentationFormat>Widescreen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Horizon 470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793</cp:revision>
  <dcterms:created xsi:type="dcterms:W3CDTF">2024-08-12T05:58:03Z</dcterms:created>
  <dcterms:modified xsi:type="dcterms:W3CDTF">2024-10-25T12:18:57Z</dcterms:modified>
</cp:coreProperties>
</file>