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70" r:id="rId4"/>
    <p:sldId id="264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0808"/>
    <a:srgbClr val="EAEA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0416" autoAdjust="0"/>
  </p:normalViewPr>
  <p:slideViewPr>
    <p:cSldViewPr snapToGrid="0">
      <p:cViewPr>
        <p:scale>
          <a:sx n="75" d="100"/>
          <a:sy n="75" d="100"/>
        </p:scale>
        <p:origin x="5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F2052-032B-48F4-9870-F6486F2A551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F711B-C04B-4322-BBA1-9975426D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9B2B-0894-187D-5AE3-523015C8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0E186-F851-4BCB-7179-507EDA200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7CB3-42CB-0F88-9F7F-C9F94E63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8D2E3-46A1-7528-E6A1-9B3E22B8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AEF1-47FB-E0D9-05C1-C22B8398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E8F9-4863-A941-E232-09143DA7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197E1-EACE-7694-209F-7A7047FFB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27B4-DE38-20CA-D264-2906419A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006EA-0458-12CD-EF53-A8166DF1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5BE13-6299-5B26-7B61-AFB624BE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FEF28-5356-ADFF-9372-93E44985E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0810C-B598-D459-4AFF-EBE2BBDAC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BC8F6-323A-D06A-3EA4-9D05E07A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6DC1-647C-E315-84EF-B3DED41B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B8D79-4D8B-60F5-9061-0F54283D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C872-869B-3916-977F-1B884D5D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EB48-B292-BD17-9C80-43DF6E32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8206-A7FC-3288-D0E3-644F0C2D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A9F7-80F5-961E-4DAA-DE05B815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6917-7284-EFF4-23A7-198617F8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2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5F03-216A-B843-970A-16B933B0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2CC6-0E09-F4B5-9B57-0627569F6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B544-8D38-C53E-DF1E-79306643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C043-98B6-4B91-045D-BEC88023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A61A-1DBF-CFCC-511B-073A4F8A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5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F907-7A4C-C8A2-7DAB-79447AA5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1B9A-F4B9-D25B-A6D5-283C80709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DA0A3-98F0-0B3B-BAC3-AB4AE55B2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D0CAD-1451-2B35-4722-36F5B960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CBB2A-71C1-670C-FE83-7186FFDE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C8FD3-C1EF-CF2E-4126-19769830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9E89-892A-E9C4-ABD9-E39758FA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E3729-A7A3-1E31-1580-ED3AD4B7C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2E3AA-BAE2-2E54-1458-B86B2DCE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2D953-BF86-0966-EA17-AFC0A6AAB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A5107-B7F0-8E35-73D0-48681E66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E313B-ACF8-89FC-40F1-C42DA9C4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ED434-D203-3DE8-1818-FDF6BEEA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317C2-C19B-FD76-D5A7-A32D608D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8EE9-41E2-406C-92F1-556F030A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6FB0B-E419-B2E6-73AF-535D8C4A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5F86F-7CA7-DDC5-83CF-ACA17FC9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C331B-E670-72A6-B93D-2919BD38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5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B84EE-3EB0-7531-307C-CD8437FD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09C8F-E8F6-E109-D366-02CF7DBA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5316F-6842-D941-6AD9-2FFCDA5C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E241-E11B-EAB9-DEC4-7C1B64C2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3553-CC60-0FD1-EAA5-5186AADC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CF7F0-D6D5-00BB-4A78-D90AFCBDC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105B9-8166-E5F3-076D-EED826FF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F34EB-AF1E-28B5-5803-4B792244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08220-37C8-2525-9EB0-7BBEC11C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6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95A3-78FE-8E53-CA1D-92B965DF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8C5EA-FB85-90E9-6983-6BE79C6AD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5BC25-6FA7-46A3-0A82-9A6FD3C79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96FAE-2637-F01B-3956-88BB9F07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0CC25-7197-3CE2-CF0A-FF8A9E1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44D7A-668E-FA9D-83EE-24924728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3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6746C-C72B-BCE0-ACAA-207769A0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E4E64-D6B0-7910-6D52-E7F10345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81F5-4AC3-960C-9F54-45A34147E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7304-5407-43DA-8707-3BFFE8D5132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61BF-10C7-4B1C-C19A-6EAD1D938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D001-B1EA-68C4-3D38-606DCEC60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1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54EE-094D-C4D9-0F59-064BF1541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Teck Ghee Horizon 469</a:t>
            </a:r>
          </a:p>
        </p:txBody>
      </p:sp>
    </p:spTree>
    <p:extLst>
      <p:ext uri="{BB962C8B-B14F-4D97-AF65-F5344CB8AC3E}">
        <p14:creationId xmlns:p14="http://schemas.microsoft.com/office/powerpoint/2010/main" val="411615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405198-1A56-F883-A2AE-953DA5672238}"/>
              </a:ext>
            </a:extLst>
          </p:cNvPr>
          <p:cNvSpPr txBox="1"/>
          <p:nvPr/>
        </p:nvSpPr>
        <p:spPr>
          <a:xfrm>
            <a:off x="414204" y="5980742"/>
            <a:ext cx="4059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469</a:t>
            </a:r>
            <a:br>
              <a:rPr lang="en-US" sz="2000" b="1" dirty="0"/>
            </a:br>
            <a:r>
              <a:rPr lang="en-US" sz="2000" b="1" dirty="0"/>
              <a:t>1</a:t>
            </a:r>
            <a:r>
              <a:rPr lang="en-US" sz="2000" b="1" baseline="30000" dirty="0"/>
              <a:t>st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387F0-8A62-2D7C-B000-BC5E6C010C5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79300" cy="209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4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hidden="1">
            <a:extLst>
              <a:ext uri="{FF2B5EF4-FFF2-40B4-BE49-F238E27FC236}">
                <a16:creationId xmlns:a16="http://schemas.microsoft.com/office/drawing/2014/main" id="{668CBF24-42E8-6453-67A8-C3611353331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79300" cy="2095063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25D3CF-8167-2C73-1B8A-4625111E5CA3}"/>
              </a:ext>
            </a:extLst>
          </p:cNvPr>
          <p:cNvSpPr/>
          <p:nvPr/>
        </p:nvSpPr>
        <p:spPr>
          <a:xfrm>
            <a:off x="-39664" y="-2102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Pillars">
            <a:extLst>
              <a:ext uri="{FF2B5EF4-FFF2-40B4-BE49-F238E27FC236}">
                <a16:creationId xmlns:a16="http://schemas.microsoft.com/office/drawing/2014/main" id="{8C7E03E0-C296-291F-78D1-53C073F98269}"/>
              </a:ext>
            </a:extLst>
          </p:cNvPr>
          <p:cNvGrpSpPr/>
          <p:nvPr/>
        </p:nvGrpSpPr>
        <p:grpSpPr>
          <a:xfrm>
            <a:off x="2032671" y="2902610"/>
            <a:ext cx="3249141" cy="140873"/>
            <a:chOff x="2187880" y="1024128"/>
            <a:chExt cx="3249141" cy="14087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0114014-C06D-98DC-F997-BD55EC31FEB8}"/>
                </a:ext>
              </a:extLst>
            </p:cNvPr>
            <p:cNvCxnSpPr/>
            <p:nvPr/>
          </p:nvCxnSpPr>
          <p:spPr>
            <a:xfrm>
              <a:off x="2187880" y="1027841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F77EB95-060D-8F0F-B1AA-8471F2D7BD1F}"/>
                </a:ext>
              </a:extLst>
            </p:cNvPr>
            <p:cNvCxnSpPr/>
            <p:nvPr/>
          </p:nvCxnSpPr>
          <p:spPr>
            <a:xfrm>
              <a:off x="2514113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D41D183-9994-B93B-B2FC-EE47EA42B952}"/>
                </a:ext>
              </a:extLst>
            </p:cNvPr>
            <p:cNvCxnSpPr/>
            <p:nvPr/>
          </p:nvCxnSpPr>
          <p:spPr>
            <a:xfrm>
              <a:off x="2835582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6CA3D0A-A0EB-CE3A-5AB7-ED04DFE24F0A}"/>
                </a:ext>
              </a:extLst>
            </p:cNvPr>
            <p:cNvCxnSpPr/>
            <p:nvPr/>
          </p:nvCxnSpPr>
          <p:spPr>
            <a:xfrm>
              <a:off x="3164205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38FABCA-0C30-27DA-9BED-535A75413682}"/>
                </a:ext>
              </a:extLst>
            </p:cNvPr>
            <p:cNvCxnSpPr/>
            <p:nvPr/>
          </p:nvCxnSpPr>
          <p:spPr>
            <a:xfrm>
              <a:off x="3483295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8F8E451-F29E-20A3-1793-CADC9F961DDC}"/>
                </a:ext>
              </a:extLst>
            </p:cNvPr>
            <p:cNvCxnSpPr/>
            <p:nvPr/>
          </p:nvCxnSpPr>
          <p:spPr>
            <a:xfrm>
              <a:off x="3809526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94B1F92-8343-1A06-6200-184C7E69566B}"/>
                </a:ext>
              </a:extLst>
            </p:cNvPr>
            <p:cNvCxnSpPr/>
            <p:nvPr/>
          </p:nvCxnSpPr>
          <p:spPr>
            <a:xfrm>
              <a:off x="4133376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72D169-1E17-AC8F-809D-EE990DE378A3}"/>
                </a:ext>
              </a:extLst>
            </p:cNvPr>
            <p:cNvCxnSpPr/>
            <p:nvPr/>
          </p:nvCxnSpPr>
          <p:spPr>
            <a:xfrm>
              <a:off x="4777896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E3C327E-4C01-E92D-CA54-40089110CF8D}"/>
                </a:ext>
              </a:extLst>
            </p:cNvPr>
            <p:cNvCxnSpPr/>
            <p:nvPr/>
          </p:nvCxnSpPr>
          <p:spPr>
            <a:xfrm>
              <a:off x="4461982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E7D369C-B0F0-0FBF-D948-E4865A8D638F}"/>
                </a:ext>
              </a:extLst>
            </p:cNvPr>
            <p:cNvCxnSpPr/>
            <p:nvPr/>
          </p:nvCxnSpPr>
          <p:spPr>
            <a:xfrm>
              <a:off x="5114443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AA8AEFA-5FF4-FF0B-AB72-9CCEAE52F757}"/>
                </a:ext>
              </a:extLst>
            </p:cNvPr>
            <p:cNvCxnSpPr/>
            <p:nvPr/>
          </p:nvCxnSpPr>
          <p:spPr>
            <a:xfrm>
              <a:off x="5437021" y="1024128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C4FA8A2-E2B9-2281-48A9-96721383CE87}"/>
              </a:ext>
            </a:extLst>
          </p:cNvPr>
          <p:cNvGrpSpPr/>
          <p:nvPr/>
        </p:nvGrpSpPr>
        <p:grpSpPr>
          <a:xfrm>
            <a:off x="-29496" y="86296"/>
            <a:ext cx="12250519" cy="2161249"/>
            <a:chOff x="-99404" y="86296"/>
            <a:chExt cx="12349923" cy="2161249"/>
          </a:xfrm>
        </p:grpSpPr>
        <p:grpSp>
          <p:nvGrpSpPr>
            <p:cNvPr id="58" name="Lift">
              <a:extLst>
                <a:ext uri="{FF2B5EF4-FFF2-40B4-BE49-F238E27FC236}">
                  <a16:creationId xmlns:a16="http://schemas.microsoft.com/office/drawing/2014/main" id="{E6760943-1346-E11A-3324-BFCD74C19524}"/>
                </a:ext>
              </a:extLst>
            </p:cNvPr>
            <p:cNvGrpSpPr/>
            <p:nvPr/>
          </p:nvGrpSpPr>
          <p:grpSpPr>
            <a:xfrm>
              <a:off x="5671185" y="1672125"/>
              <a:ext cx="782048" cy="362176"/>
              <a:chOff x="5599552" y="2189521"/>
              <a:chExt cx="512118" cy="300041"/>
            </a:xfrm>
          </p:grpSpPr>
          <p:grpSp>
            <p:nvGrpSpPr>
              <p:cNvPr id="244" name="Lift">
                <a:extLst>
                  <a:ext uri="{FF2B5EF4-FFF2-40B4-BE49-F238E27FC236}">
                    <a16:creationId xmlns:a16="http://schemas.microsoft.com/office/drawing/2014/main" id="{6DDA9AF7-301B-5BDD-4657-E3475D597FFA}"/>
                  </a:ext>
                </a:extLst>
              </p:cNvPr>
              <p:cNvGrpSpPr/>
              <p:nvPr/>
            </p:nvGrpSpPr>
            <p:grpSpPr>
              <a:xfrm flipH="1">
                <a:off x="5851765" y="2189521"/>
                <a:ext cx="259905" cy="300041"/>
                <a:chOff x="3816612" y="2901952"/>
                <a:chExt cx="353358" cy="395395"/>
              </a:xfrm>
            </p:grpSpPr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FDF74985-A4E1-BFEA-5C52-E07780E7C4F3}"/>
                    </a:ext>
                  </a:extLst>
                </p:cNvPr>
                <p:cNvSpPr/>
                <p:nvPr/>
              </p:nvSpPr>
              <p:spPr>
                <a:xfrm>
                  <a:off x="3816612" y="2901952"/>
                  <a:ext cx="343106" cy="39539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9D4C17B1-2258-FD52-FCE3-C01C5FC677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6864" y="2913581"/>
                  <a:ext cx="343106" cy="383766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17360CD2-FC7B-A6A2-D27A-8481129886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25593" y="2914861"/>
                  <a:ext cx="332957" cy="37085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Lift">
                <a:extLst>
                  <a:ext uri="{FF2B5EF4-FFF2-40B4-BE49-F238E27FC236}">
                    <a16:creationId xmlns:a16="http://schemas.microsoft.com/office/drawing/2014/main" id="{7C7FAEF4-90E3-1F9C-290C-12B65B29540B}"/>
                  </a:ext>
                </a:extLst>
              </p:cNvPr>
              <p:cNvGrpSpPr/>
              <p:nvPr/>
            </p:nvGrpSpPr>
            <p:grpSpPr>
              <a:xfrm flipH="1">
                <a:off x="5599552" y="2189521"/>
                <a:ext cx="259905" cy="300041"/>
                <a:chOff x="3816612" y="2901952"/>
                <a:chExt cx="353358" cy="395395"/>
              </a:xfrm>
            </p:grpSpPr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70CFCBD7-6B1D-B116-3972-C1F840BC04C4}"/>
                    </a:ext>
                  </a:extLst>
                </p:cNvPr>
                <p:cNvSpPr/>
                <p:nvPr/>
              </p:nvSpPr>
              <p:spPr>
                <a:xfrm>
                  <a:off x="3816612" y="2901952"/>
                  <a:ext cx="343106" cy="39539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6565FC5A-64AE-11DA-8ACE-1A6D8959E9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6864" y="2913581"/>
                  <a:ext cx="343106" cy="383766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29C9E656-7F2E-F941-FA18-6DC1423743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25593" y="2914861"/>
                  <a:ext cx="332957" cy="37085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39C3380-4058-18D4-37C0-9F69179EE680}"/>
                  </a:ext>
                </a:extLst>
              </p:cNvPr>
              <p:cNvSpPr txBox="1"/>
              <p:nvPr/>
            </p:nvSpPr>
            <p:spPr>
              <a:xfrm flipH="1">
                <a:off x="5897912" y="2224719"/>
                <a:ext cx="175789" cy="229477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B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88D9E3D4-BD4C-8D7B-DCA8-447DB15EBE96}"/>
                  </a:ext>
                </a:extLst>
              </p:cNvPr>
              <p:cNvSpPr txBox="1"/>
              <p:nvPr/>
            </p:nvSpPr>
            <p:spPr>
              <a:xfrm flipH="1">
                <a:off x="5646801" y="2222509"/>
                <a:ext cx="175789" cy="229477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A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04181BA-CFF3-0771-EA60-71229F954678}"/>
                </a:ext>
              </a:extLst>
            </p:cNvPr>
            <p:cNvSpPr txBox="1"/>
            <p:nvPr/>
          </p:nvSpPr>
          <p:spPr>
            <a:xfrm flipH="1">
              <a:off x="5687559" y="2044290"/>
              <a:ext cx="814146" cy="20325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LOBBY A,B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A5656F9-5C19-733E-3656-911FFC53F959}"/>
                </a:ext>
              </a:extLst>
            </p:cNvPr>
            <p:cNvSpPr txBox="1"/>
            <p:nvPr/>
          </p:nvSpPr>
          <p:spPr>
            <a:xfrm rot="5400000" flipH="1">
              <a:off x="11856378" y="1002555"/>
              <a:ext cx="585028" cy="20325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AB049A4-AC12-BE68-B7FE-D7DA195C3D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7342" y="440463"/>
              <a:ext cx="186097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Lift">
              <a:extLst>
                <a:ext uri="{FF2B5EF4-FFF2-40B4-BE49-F238E27FC236}">
                  <a16:creationId xmlns:a16="http://schemas.microsoft.com/office/drawing/2014/main" id="{77921F0D-43EA-9280-7733-057329CF3A23}"/>
                </a:ext>
              </a:extLst>
            </p:cNvPr>
            <p:cNvGrpSpPr/>
            <p:nvPr/>
          </p:nvGrpSpPr>
          <p:grpSpPr>
            <a:xfrm>
              <a:off x="6072662" y="958137"/>
              <a:ext cx="375659" cy="293851"/>
              <a:chOff x="6541357" y="2579659"/>
              <a:chExt cx="300853" cy="329184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5899B4E4-7C40-93F3-AA64-AF2C4CEE7BEB}"/>
                  </a:ext>
                </a:extLst>
              </p:cNvPr>
              <p:cNvSpPr/>
              <p:nvPr/>
            </p:nvSpPr>
            <p:spPr>
              <a:xfrm flipH="1">
                <a:off x="6544812" y="2579659"/>
                <a:ext cx="297398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179E8756-E0B8-5FE9-BD25-B4919B84C6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41357" y="2583515"/>
                <a:ext cx="297399" cy="319503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E8C41BD7-7DA3-873F-A813-A2D81497E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5824" y="2590406"/>
                <a:ext cx="288601" cy="308757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F6BA5B0-78CF-F6CC-1656-5B70FFFF4E88}"/>
                  </a:ext>
                </a:extLst>
              </p:cNvPr>
              <p:cNvSpPr txBox="1"/>
              <p:nvPr/>
            </p:nvSpPr>
            <p:spPr>
              <a:xfrm flipH="1">
                <a:off x="6623319" y="2613044"/>
                <a:ext cx="146077" cy="258588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900" b="1" dirty="0"/>
                  <a:t>C</a:t>
                </a:r>
              </a:p>
            </p:txBody>
          </p:sp>
        </p:grpSp>
        <p:grpSp>
          <p:nvGrpSpPr>
            <p:cNvPr id="15" name="Stair">
              <a:extLst>
                <a:ext uri="{FF2B5EF4-FFF2-40B4-BE49-F238E27FC236}">
                  <a16:creationId xmlns:a16="http://schemas.microsoft.com/office/drawing/2014/main" id="{0274E20A-7E4C-D4A5-B0BB-7D305D3C9D85}"/>
                </a:ext>
              </a:extLst>
            </p:cNvPr>
            <p:cNvGrpSpPr/>
            <p:nvPr/>
          </p:nvGrpSpPr>
          <p:grpSpPr>
            <a:xfrm flipH="1" flipV="1">
              <a:off x="5671185" y="952722"/>
              <a:ext cx="403962" cy="464707"/>
              <a:chOff x="8021472" y="1420126"/>
              <a:chExt cx="762635" cy="55429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60BFCA0-28AE-40CF-C3C5-256EE3CA6FF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751141" y="1699436"/>
                <a:ext cx="54269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0CC4E30-D823-8C8B-93A4-070A3FF61C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3203" y="1420126"/>
                <a:ext cx="1537" cy="452243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92DC2E48-2848-D109-D0ED-8D41B50ECC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8140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25AA5E4B-FA06-90E6-6EF9-27EC2E225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5685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7B5E9BA-4211-F0C4-9BAD-32B140789E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02876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BCF2F33-52B0-BEC5-E100-57A0B37185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6489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86CD9D9-3CEF-42AC-A7D2-2681CAC565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2" y="1594926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DFD7F4F-90F9-90B6-EBAD-5E16E894FB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5" y="1537776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9206FEC-4F6C-DDBD-8389-5747DD679B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9" y="1483801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6247BD8-63EA-7F8F-2D74-D4B342D9C8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5155" y="1965129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BE1659F-C4AA-3601-FFA7-434169DEFFE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496754" y="1703071"/>
                <a:ext cx="54269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EE4F130-8FB2-D2D5-659F-5ADC3DD11A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2447" y="95911"/>
              <a:ext cx="3" cy="344552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1A3B840-22AB-4F84-45AC-84A8F18D3B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6476" y="95911"/>
              <a:ext cx="3" cy="344552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LeftSide">
              <a:extLst>
                <a:ext uri="{FF2B5EF4-FFF2-40B4-BE49-F238E27FC236}">
                  <a16:creationId xmlns:a16="http://schemas.microsoft.com/office/drawing/2014/main" id="{BF073683-4FD3-377F-0378-69FD7E626890}"/>
                </a:ext>
              </a:extLst>
            </p:cNvPr>
            <p:cNvGrpSpPr/>
            <p:nvPr/>
          </p:nvGrpSpPr>
          <p:grpSpPr>
            <a:xfrm>
              <a:off x="101177" y="86915"/>
              <a:ext cx="5681270" cy="1586933"/>
              <a:chOff x="101177" y="86915"/>
              <a:chExt cx="5681270" cy="1586933"/>
            </a:xfrm>
          </p:grpSpPr>
          <p:grpSp>
            <p:nvGrpSpPr>
              <p:cNvPr id="186" name="SideCorner">
                <a:extLst>
                  <a:ext uri="{FF2B5EF4-FFF2-40B4-BE49-F238E27FC236}">
                    <a16:creationId xmlns:a16="http://schemas.microsoft.com/office/drawing/2014/main" id="{70C92516-C008-D6EB-58DD-31625C3784EB}"/>
                  </a:ext>
                </a:extLst>
              </p:cNvPr>
              <p:cNvGrpSpPr/>
              <p:nvPr/>
            </p:nvGrpSpPr>
            <p:grpSpPr>
              <a:xfrm>
                <a:off x="101177" y="86915"/>
                <a:ext cx="287727" cy="1586933"/>
                <a:chOff x="258637" y="353997"/>
                <a:chExt cx="403985" cy="2482302"/>
              </a:xfrm>
            </p:grpSpPr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BC234BE5-96AB-4137-4125-6FD959D1722C}"/>
                    </a:ext>
                  </a:extLst>
                </p:cNvPr>
                <p:cNvCxnSpPr/>
                <p:nvPr/>
              </p:nvCxnSpPr>
              <p:spPr>
                <a:xfrm>
                  <a:off x="662622" y="353997"/>
                  <a:ext cx="0" cy="530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226E554A-D6DF-6470-BF7C-C2F8B74DE6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8637" y="877259"/>
                  <a:ext cx="40398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C58681FD-1A94-D981-6C4F-A7BFF08068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8637" y="865174"/>
                  <a:ext cx="0" cy="197112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F36144E1-92D5-34FC-7877-46DFC9AD7778}"/>
                  </a:ext>
                </a:extLst>
              </p:cNvPr>
              <p:cNvCxnSpPr/>
              <p:nvPr/>
            </p:nvCxnSpPr>
            <p:spPr>
              <a:xfrm flipH="1">
                <a:off x="101177" y="1673201"/>
                <a:ext cx="55778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4A9BE1EB-672D-6907-9F73-665DD929AEE5}"/>
                  </a:ext>
                </a:extLst>
              </p:cNvPr>
              <p:cNvCxnSpPr/>
              <p:nvPr/>
            </p:nvCxnSpPr>
            <p:spPr>
              <a:xfrm flipH="1">
                <a:off x="107562" y="1406005"/>
                <a:ext cx="55778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CB1EF8CC-A38B-6933-F01B-CBCEEED3E611}"/>
                  </a:ext>
                </a:extLst>
              </p:cNvPr>
              <p:cNvSpPr txBox="1"/>
              <p:nvPr/>
            </p:nvSpPr>
            <p:spPr>
              <a:xfrm flipH="1">
                <a:off x="3667606" y="1428301"/>
                <a:ext cx="1352961" cy="20743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COMMON CORRIDOR</a:t>
                </a:r>
              </a:p>
            </p:txBody>
          </p:sp>
          <p:grpSp>
            <p:nvGrpSpPr>
              <p:cNvPr id="202" name="Stair">
                <a:extLst>
                  <a:ext uri="{FF2B5EF4-FFF2-40B4-BE49-F238E27FC236}">
                    <a16:creationId xmlns:a16="http://schemas.microsoft.com/office/drawing/2014/main" id="{76B3B7FB-2806-730C-C4AF-09419BF41810}"/>
                  </a:ext>
                </a:extLst>
              </p:cNvPr>
              <p:cNvGrpSpPr/>
              <p:nvPr/>
            </p:nvGrpSpPr>
            <p:grpSpPr>
              <a:xfrm flipH="1" flipV="1">
                <a:off x="105675" y="899790"/>
                <a:ext cx="390976" cy="510418"/>
                <a:chOff x="8021472" y="1420126"/>
                <a:chExt cx="762635" cy="550655"/>
              </a:xfrm>
            </p:grpSpPr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0D2612C8-4304-0BC5-74A0-0F3D48B0C7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751141" y="1699436"/>
                  <a:ext cx="54269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FF86F068-F9F4-1770-F26C-BA4290A16D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13203" y="1420126"/>
                  <a:ext cx="1537" cy="452243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E3CCE4F0-AEA5-8774-25EF-0131EC0BF7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81400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015CA221-15B7-A5E9-B6F4-B60CF21AA7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75685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D141F8B8-B06C-270A-8EC0-E3CD8BFCAA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702876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71A0DAFF-5C1E-EB44-62D0-FB290CC56D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64890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AB292EA5-1569-5F72-672C-A73D357E79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2" y="159492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AB05ECCF-7C6D-1C3F-E729-00B299FB71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5" y="153777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2CC4F6C2-C57C-F39C-96AB-4CFF231E64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9" y="1483801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4DDC54B-34D2-A395-6EC5-8B4D31E589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5155" y="1965129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04C1486-203E-5592-0D22-B47E131F6C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8904" y="95909"/>
                <a:ext cx="539354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RightSide">
              <a:extLst>
                <a:ext uri="{FF2B5EF4-FFF2-40B4-BE49-F238E27FC236}">
                  <a16:creationId xmlns:a16="http://schemas.microsoft.com/office/drawing/2014/main" id="{5454E631-3A9F-744D-A599-6C5C0790C07E}"/>
                </a:ext>
              </a:extLst>
            </p:cNvPr>
            <p:cNvGrpSpPr/>
            <p:nvPr/>
          </p:nvGrpSpPr>
          <p:grpSpPr>
            <a:xfrm flipH="1">
              <a:off x="6359608" y="86296"/>
              <a:ext cx="5681270" cy="1586933"/>
              <a:chOff x="101177" y="86915"/>
              <a:chExt cx="5681270" cy="1586933"/>
            </a:xfrm>
          </p:grpSpPr>
          <p:grpSp>
            <p:nvGrpSpPr>
              <p:cNvPr id="67" name="SideCorner">
                <a:extLst>
                  <a:ext uri="{FF2B5EF4-FFF2-40B4-BE49-F238E27FC236}">
                    <a16:creationId xmlns:a16="http://schemas.microsoft.com/office/drawing/2014/main" id="{C0676767-0623-FC07-C83C-BF63D94DAB3D}"/>
                  </a:ext>
                </a:extLst>
              </p:cNvPr>
              <p:cNvGrpSpPr/>
              <p:nvPr/>
            </p:nvGrpSpPr>
            <p:grpSpPr>
              <a:xfrm>
                <a:off x="101177" y="86915"/>
                <a:ext cx="287727" cy="1586933"/>
                <a:chOff x="258637" y="353997"/>
                <a:chExt cx="403985" cy="2482302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CDBF2950-78DB-79E0-06BD-9B331DBB89EF}"/>
                    </a:ext>
                  </a:extLst>
                </p:cNvPr>
                <p:cNvCxnSpPr/>
                <p:nvPr/>
              </p:nvCxnSpPr>
              <p:spPr>
                <a:xfrm>
                  <a:off x="662622" y="353997"/>
                  <a:ext cx="0" cy="530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8B8B71F5-E092-78E3-8EB2-6580C2451B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8637" y="877259"/>
                  <a:ext cx="40398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921B58DE-19F9-DACC-3A15-20A69FA582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8637" y="865174"/>
                  <a:ext cx="0" cy="197112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9462FE8-5B98-37DC-F9B0-434A11357838}"/>
                  </a:ext>
                </a:extLst>
              </p:cNvPr>
              <p:cNvCxnSpPr/>
              <p:nvPr/>
            </p:nvCxnSpPr>
            <p:spPr>
              <a:xfrm flipH="1">
                <a:off x="101177" y="1673201"/>
                <a:ext cx="55778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D3079004-3DEF-6CEE-8CCB-2E1F4225B900}"/>
                  </a:ext>
                </a:extLst>
              </p:cNvPr>
              <p:cNvCxnSpPr/>
              <p:nvPr/>
            </p:nvCxnSpPr>
            <p:spPr>
              <a:xfrm flipH="1">
                <a:off x="107562" y="1406005"/>
                <a:ext cx="55778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C117D0C-1A3E-0567-0DE8-6CA681B547AF}"/>
                  </a:ext>
                </a:extLst>
              </p:cNvPr>
              <p:cNvSpPr txBox="1"/>
              <p:nvPr/>
            </p:nvSpPr>
            <p:spPr>
              <a:xfrm flipH="1">
                <a:off x="2949848" y="1428301"/>
                <a:ext cx="1352961" cy="20743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COMMON CORRIDOR</a:t>
                </a:r>
              </a:p>
            </p:txBody>
          </p:sp>
          <p:grpSp>
            <p:nvGrpSpPr>
              <p:cNvPr id="71" name="Stair">
                <a:extLst>
                  <a:ext uri="{FF2B5EF4-FFF2-40B4-BE49-F238E27FC236}">
                    <a16:creationId xmlns:a16="http://schemas.microsoft.com/office/drawing/2014/main" id="{905F3203-9326-C2BE-5080-7E80CC532B4D}"/>
                  </a:ext>
                </a:extLst>
              </p:cNvPr>
              <p:cNvGrpSpPr/>
              <p:nvPr/>
            </p:nvGrpSpPr>
            <p:grpSpPr>
              <a:xfrm flipH="1" flipV="1">
                <a:off x="105675" y="899790"/>
                <a:ext cx="390976" cy="510418"/>
                <a:chOff x="8021472" y="1420126"/>
                <a:chExt cx="762635" cy="550655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4D50785E-C0FF-166A-0996-D0355C7FED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751141" y="1699436"/>
                  <a:ext cx="54269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BB6D1B90-2238-7767-EE2C-5BFD651A4C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13203" y="1420126"/>
                  <a:ext cx="1537" cy="452243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9B284269-54B2-8953-9D59-E5AFBBEF9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81400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F691DB32-EF6F-1CB7-A63C-9FE9B522CF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75685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7A4AE499-87FE-BB07-97E3-B5F02E0A2D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702876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2247A314-BDE1-4D7F-8ED4-876A13D81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64890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828D38C4-0F4B-C256-3E77-7E21C6F520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2" y="159492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32D339E6-4E33-3AAB-DF4C-243436E40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5" y="153777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AB7608E4-86C4-5AE0-FB9C-99892B2096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9" y="1483801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AAFFA934-4BA2-A6B0-E640-A66C43687A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5155" y="1965129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37ACFA6F-8324-8356-9551-7E38263136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8904" y="95909"/>
                <a:ext cx="539354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9F7CBB2-C6B2-3D20-26CD-CC6C0FBF9705}"/>
                </a:ext>
              </a:extLst>
            </p:cNvPr>
            <p:cNvCxnSpPr>
              <a:cxnSpLocks/>
            </p:cNvCxnSpPr>
            <p:nvPr/>
          </p:nvCxnSpPr>
          <p:spPr>
            <a:xfrm>
              <a:off x="6449233" y="440463"/>
              <a:ext cx="0" cy="976967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6769BE4-0611-4484-C665-3917A2BFF8F0}"/>
                </a:ext>
              </a:extLst>
            </p:cNvPr>
            <p:cNvCxnSpPr>
              <a:cxnSpLocks/>
            </p:cNvCxnSpPr>
            <p:nvPr/>
          </p:nvCxnSpPr>
          <p:spPr>
            <a:xfrm>
              <a:off x="5335199" y="432622"/>
              <a:ext cx="0" cy="520101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990D916-8AFA-FD31-BCC4-3B07559C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7342" y="958819"/>
              <a:ext cx="186097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2A5CB50-8470-D771-DE81-FCD0FF473D06}"/>
                </a:ext>
              </a:extLst>
            </p:cNvPr>
            <p:cNvCxnSpPr>
              <a:cxnSpLocks/>
            </p:cNvCxnSpPr>
            <p:nvPr/>
          </p:nvCxnSpPr>
          <p:spPr>
            <a:xfrm>
              <a:off x="4587342" y="432622"/>
              <a:ext cx="0" cy="520101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7A12098-EFDB-0A9E-3ACE-F46AA02224AC}"/>
                </a:ext>
              </a:extLst>
            </p:cNvPr>
            <p:cNvSpPr txBox="1"/>
            <p:nvPr/>
          </p:nvSpPr>
          <p:spPr>
            <a:xfrm flipH="1">
              <a:off x="5587465" y="471760"/>
              <a:ext cx="585028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PUMP ROOM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562B2D7-A00C-8F3F-8A60-3F9A29CD9319}"/>
                </a:ext>
              </a:extLst>
            </p:cNvPr>
            <p:cNvSpPr txBox="1"/>
            <p:nvPr/>
          </p:nvSpPr>
          <p:spPr>
            <a:xfrm flipH="1">
              <a:off x="4638714" y="568458"/>
              <a:ext cx="585028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CSR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B1BBBBE-4EFA-9F2A-78E7-5D70640FE9ED}"/>
                </a:ext>
              </a:extLst>
            </p:cNvPr>
            <p:cNvSpPr txBox="1"/>
            <p:nvPr/>
          </p:nvSpPr>
          <p:spPr>
            <a:xfrm rot="16200000" flipH="1">
              <a:off x="-290290" y="1062756"/>
              <a:ext cx="585028" cy="20325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160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AB0AB2-9132-EC5B-52FA-7BEDEEF3550C}"/>
              </a:ext>
            </a:extLst>
          </p:cNvPr>
          <p:cNvSpPr txBox="1"/>
          <p:nvPr/>
        </p:nvSpPr>
        <p:spPr>
          <a:xfrm>
            <a:off x="414203" y="5980742"/>
            <a:ext cx="5642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469</a:t>
            </a:r>
            <a:br>
              <a:rPr lang="en-US" sz="2000" b="1" dirty="0"/>
            </a:br>
            <a:r>
              <a:rPr lang="en-US" sz="2000" b="1" dirty="0"/>
              <a:t>2</a:t>
            </a:r>
            <a:r>
              <a:rPr lang="en-US" sz="2000" b="1" baseline="30000" dirty="0"/>
              <a:t>nd</a:t>
            </a:r>
            <a:r>
              <a:rPr lang="en-US" sz="2000" b="1" dirty="0"/>
              <a:t>, 5</a:t>
            </a:r>
            <a:r>
              <a:rPr lang="en-US" sz="2000" b="1" baseline="30000" dirty="0"/>
              <a:t>th</a:t>
            </a:r>
            <a:r>
              <a:rPr lang="en-US" sz="2000" b="1" dirty="0"/>
              <a:t>, 9</a:t>
            </a:r>
            <a:r>
              <a:rPr lang="en-US" sz="2000" b="1" baseline="30000" dirty="0"/>
              <a:t>th</a:t>
            </a:r>
            <a:r>
              <a:rPr lang="en-US" sz="2000" b="1" dirty="0"/>
              <a:t> AND 13</a:t>
            </a:r>
            <a:r>
              <a:rPr lang="en-US" sz="2000" b="1" baseline="30000" dirty="0"/>
              <a:t>th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C4524A-8191-295B-A3AA-6778C53E611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2000" cy="204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6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Picture 263" hidden="1">
            <a:extLst>
              <a:ext uri="{FF2B5EF4-FFF2-40B4-BE49-F238E27FC236}">
                <a16:creationId xmlns:a16="http://schemas.microsoft.com/office/drawing/2014/main" id="{31DCF855-2CEA-2C2A-B38C-AC461500721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" y="15240"/>
            <a:ext cx="12108181" cy="2209800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25D3CF-8167-2C73-1B8A-4625111E5CA3}"/>
              </a:ext>
            </a:extLst>
          </p:cNvPr>
          <p:cNvSpPr/>
          <p:nvPr/>
        </p:nvSpPr>
        <p:spPr>
          <a:xfrm>
            <a:off x="29024" y="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72E350F9-8049-5C0A-1605-C20A354A9F21}"/>
              </a:ext>
            </a:extLst>
          </p:cNvPr>
          <p:cNvGrpSpPr/>
          <p:nvPr/>
        </p:nvGrpSpPr>
        <p:grpSpPr>
          <a:xfrm>
            <a:off x="-29496" y="82178"/>
            <a:ext cx="12293191" cy="2136036"/>
            <a:chOff x="-29496" y="82178"/>
            <a:chExt cx="12293191" cy="2136036"/>
          </a:xfrm>
        </p:grpSpPr>
        <p:grpSp>
          <p:nvGrpSpPr>
            <p:cNvPr id="22" name="Lift">
              <a:extLst>
                <a:ext uri="{FF2B5EF4-FFF2-40B4-BE49-F238E27FC236}">
                  <a16:creationId xmlns:a16="http://schemas.microsoft.com/office/drawing/2014/main" id="{198D373A-58BB-2834-DAB5-E75252B213DC}"/>
                </a:ext>
              </a:extLst>
            </p:cNvPr>
            <p:cNvGrpSpPr/>
            <p:nvPr/>
          </p:nvGrpSpPr>
          <p:grpSpPr>
            <a:xfrm>
              <a:off x="5694646" y="1672125"/>
              <a:ext cx="775753" cy="362176"/>
              <a:chOff x="5599552" y="2189521"/>
              <a:chExt cx="512118" cy="300041"/>
            </a:xfrm>
          </p:grpSpPr>
          <p:grpSp>
            <p:nvGrpSpPr>
              <p:cNvPr id="152" name="Lift">
                <a:extLst>
                  <a:ext uri="{FF2B5EF4-FFF2-40B4-BE49-F238E27FC236}">
                    <a16:creationId xmlns:a16="http://schemas.microsoft.com/office/drawing/2014/main" id="{D1F84023-8B20-16DD-4484-CCC9CF8A1CE3}"/>
                  </a:ext>
                </a:extLst>
              </p:cNvPr>
              <p:cNvGrpSpPr/>
              <p:nvPr/>
            </p:nvGrpSpPr>
            <p:grpSpPr>
              <a:xfrm flipH="1">
                <a:off x="5851765" y="2189521"/>
                <a:ext cx="259905" cy="300041"/>
                <a:chOff x="3816612" y="2901952"/>
                <a:chExt cx="353358" cy="395395"/>
              </a:xfrm>
            </p:grpSpPr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33FB314F-A8D7-59EE-FD26-0800232DC4D1}"/>
                    </a:ext>
                  </a:extLst>
                </p:cNvPr>
                <p:cNvSpPr/>
                <p:nvPr/>
              </p:nvSpPr>
              <p:spPr>
                <a:xfrm>
                  <a:off x="3816612" y="2901952"/>
                  <a:ext cx="343106" cy="39539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0BA1A26D-401C-D7ED-07D6-284D4357A7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6864" y="2913581"/>
                  <a:ext cx="343106" cy="383766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699C00A9-D335-562B-F6FC-B830FC0E99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25593" y="2914861"/>
                  <a:ext cx="332957" cy="37085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Lift">
                <a:extLst>
                  <a:ext uri="{FF2B5EF4-FFF2-40B4-BE49-F238E27FC236}">
                    <a16:creationId xmlns:a16="http://schemas.microsoft.com/office/drawing/2014/main" id="{26C9348D-D4CD-7805-08AA-A283996084D6}"/>
                  </a:ext>
                </a:extLst>
              </p:cNvPr>
              <p:cNvGrpSpPr/>
              <p:nvPr/>
            </p:nvGrpSpPr>
            <p:grpSpPr>
              <a:xfrm flipH="1">
                <a:off x="5599552" y="2189521"/>
                <a:ext cx="259905" cy="300041"/>
                <a:chOff x="3816612" y="2901952"/>
                <a:chExt cx="353358" cy="395395"/>
              </a:xfrm>
            </p:grpSpPr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49D377A9-BF4D-CD9F-B743-999CCA61E0FF}"/>
                    </a:ext>
                  </a:extLst>
                </p:cNvPr>
                <p:cNvSpPr/>
                <p:nvPr/>
              </p:nvSpPr>
              <p:spPr>
                <a:xfrm>
                  <a:off x="3816612" y="2901952"/>
                  <a:ext cx="343106" cy="39539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FD0B9A02-F57A-B0E4-18A9-410B338865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6864" y="2913581"/>
                  <a:ext cx="343106" cy="383766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19D190B6-6B2C-1A8E-F3A4-2F9EF54312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25593" y="2914861"/>
                  <a:ext cx="332957" cy="37085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A34487E8-0160-417E-A09E-8B44561962EB}"/>
                  </a:ext>
                </a:extLst>
              </p:cNvPr>
              <p:cNvSpPr txBox="1"/>
              <p:nvPr/>
            </p:nvSpPr>
            <p:spPr>
              <a:xfrm flipH="1">
                <a:off x="5897912" y="2224719"/>
                <a:ext cx="175789" cy="229477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B</a:t>
                </a:r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C583E23B-C30C-266F-32FE-C92530E3D0DD}"/>
                  </a:ext>
                </a:extLst>
              </p:cNvPr>
              <p:cNvSpPr txBox="1"/>
              <p:nvPr/>
            </p:nvSpPr>
            <p:spPr>
              <a:xfrm flipH="1">
                <a:off x="5646801" y="2222509"/>
                <a:ext cx="175789" cy="229477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A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4502277-D344-BE64-1019-D760B8B79CA8}"/>
                </a:ext>
              </a:extLst>
            </p:cNvPr>
            <p:cNvSpPr txBox="1"/>
            <p:nvPr/>
          </p:nvSpPr>
          <p:spPr>
            <a:xfrm flipH="1">
              <a:off x="5690879" y="2014959"/>
              <a:ext cx="807593" cy="20325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LOBBY A,B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BDF7D3-C6CB-1DBC-999D-4F957CCC46FA}"/>
                </a:ext>
              </a:extLst>
            </p:cNvPr>
            <p:cNvSpPr txBox="1"/>
            <p:nvPr/>
          </p:nvSpPr>
          <p:spPr>
            <a:xfrm rot="5400000" flipH="1">
              <a:off x="11870372" y="1003373"/>
              <a:ext cx="585028" cy="20161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3A5995A-0A3F-C57F-0F26-5B51EEE2E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2580" y="421225"/>
              <a:ext cx="57932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Lift">
              <a:extLst>
                <a:ext uri="{FF2B5EF4-FFF2-40B4-BE49-F238E27FC236}">
                  <a16:creationId xmlns:a16="http://schemas.microsoft.com/office/drawing/2014/main" id="{E55E5CD6-F0C9-1E7F-45D3-8A4AC2AAA7BA}"/>
                </a:ext>
              </a:extLst>
            </p:cNvPr>
            <p:cNvGrpSpPr/>
            <p:nvPr/>
          </p:nvGrpSpPr>
          <p:grpSpPr>
            <a:xfrm>
              <a:off x="6092891" y="958137"/>
              <a:ext cx="372635" cy="293851"/>
              <a:chOff x="6541357" y="2579659"/>
              <a:chExt cx="300853" cy="329184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26936E5-C1A3-0815-DC79-146C0015586A}"/>
                  </a:ext>
                </a:extLst>
              </p:cNvPr>
              <p:cNvSpPr/>
              <p:nvPr/>
            </p:nvSpPr>
            <p:spPr>
              <a:xfrm flipH="1">
                <a:off x="6544812" y="2579659"/>
                <a:ext cx="297398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BA3612FC-BA78-E871-C8A0-09E0788742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41357" y="2583515"/>
                <a:ext cx="297399" cy="319503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E1FB4A8-CF23-0930-D3C9-B9B4363E5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5824" y="2590406"/>
                <a:ext cx="288601" cy="308757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438E920-8387-623A-A23E-8282912482BA}"/>
                  </a:ext>
                </a:extLst>
              </p:cNvPr>
              <p:cNvSpPr txBox="1"/>
              <p:nvPr/>
            </p:nvSpPr>
            <p:spPr>
              <a:xfrm flipH="1">
                <a:off x="6623319" y="2613044"/>
                <a:ext cx="146077" cy="258588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900" b="1" dirty="0"/>
                  <a:t>C</a:t>
                </a:r>
              </a:p>
            </p:txBody>
          </p:sp>
        </p:grpSp>
        <p:grpSp>
          <p:nvGrpSpPr>
            <p:cNvPr id="27" name="Stair">
              <a:extLst>
                <a:ext uri="{FF2B5EF4-FFF2-40B4-BE49-F238E27FC236}">
                  <a16:creationId xmlns:a16="http://schemas.microsoft.com/office/drawing/2014/main" id="{DBC03255-53ED-7317-B66C-D632202F8FDB}"/>
                </a:ext>
              </a:extLst>
            </p:cNvPr>
            <p:cNvGrpSpPr/>
            <p:nvPr/>
          </p:nvGrpSpPr>
          <p:grpSpPr>
            <a:xfrm flipH="1" flipV="1">
              <a:off x="5694646" y="952722"/>
              <a:ext cx="400711" cy="464707"/>
              <a:chOff x="8021472" y="1420126"/>
              <a:chExt cx="762635" cy="554290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230DD23-E8C8-639B-A205-010CB1F5B5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751141" y="1699436"/>
                <a:ext cx="54269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968C0CE2-B6D0-3AB3-5BBC-9C37F6D404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3203" y="1420126"/>
                <a:ext cx="1537" cy="452243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9B39187B-7FA9-D19B-41EC-1F9F008517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8140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3BC5651-F54E-6DB2-8734-5810C38FEC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5685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9F50B8D9-9F84-966A-CD16-1BC253E11E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02876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598B1BE7-A53B-3039-AB2C-27A053EB4A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6489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78A0F6B2-83D2-5B5D-A35E-217721AAED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2" y="1594926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C93BD9CE-98C3-0F9B-93CE-8BA8E85B1B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5" y="1537776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57FDA90-25EE-F344-A303-82CD417014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9" y="1483801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43BAA0A-86E2-2E90-550A-C255F69D43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5155" y="1965129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0AD756D-2813-917F-F238-68ACCD7A265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496754" y="1703071"/>
                <a:ext cx="54269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69B0B05-294D-446C-18A3-439C996E34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3426" y="82179"/>
              <a:ext cx="3" cy="344552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DA70A6-A6F3-EC49-1C68-8F28A1F21C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9258" y="82179"/>
              <a:ext cx="3" cy="344552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6C1D8758-29B3-DA98-C90E-01E0613B1134}"/>
                </a:ext>
              </a:extLst>
            </p:cNvPr>
            <p:cNvCxnSpPr>
              <a:cxnSpLocks/>
            </p:cNvCxnSpPr>
            <p:nvPr/>
          </p:nvCxnSpPr>
          <p:spPr>
            <a:xfrm>
              <a:off x="6466431" y="1245540"/>
              <a:ext cx="0" cy="16427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173F7BA2-5AA0-B663-F8F6-7C413900E677}"/>
                </a:ext>
              </a:extLst>
            </p:cNvPr>
            <p:cNvCxnSpPr>
              <a:cxnSpLocks/>
            </p:cNvCxnSpPr>
            <p:nvPr/>
          </p:nvCxnSpPr>
          <p:spPr>
            <a:xfrm>
              <a:off x="6094676" y="420817"/>
              <a:ext cx="0" cy="546913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390BA72-8F7F-E5C4-76BA-9DAE97E03F0C}"/>
                </a:ext>
              </a:extLst>
            </p:cNvPr>
            <p:cNvSpPr txBox="1"/>
            <p:nvPr/>
          </p:nvSpPr>
          <p:spPr>
            <a:xfrm rot="16200000" flipH="1">
              <a:off x="-221200" y="1063574"/>
              <a:ext cx="585028" cy="20161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2656E590-6DC0-AFE9-D81E-8C55EDAAF4CF}"/>
                </a:ext>
              </a:extLst>
            </p:cNvPr>
            <p:cNvGrpSpPr/>
            <p:nvPr/>
          </p:nvGrpSpPr>
          <p:grpSpPr>
            <a:xfrm>
              <a:off x="169471" y="82296"/>
              <a:ext cx="5659194" cy="1764124"/>
              <a:chOff x="169471" y="82296"/>
              <a:chExt cx="5659194" cy="1764124"/>
            </a:xfrm>
          </p:grpSpPr>
          <p:grpSp>
            <p:nvGrpSpPr>
              <p:cNvPr id="65" name="SideCorner">
                <a:extLst>
                  <a:ext uri="{FF2B5EF4-FFF2-40B4-BE49-F238E27FC236}">
                    <a16:creationId xmlns:a16="http://schemas.microsoft.com/office/drawing/2014/main" id="{302F7495-E433-A726-C35F-4A15B6551ABB}"/>
                  </a:ext>
                </a:extLst>
              </p:cNvPr>
              <p:cNvGrpSpPr/>
              <p:nvPr/>
            </p:nvGrpSpPr>
            <p:grpSpPr>
              <a:xfrm>
                <a:off x="169471" y="86915"/>
                <a:ext cx="285411" cy="1586933"/>
                <a:chOff x="258637" y="353997"/>
                <a:chExt cx="403985" cy="2482302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8A5DA295-C7DF-4947-921D-5C0FB5E80BBB}"/>
                    </a:ext>
                  </a:extLst>
                </p:cNvPr>
                <p:cNvCxnSpPr/>
                <p:nvPr/>
              </p:nvCxnSpPr>
              <p:spPr>
                <a:xfrm>
                  <a:off x="662622" y="353997"/>
                  <a:ext cx="0" cy="530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D0C63550-8DAB-9292-D8B2-D332538725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8637" y="877259"/>
                  <a:ext cx="40398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10458019-B158-1318-B000-F8DECD12C6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8637" y="865174"/>
                  <a:ext cx="0" cy="197112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01F2F34-D28E-2024-6C25-46202A501030}"/>
                  </a:ext>
                </a:extLst>
              </p:cNvPr>
              <p:cNvCxnSpPr/>
              <p:nvPr/>
            </p:nvCxnSpPr>
            <p:spPr>
              <a:xfrm flipH="1">
                <a:off x="169471" y="1673201"/>
                <a:ext cx="55329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FC1B3BF5-176E-13CD-F475-F827DA494D76}"/>
                  </a:ext>
                </a:extLst>
              </p:cNvPr>
              <p:cNvCxnSpPr/>
              <p:nvPr/>
            </p:nvCxnSpPr>
            <p:spPr>
              <a:xfrm flipH="1">
                <a:off x="175805" y="1406005"/>
                <a:ext cx="55329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B471CA6-5A4E-8559-18D7-99AAE3C1FF3F}"/>
                  </a:ext>
                </a:extLst>
              </p:cNvPr>
              <p:cNvSpPr txBox="1"/>
              <p:nvPr/>
            </p:nvSpPr>
            <p:spPr>
              <a:xfrm flipH="1">
                <a:off x="2548089" y="1638986"/>
                <a:ext cx="1342071" cy="20743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COMMON CORRIDOR</a:t>
                </a:r>
              </a:p>
            </p:txBody>
          </p:sp>
          <p:grpSp>
            <p:nvGrpSpPr>
              <p:cNvPr id="69" name="Stair">
                <a:extLst>
                  <a:ext uri="{FF2B5EF4-FFF2-40B4-BE49-F238E27FC236}">
                    <a16:creationId xmlns:a16="http://schemas.microsoft.com/office/drawing/2014/main" id="{855732D4-8893-0CFA-9F7C-30CBE8205C78}"/>
                  </a:ext>
                </a:extLst>
              </p:cNvPr>
              <p:cNvGrpSpPr/>
              <p:nvPr/>
            </p:nvGrpSpPr>
            <p:grpSpPr>
              <a:xfrm flipH="1" flipV="1">
                <a:off x="173933" y="899790"/>
                <a:ext cx="387829" cy="510418"/>
                <a:chOff x="8021472" y="1420126"/>
                <a:chExt cx="762635" cy="550655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88D9F0C6-326A-801D-210E-6E1F4D9FD6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751141" y="1699436"/>
                  <a:ext cx="54269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730A7E87-0453-013B-5CC0-F814C4F074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13203" y="1420126"/>
                  <a:ext cx="1537" cy="452243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AE9C5670-F329-7B95-F00A-6258D96327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81400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1C558442-2BE9-9DB8-F59D-C63C8669BF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75685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37B88112-3801-B3C9-C243-50F030D029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702876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0D495517-C644-226C-808F-51B835714E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64890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3F35D0C9-8B73-62EE-D0F8-B7C0257FD1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2" y="159492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CBEBA6BB-DC27-7D37-16BC-50656457C5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5" y="153777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3FF83C9E-CBD4-5327-6C3B-BCD645E648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9" y="1483801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BE2E2129-4B04-CBBB-C8B6-0295561C93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5155" y="1965129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9E89ADB7-AACB-E9B3-ABC3-F85F232634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9939" y="82296"/>
                <a:ext cx="9159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BB28A2A-F6FD-E09A-A0FF-A86009979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413" y="82296"/>
                <a:ext cx="0" cy="131909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C77E08D1-0273-FF55-C2AE-ED6456FD84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2609" y="103982"/>
                <a:ext cx="0" cy="131909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B08FFECF-8ECF-E8C4-8266-C5D9CC2230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7902" y="86296"/>
                <a:ext cx="0" cy="131909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FA97E9D7-454E-B84A-A27D-BF5AA3E34F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845" y="82296"/>
                <a:ext cx="0" cy="131909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679D47F8-DEA3-58AC-88B1-A73B06018F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5327" y="82296"/>
                <a:ext cx="0" cy="131909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Rectangle 5">
                <a:extLst>
                  <a:ext uri="{FF2B5EF4-FFF2-40B4-BE49-F238E27FC236}">
                    <a16:creationId xmlns:a16="http://schemas.microsoft.com/office/drawing/2014/main" id="{97F88A31-B7C3-417D-7B94-5F7C3CF178C7}"/>
                  </a:ext>
                </a:extLst>
              </p:cNvPr>
              <p:cNvSpPr/>
              <p:nvPr/>
            </p:nvSpPr>
            <p:spPr>
              <a:xfrm flipH="1">
                <a:off x="1369345" y="82296"/>
                <a:ext cx="192499" cy="266764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15D4733A-0F88-AC0D-7F65-3027D59BED0A}"/>
                  </a:ext>
                </a:extLst>
              </p:cNvPr>
              <p:cNvCxnSpPr>
                <a:cxnSpLocks/>
                <a:stCxn id="280" idx="0"/>
              </p:cNvCxnSpPr>
              <p:nvPr/>
            </p:nvCxnSpPr>
            <p:spPr>
              <a:xfrm flipH="1" flipV="1">
                <a:off x="2668649" y="82296"/>
                <a:ext cx="933356" cy="22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Rectangle 5">
                <a:extLst>
                  <a:ext uri="{FF2B5EF4-FFF2-40B4-BE49-F238E27FC236}">
                    <a16:creationId xmlns:a16="http://schemas.microsoft.com/office/drawing/2014/main" id="{FD8D0A5E-438C-8A2A-586B-145BD3A1956F}"/>
                  </a:ext>
                </a:extLst>
              </p:cNvPr>
              <p:cNvSpPr/>
              <p:nvPr/>
            </p:nvSpPr>
            <p:spPr>
              <a:xfrm flipH="1">
                <a:off x="2479960" y="82296"/>
                <a:ext cx="192499" cy="266764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C03F82C6-0790-494E-3D43-F211EA27AF28}"/>
                  </a:ext>
                </a:extLst>
              </p:cNvPr>
              <p:cNvCxnSpPr>
                <a:cxnSpLocks/>
                <a:stCxn id="282" idx="0"/>
              </p:cNvCxnSpPr>
              <p:nvPr/>
            </p:nvCxnSpPr>
            <p:spPr>
              <a:xfrm flipH="1" flipV="1">
                <a:off x="3784979" y="82296"/>
                <a:ext cx="935261" cy="22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Rectangle 5">
                <a:extLst>
                  <a:ext uri="{FF2B5EF4-FFF2-40B4-BE49-F238E27FC236}">
                    <a16:creationId xmlns:a16="http://schemas.microsoft.com/office/drawing/2014/main" id="{18022752-1461-DBAD-D955-98EDD226B6E0}"/>
                  </a:ext>
                </a:extLst>
              </p:cNvPr>
              <p:cNvSpPr/>
              <p:nvPr/>
            </p:nvSpPr>
            <p:spPr>
              <a:xfrm flipH="1">
                <a:off x="3602005" y="82296"/>
                <a:ext cx="192499" cy="266764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75B4E362-2AFA-6750-95E9-ED62C86BF7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12739" y="82296"/>
                <a:ext cx="9159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2" name="Rectangle 5">
                <a:extLst>
                  <a:ext uri="{FF2B5EF4-FFF2-40B4-BE49-F238E27FC236}">
                    <a16:creationId xmlns:a16="http://schemas.microsoft.com/office/drawing/2014/main" id="{3D48D511-8B74-0C2B-C160-5C997961B884}"/>
                  </a:ext>
                </a:extLst>
              </p:cNvPr>
              <p:cNvSpPr/>
              <p:nvPr/>
            </p:nvSpPr>
            <p:spPr>
              <a:xfrm flipH="1">
                <a:off x="4720240" y="82296"/>
                <a:ext cx="192499" cy="266764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B3F618BB-8F5B-5AE6-1AE0-C6F048250F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882" y="82296"/>
                <a:ext cx="9159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06EC99C4-74DC-A4B8-034F-31774EA956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5255" y="358311"/>
                <a:ext cx="1256" cy="106532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CE32C136-F9AB-4BB5-1C3C-AB32D28C03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4338" y="351141"/>
                <a:ext cx="1256" cy="106532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261A546A-03D4-CFFC-EA31-CE74D1C7C8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01590" y="351141"/>
                <a:ext cx="1256" cy="106532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D78D0D6D-F474-0BEB-5428-9B1343C684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4647" y="357752"/>
                <a:ext cx="1256" cy="106532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FA068749-9329-8EE5-5E85-BCC7419AA5B3}"/>
                </a:ext>
              </a:extLst>
            </p:cNvPr>
            <p:cNvGrpSpPr/>
            <p:nvPr/>
          </p:nvGrpSpPr>
          <p:grpSpPr>
            <a:xfrm flipH="1">
              <a:off x="6401342" y="82178"/>
              <a:ext cx="5659194" cy="1764124"/>
              <a:chOff x="169471" y="82296"/>
              <a:chExt cx="5659194" cy="1764124"/>
            </a:xfrm>
          </p:grpSpPr>
          <p:grpSp>
            <p:nvGrpSpPr>
              <p:cNvPr id="296" name="SideCorner">
                <a:extLst>
                  <a:ext uri="{FF2B5EF4-FFF2-40B4-BE49-F238E27FC236}">
                    <a16:creationId xmlns:a16="http://schemas.microsoft.com/office/drawing/2014/main" id="{17931C15-4725-BF89-E52C-89D93B18DAF4}"/>
                  </a:ext>
                </a:extLst>
              </p:cNvPr>
              <p:cNvGrpSpPr/>
              <p:nvPr/>
            </p:nvGrpSpPr>
            <p:grpSpPr>
              <a:xfrm>
                <a:off x="169471" y="86915"/>
                <a:ext cx="285411" cy="1586933"/>
                <a:chOff x="258637" y="353997"/>
                <a:chExt cx="403985" cy="2482302"/>
              </a:xfrm>
            </p:grpSpPr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9D4D5F18-BC68-FABD-21C6-0542606BCEED}"/>
                    </a:ext>
                  </a:extLst>
                </p:cNvPr>
                <p:cNvCxnSpPr/>
                <p:nvPr/>
              </p:nvCxnSpPr>
              <p:spPr>
                <a:xfrm>
                  <a:off x="662622" y="353997"/>
                  <a:ext cx="0" cy="530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91795E6A-5AEF-DB04-C771-5BBC9C912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8637" y="877259"/>
                  <a:ext cx="40398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BDEE35EF-786F-8F13-8C0C-8D545AE6CD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8637" y="865174"/>
                  <a:ext cx="0" cy="197112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01CC9D39-6E0F-1E4D-20E3-A8AC13AD93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471" y="1672243"/>
                <a:ext cx="5595010" cy="9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2AEC9649-7258-D2E1-9A1F-683890CB1C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5805" y="1406005"/>
                <a:ext cx="558867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AED5BD08-1F44-678B-D5FF-6AE5273CB81D}"/>
                  </a:ext>
                </a:extLst>
              </p:cNvPr>
              <p:cNvSpPr txBox="1"/>
              <p:nvPr/>
            </p:nvSpPr>
            <p:spPr>
              <a:xfrm flipH="1">
                <a:off x="2548089" y="1638986"/>
                <a:ext cx="1342071" cy="20743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COMMON CORRIDOR</a:t>
                </a:r>
              </a:p>
            </p:txBody>
          </p:sp>
          <p:grpSp>
            <p:nvGrpSpPr>
              <p:cNvPr id="300" name="Stair">
                <a:extLst>
                  <a:ext uri="{FF2B5EF4-FFF2-40B4-BE49-F238E27FC236}">
                    <a16:creationId xmlns:a16="http://schemas.microsoft.com/office/drawing/2014/main" id="{CFB173EA-9A0A-3A36-5BA7-C057D9E7FEFB}"/>
                  </a:ext>
                </a:extLst>
              </p:cNvPr>
              <p:cNvGrpSpPr/>
              <p:nvPr/>
            </p:nvGrpSpPr>
            <p:grpSpPr>
              <a:xfrm flipH="1" flipV="1">
                <a:off x="173933" y="899790"/>
                <a:ext cx="387829" cy="510418"/>
                <a:chOff x="8021472" y="1420126"/>
                <a:chExt cx="762635" cy="550655"/>
              </a:xfrm>
            </p:grpSpPr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9A4F26B8-CF8F-BE4A-2B60-F942E8988B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751141" y="1699436"/>
                  <a:ext cx="54269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9632A2D9-5371-E342-7C36-1E82721309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13203" y="1420126"/>
                  <a:ext cx="1537" cy="452243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60D07CC2-37F1-A190-F89C-0670CD3241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81400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AEE62854-1145-46E3-7BCE-1289FB057E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75685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A1940B2F-EF87-FD9F-53A2-58F270FD1D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702876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52B8F855-97BD-9ADD-AB66-0C80DF001E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64890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B3F750FA-2BE3-76A5-5DC5-A934CF798B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2" y="159492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BB93C53D-0BA5-2EF7-EF6E-90BB20096E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5" y="153777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FD260618-2980-1728-2C80-50B1D0DBE2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9" y="1483801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E5E38408-08A6-6B48-EBAC-DAC10F2739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5155" y="1965129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5DFDD7DA-E180-C0B3-2012-6465E50A9A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9939" y="82296"/>
                <a:ext cx="9159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1E7B94FB-E5D8-1AC5-2023-4307C5AB38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413" y="82296"/>
                <a:ext cx="0" cy="131909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E5E73CDA-6651-CE6E-8BF2-6AD58FE45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2609" y="103982"/>
                <a:ext cx="0" cy="131909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BD8BD75A-D628-A7B2-A4F7-F15EF89E1A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7902" y="86296"/>
                <a:ext cx="0" cy="131909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1E61DE9C-6E70-DBAF-2377-F2EC2150D4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845" y="82296"/>
                <a:ext cx="0" cy="131909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4A72776F-C132-D3ED-6E72-5279E707C5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5327" y="82296"/>
                <a:ext cx="0" cy="131909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" name="Rectangle 5">
                <a:extLst>
                  <a:ext uri="{FF2B5EF4-FFF2-40B4-BE49-F238E27FC236}">
                    <a16:creationId xmlns:a16="http://schemas.microsoft.com/office/drawing/2014/main" id="{2F054D14-447A-CBAB-9E2D-83B34AC6A24F}"/>
                  </a:ext>
                </a:extLst>
              </p:cNvPr>
              <p:cNvSpPr/>
              <p:nvPr/>
            </p:nvSpPr>
            <p:spPr>
              <a:xfrm flipH="1">
                <a:off x="1369345" y="82296"/>
                <a:ext cx="192499" cy="266764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ACC20DB9-1875-77FC-77FB-26E0C222515C}"/>
                  </a:ext>
                </a:extLst>
              </p:cNvPr>
              <p:cNvCxnSpPr>
                <a:cxnSpLocks/>
                <a:stCxn id="311" idx="0"/>
              </p:cNvCxnSpPr>
              <p:nvPr/>
            </p:nvCxnSpPr>
            <p:spPr>
              <a:xfrm flipH="1" flipV="1">
                <a:off x="2668649" y="82296"/>
                <a:ext cx="933356" cy="22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Rectangle 5">
                <a:extLst>
                  <a:ext uri="{FF2B5EF4-FFF2-40B4-BE49-F238E27FC236}">
                    <a16:creationId xmlns:a16="http://schemas.microsoft.com/office/drawing/2014/main" id="{F2C45D33-A75D-5DD1-4AD9-0AEE1508AF99}"/>
                  </a:ext>
                </a:extLst>
              </p:cNvPr>
              <p:cNvSpPr/>
              <p:nvPr/>
            </p:nvSpPr>
            <p:spPr>
              <a:xfrm flipH="1">
                <a:off x="2479960" y="82296"/>
                <a:ext cx="192499" cy="266764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FE2E4EF1-1EA9-D286-E8E9-1D08F6D8383A}"/>
                  </a:ext>
                </a:extLst>
              </p:cNvPr>
              <p:cNvCxnSpPr>
                <a:cxnSpLocks/>
                <a:stCxn id="313" idx="0"/>
              </p:cNvCxnSpPr>
              <p:nvPr/>
            </p:nvCxnSpPr>
            <p:spPr>
              <a:xfrm flipH="1" flipV="1">
                <a:off x="3784979" y="82296"/>
                <a:ext cx="935261" cy="22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" name="Rectangle 5">
                <a:extLst>
                  <a:ext uri="{FF2B5EF4-FFF2-40B4-BE49-F238E27FC236}">
                    <a16:creationId xmlns:a16="http://schemas.microsoft.com/office/drawing/2014/main" id="{8C6853ED-8542-8F6B-7D80-FF9D308AD30A}"/>
                  </a:ext>
                </a:extLst>
              </p:cNvPr>
              <p:cNvSpPr/>
              <p:nvPr/>
            </p:nvSpPr>
            <p:spPr>
              <a:xfrm flipH="1">
                <a:off x="3602005" y="82296"/>
                <a:ext cx="192499" cy="266764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4FBA3783-516A-1344-D030-5C5357D87D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12739" y="82296"/>
                <a:ext cx="9159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3" name="Rectangle 5">
                <a:extLst>
                  <a:ext uri="{FF2B5EF4-FFF2-40B4-BE49-F238E27FC236}">
                    <a16:creationId xmlns:a16="http://schemas.microsoft.com/office/drawing/2014/main" id="{E93C4EB7-5C5C-BAFF-D370-EF9DEE48A2ED}"/>
                  </a:ext>
                </a:extLst>
              </p:cNvPr>
              <p:cNvSpPr/>
              <p:nvPr/>
            </p:nvSpPr>
            <p:spPr>
              <a:xfrm flipH="1">
                <a:off x="4720240" y="82296"/>
                <a:ext cx="192499" cy="266764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E89565E0-3DD5-11D1-8B27-0DCAAFADF1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882" y="82296"/>
                <a:ext cx="9159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FB6952F1-A8CB-203A-7866-B23C6C17BF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5255" y="358311"/>
                <a:ext cx="1256" cy="106532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D941A051-9D3C-315B-523F-EF466B3547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4338" y="351141"/>
                <a:ext cx="1256" cy="106532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0E6ABCCB-B4E4-2D7F-6BF6-173302DD35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01590" y="351141"/>
                <a:ext cx="1256" cy="106532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C9C27B5-A681-BDF4-1062-65B032083F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4647" y="357752"/>
                <a:ext cx="1256" cy="106532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919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6083</TotalTime>
  <Words>53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Teck Ghee Horizon 469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Yeasin Mahi</dc:creator>
  <cp:lastModifiedBy>Shajid Anam</cp:lastModifiedBy>
  <cp:revision>601</cp:revision>
  <dcterms:created xsi:type="dcterms:W3CDTF">2024-08-12T05:58:03Z</dcterms:created>
  <dcterms:modified xsi:type="dcterms:W3CDTF">2024-10-24T13:42:48Z</dcterms:modified>
</cp:coreProperties>
</file>