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73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0808"/>
    <a:srgbClr val="FFFFFF"/>
    <a:srgbClr val="EAEAEA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684" autoAdjust="0"/>
    <p:restoredTop sz="94394" autoAdjust="0"/>
  </p:normalViewPr>
  <p:slideViewPr>
    <p:cSldViewPr snapToGrid="0">
      <p:cViewPr varScale="1">
        <p:scale>
          <a:sx n="79" d="100"/>
          <a:sy n="79" d="100"/>
        </p:scale>
        <p:origin x="57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FF2052-032B-48F4-9870-F6486F2A5515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2F711B-C04B-4322-BBA1-9975426DC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37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B2AF80-32B6-4043-323C-4BA3C0ACD0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58F8012-6774-3B52-4578-C92AA75276E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484699A-5245-6A32-AD14-D094FA7EA5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EA5A6-FB6D-420F-2373-6459420847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F711B-C04B-4322-BBA1-9975426DC5E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136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A9B2B-0894-187D-5AE3-523015C89B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00E186-F851-4BCB-7179-507EDA2000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4A7CB3-42CB-0F88-9F7F-C9F94E635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7304-5407-43DA-8707-3BFFE8D5132F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D8D2E3-46A1-7528-E6A1-9B3E22B88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EAEF1-47FB-E0D9-05C1-C22B8398C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0B2D-58EC-4C75-B0E3-5529BA93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144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BE8F9-4863-A941-E232-09143DA70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1197E1-EACE-7694-209F-7A7047FFBC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2C27B4-DE38-20CA-D264-2906419A8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7304-5407-43DA-8707-3BFFE8D5132F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1006EA-0458-12CD-EF53-A8166DF15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85BE13-6299-5B26-7B61-AFB624BE8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0B2D-58EC-4C75-B0E3-5529BA93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124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3FEF28-5356-ADFF-9372-93E44985E6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F0810C-B598-D459-4AFF-EBE2BBDACD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DBC8F6-323A-D06A-3EA4-9D05E07AD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7304-5407-43DA-8707-3BFFE8D5132F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36DC1-647C-E315-84EF-B3DED41B6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6B8D79-4D8B-60F5-9061-0F54283D7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0B2D-58EC-4C75-B0E3-5529BA93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395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5C872-869B-3916-977F-1B884D5DE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9EB48-B292-BD17-9C80-43DF6E320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C8206-A7FC-3288-D0E3-644F0C2D5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7304-5407-43DA-8707-3BFFE8D5132F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1A9F7-80F5-961E-4DAA-DE05B8154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76917-7284-EFF4-23A7-198617F80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0B2D-58EC-4C75-B0E3-5529BA93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324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E5F03-216A-B843-970A-16B933B05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4C2CC6-0E09-F4B5-9B57-0627569F6A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BB544-8D38-C53E-DF1E-793066436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7304-5407-43DA-8707-3BFFE8D5132F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C6C043-98B6-4B91-045D-BEC880235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1CA61A-1DBF-CFCC-511B-073A4F8AF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0B2D-58EC-4C75-B0E3-5529BA93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456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AF907-7A4C-C8A2-7DAB-79447AA5C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E1B9A-F4B9-D25B-A6D5-283C807097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0DA0A3-98F0-0B3B-BAC3-AB4AE55B2F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1D0CAD-1451-2B35-4722-36F5B9601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7304-5407-43DA-8707-3BFFE8D5132F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8CBB2A-71C1-670C-FE83-7186FFDE9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7C8FD3-C1EF-CF2E-4126-19769830D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0B2D-58EC-4C75-B0E3-5529BA93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929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89E89-892A-E9C4-ABD9-E39758FA7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DE3729-A7A3-1E31-1580-ED3AD4B7CF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22E3AA-BAE2-2E54-1458-B86B2DCE80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22D953-BF86-0966-EA17-AFC0A6AAB7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4A5107-B7F0-8E35-73D0-48681E6618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3E313B-ACF8-89FC-40F1-C42DA9C4B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7304-5407-43DA-8707-3BFFE8D5132F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6ED434-D203-3DE8-1818-FDF6BEEA1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0317C2-C19B-FD76-D5A7-A32D608D8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0B2D-58EC-4C75-B0E3-5529BA93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438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A8EE9-41E2-406C-92F1-556F030A4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86FB0B-E419-B2E6-73AF-535D8C4AE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7304-5407-43DA-8707-3BFFE8D5132F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D5F86F-7CA7-DDC5-83CF-ACA17FC9E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DC331B-E670-72A6-B93D-2919BD388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0B2D-58EC-4C75-B0E3-5529BA93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455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AB84EE-3EB0-7531-307C-CD8437FD1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7304-5407-43DA-8707-3BFFE8D5132F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309C8F-E8F6-E109-D366-02CF7DBA3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15316F-6842-D941-6AD9-2FFCDA5CB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0B2D-58EC-4C75-B0E3-5529BA93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822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9E241-E11B-EAB9-DEC4-7C1B64C2E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63553-CC60-0FD1-EAA5-5186AADC02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9CF7F0-D6D5-00BB-4A78-D90AFCBDCE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E105B9-8166-E5F3-076D-EED826FF0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7304-5407-43DA-8707-3BFFE8D5132F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2F34EB-AF1E-28B5-5803-4B7922445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208220-37C8-2525-9EB0-7BBEC11C8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0B2D-58EC-4C75-B0E3-5529BA93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268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895A3-78FE-8E53-CA1D-92B965DF6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68C5EA-FB85-90E9-6983-6BE79C6AD7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15BC25-6FA7-46A3-0A82-9A6FD3C79A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196FAE-2637-F01B-3956-88BB9F07A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7304-5407-43DA-8707-3BFFE8D5132F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50CC25-7197-3CE2-CF0A-FF8A9E19E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A44D7A-668E-FA9D-83EE-249247284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0B2D-58EC-4C75-B0E3-5529BA93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235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16746C-C72B-BCE0-ACAA-207769A06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4E4E64-D6B0-7910-6D52-E7F1034582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7F81F5-4AC3-960C-9F54-45A34147E4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A7304-5407-43DA-8707-3BFFE8D5132F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FB61BF-10C7-4B1C-C19A-6EAD1D9381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37D001-B1EA-68C4-3D38-606DCEC60E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D0B2D-58EC-4C75-B0E3-5529BA93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815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E54EE-094D-C4D9-0F59-064BF15418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Teck Ghee Arc A39</a:t>
            </a:r>
          </a:p>
        </p:txBody>
      </p:sp>
    </p:spTree>
    <p:extLst>
      <p:ext uri="{BB962C8B-B14F-4D97-AF65-F5344CB8AC3E}">
        <p14:creationId xmlns:p14="http://schemas.microsoft.com/office/powerpoint/2010/main" val="4116151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C01D3E5-CBDA-B84F-43C4-B14066B5CA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20313256">
            <a:off x="-246204" y="-1656438"/>
            <a:ext cx="11749711" cy="6683097"/>
          </a:xfrm>
          <a:prstGeom prst="rect">
            <a:avLst/>
          </a:prstGeom>
          <a:noFill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7405198-1A56-F883-A2AE-953DA5672238}"/>
              </a:ext>
            </a:extLst>
          </p:cNvPr>
          <p:cNvSpPr txBox="1"/>
          <p:nvPr/>
        </p:nvSpPr>
        <p:spPr>
          <a:xfrm>
            <a:off x="414204" y="5980742"/>
            <a:ext cx="40599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Block A39</a:t>
            </a:r>
            <a:br>
              <a:rPr lang="en-US" sz="2000" b="1" dirty="0"/>
            </a:br>
            <a:r>
              <a:rPr lang="en-US" sz="2000" b="1" dirty="0"/>
              <a:t>CAR PARK SPACE PLAN</a:t>
            </a:r>
            <a:endParaRPr lang="en-US" sz="2000" b="1" baseline="30000" dirty="0"/>
          </a:p>
        </p:txBody>
      </p:sp>
    </p:spTree>
    <p:extLst>
      <p:ext uri="{BB962C8B-B14F-4D97-AF65-F5344CB8AC3E}">
        <p14:creationId xmlns:p14="http://schemas.microsoft.com/office/powerpoint/2010/main" val="3800047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3ABCDB-6BE3-DDC9-51F9-72A4C1CFD8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hidden="1">
            <a:extLst>
              <a:ext uri="{FF2B5EF4-FFF2-40B4-BE49-F238E27FC236}">
                <a16:creationId xmlns:a16="http://schemas.microsoft.com/office/drawing/2014/main" id="{A7A69568-4231-0060-38E7-32B318A69D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20313256">
            <a:off x="-246204" y="-1656438"/>
            <a:ext cx="11749711" cy="6683097"/>
          </a:xfrm>
          <a:prstGeom prst="rect">
            <a:avLst/>
          </a:prstGeom>
          <a:noFill/>
        </p:spPr>
      </p:pic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96E99A2B-3DEF-A733-31F9-C178E4BB23DB}"/>
              </a:ext>
            </a:extLst>
          </p:cNvPr>
          <p:cNvSpPr/>
          <p:nvPr/>
        </p:nvSpPr>
        <p:spPr>
          <a:xfrm>
            <a:off x="-33799" y="0"/>
            <a:ext cx="12192000" cy="6858000"/>
          </a:xfrm>
          <a:prstGeom prst="rect">
            <a:avLst/>
          </a:prstGeom>
          <a:solidFill>
            <a:schemeClr val="accent1">
              <a:alpha val="48000"/>
            </a:schemeClr>
          </a:solidFill>
          <a:ln>
            <a:solidFill>
              <a:srgbClr val="08080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175ED42-A3D4-AE71-3B1C-F34E1B0FA274}"/>
              </a:ext>
            </a:extLst>
          </p:cNvPr>
          <p:cNvGrpSpPr/>
          <p:nvPr/>
        </p:nvGrpSpPr>
        <p:grpSpPr>
          <a:xfrm>
            <a:off x="102884" y="-234180"/>
            <a:ext cx="12089116" cy="3995472"/>
            <a:chOff x="536517" y="2329919"/>
            <a:chExt cx="10587169" cy="3220505"/>
          </a:xfrm>
        </p:grpSpPr>
        <p:grpSp>
          <p:nvGrpSpPr>
            <p:cNvPr id="1133" name="CarPark">
              <a:extLst>
                <a:ext uri="{FF2B5EF4-FFF2-40B4-BE49-F238E27FC236}">
                  <a16:creationId xmlns:a16="http://schemas.microsoft.com/office/drawing/2014/main" id="{8CA6B0A5-F2D1-B3C1-26A1-3D9AEC45031D}"/>
                </a:ext>
              </a:extLst>
            </p:cNvPr>
            <p:cNvGrpSpPr/>
            <p:nvPr/>
          </p:nvGrpSpPr>
          <p:grpSpPr>
            <a:xfrm rot="21591747">
              <a:off x="536517" y="4297696"/>
              <a:ext cx="9703691" cy="1252728"/>
              <a:chOff x="2064904" y="2870800"/>
              <a:chExt cx="9703691" cy="1252728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3320B1B2-F7C7-97B9-F2DF-253FE3BC6101}"/>
                  </a:ext>
                </a:extLst>
              </p:cNvPr>
              <p:cNvCxnSpPr/>
              <p:nvPr/>
            </p:nvCxnSpPr>
            <p:spPr>
              <a:xfrm flipH="1">
                <a:off x="2067286" y="4116961"/>
                <a:ext cx="614476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387FB4C6-767B-B877-D3CD-6C9B093B5DA1}"/>
                  </a:ext>
                </a:extLst>
              </p:cNvPr>
              <p:cNvCxnSpPr/>
              <p:nvPr/>
            </p:nvCxnSpPr>
            <p:spPr>
              <a:xfrm flipH="1">
                <a:off x="2064904" y="2880299"/>
                <a:ext cx="652881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5FB93C5D-2F33-CF28-68B4-40B58D6B9170}"/>
                  </a:ext>
                </a:extLst>
              </p:cNvPr>
              <p:cNvCxnSpPr/>
              <p:nvPr/>
            </p:nvCxnSpPr>
            <p:spPr>
              <a:xfrm flipH="1">
                <a:off x="2072861" y="2870800"/>
                <a:ext cx="0" cy="125272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B31438A0-7E1B-9BF8-532B-038C1E60BF88}"/>
                  </a:ext>
                </a:extLst>
              </p:cNvPr>
              <p:cNvCxnSpPr/>
              <p:nvPr/>
            </p:nvCxnSpPr>
            <p:spPr>
              <a:xfrm flipH="1">
                <a:off x="8206984" y="3391359"/>
                <a:ext cx="0" cy="73152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97CF2BB8-0708-EE84-8BED-F4693A7E7B05}"/>
                  </a:ext>
                </a:extLst>
              </p:cNvPr>
              <p:cNvCxnSpPr/>
              <p:nvPr/>
            </p:nvCxnSpPr>
            <p:spPr>
              <a:xfrm flipH="1">
                <a:off x="8592842" y="2873156"/>
                <a:ext cx="0" cy="18288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27BDA69A-11C1-462B-3F70-BEFAC9C2600F}"/>
                  </a:ext>
                </a:extLst>
              </p:cNvPr>
              <p:cNvCxnSpPr/>
              <p:nvPr/>
            </p:nvCxnSpPr>
            <p:spPr>
              <a:xfrm flipH="1">
                <a:off x="8586577" y="3048893"/>
                <a:ext cx="306324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085A1369-D2A1-DC38-0639-C05BD267E42C}"/>
                  </a:ext>
                </a:extLst>
              </p:cNvPr>
              <p:cNvCxnSpPr/>
              <p:nvPr/>
            </p:nvCxnSpPr>
            <p:spPr>
              <a:xfrm flipH="1">
                <a:off x="9756915" y="3370714"/>
                <a:ext cx="201168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building">
              <a:extLst>
                <a:ext uri="{FF2B5EF4-FFF2-40B4-BE49-F238E27FC236}">
                  <a16:creationId xmlns:a16="http://schemas.microsoft.com/office/drawing/2014/main" id="{5804A02F-ECE1-A535-7D15-522383E826A3}"/>
                </a:ext>
              </a:extLst>
            </p:cNvPr>
            <p:cNvGrpSpPr/>
            <p:nvPr/>
          </p:nvGrpSpPr>
          <p:grpSpPr>
            <a:xfrm rot="21591747">
              <a:off x="847944" y="3566966"/>
              <a:ext cx="3078952" cy="600809"/>
              <a:chOff x="1461537" y="1655064"/>
              <a:chExt cx="2807686" cy="465909"/>
            </a:xfrm>
          </p:grpSpPr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B7F5ECE9-190F-EB6F-882B-3281E4E7ACF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30695" y="2055019"/>
                <a:ext cx="193852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EA7FCA6B-C81A-5331-55A3-8614FD1850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61537" y="2057400"/>
                <a:ext cx="66751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CD80B527-BFB0-9C33-07F4-059139918507}"/>
                  </a:ext>
                </a:extLst>
              </p:cNvPr>
              <p:cNvGrpSpPr/>
              <p:nvPr/>
            </p:nvGrpSpPr>
            <p:grpSpPr>
              <a:xfrm>
                <a:off x="2114952" y="2048637"/>
                <a:ext cx="227348" cy="67574"/>
                <a:chOff x="1587752" y="2527064"/>
                <a:chExt cx="365760" cy="310897"/>
              </a:xfrm>
            </p:grpSpPr>
            <p:cxnSp>
              <p:nvCxnSpPr>
                <p:cNvPr id="882" name="Straight Connector 881">
                  <a:extLst>
                    <a:ext uri="{FF2B5EF4-FFF2-40B4-BE49-F238E27FC236}">
                      <a16:creationId xmlns:a16="http://schemas.microsoft.com/office/drawing/2014/main" id="{74C327F2-AA52-2F60-E579-33C0C11FD52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87752" y="2828685"/>
                  <a:ext cx="36576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3" name="Straight Connector 882">
                  <a:extLst>
                    <a:ext uri="{FF2B5EF4-FFF2-40B4-BE49-F238E27FC236}">
                      <a16:creationId xmlns:a16="http://schemas.microsoft.com/office/drawing/2014/main" id="{F7FC099C-5081-CF3D-3755-D1441F1394A0}"/>
                    </a:ext>
                  </a:extLst>
                </p:cNvPr>
                <p:cNvCxnSpPr/>
                <p:nvPr/>
              </p:nvCxnSpPr>
              <p:spPr>
                <a:xfrm flipH="1" flipV="1">
                  <a:off x="1597276" y="2527065"/>
                  <a:ext cx="0" cy="310896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84" name="Straight Connector 883">
                  <a:extLst>
                    <a:ext uri="{FF2B5EF4-FFF2-40B4-BE49-F238E27FC236}">
                      <a16:creationId xmlns:a16="http://schemas.microsoft.com/office/drawing/2014/main" id="{33A971D7-BC22-B930-6069-5C1FB3EDF7A0}"/>
                    </a:ext>
                  </a:extLst>
                </p:cNvPr>
                <p:cNvCxnSpPr/>
                <p:nvPr/>
              </p:nvCxnSpPr>
              <p:spPr>
                <a:xfrm flipH="1" flipV="1">
                  <a:off x="1944939" y="2527064"/>
                  <a:ext cx="0" cy="310896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78CD1962-07C8-D0A2-E198-283F4417BD07}"/>
                  </a:ext>
                </a:extLst>
              </p:cNvPr>
              <p:cNvGrpSpPr/>
              <p:nvPr/>
            </p:nvGrpSpPr>
            <p:grpSpPr>
              <a:xfrm>
                <a:off x="1461537" y="1655064"/>
                <a:ext cx="359285" cy="408343"/>
                <a:chOff x="1461537" y="1658107"/>
                <a:chExt cx="359285" cy="408343"/>
              </a:xfrm>
            </p:grpSpPr>
            <p:cxnSp>
              <p:nvCxnSpPr>
                <p:cNvPr id="876" name="Straight Connector 875">
                  <a:extLst>
                    <a:ext uri="{FF2B5EF4-FFF2-40B4-BE49-F238E27FC236}">
                      <a16:creationId xmlns:a16="http://schemas.microsoft.com/office/drawing/2014/main" id="{B3975CBA-7D3E-73B3-FF8B-FA8C6B20FD0F}"/>
                    </a:ext>
                  </a:extLst>
                </p:cNvPr>
                <p:cNvCxnSpPr/>
                <p:nvPr/>
              </p:nvCxnSpPr>
              <p:spPr>
                <a:xfrm flipH="1" flipV="1">
                  <a:off x="1470779" y="1865282"/>
                  <a:ext cx="0" cy="201168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77" name="Straight Connector 876">
                  <a:extLst>
                    <a:ext uri="{FF2B5EF4-FFF2-40B4-BE49-F238E27FC236}">
                      <a16:creationId xmlns:a16="http://schemas.microsoft.com/office/drawing/2014/main" id="{5A5E9079-E52D-1460-8467-D94CA9F97C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461537" y="1865875"/>
                  <a:ext cx="4572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8" name="Straight Connector 877">
                  <a:extLst>
                    <a:ext uri="{FF2B5EF4-FFF2-40B4-BE49-F238E27FC236}">
                      <a16:creationId xmlns:a16="http://schemas.microsoft.com/office/drawing/2014/main" id="{95D225A1-FFBB-A1CA-BDB1-45F332BAFC2F}"/>
                    </a:ext>
                  </a:extLst>
                </p:cNvPr>
                <p:cNvCxnSpPr/>
                <p:nvPr/>
              </p:nvCxnSpPr>
              <p:spPr>
                <a:xfrm flipH="1" flipV="1">
                  <a:off x="1496975" y="1715259"/>
                  <a:ext cx="0" cy="155448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79" name="Straight Connector 878">
                  <a:extLst>
                    <a:ext uri="{FF2B5EF4-FFF2-40B4-BE49-F238E27FC236}">
                      <a16:creationId xmlns:a16="http://schemas.microsoft.com/office/drawing/2014/main" id="{D013249F-BA42-8A60-7701-13CA57C3BF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490114" y="1722997"/>
                  <a:ext cx="4572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0" name="Straight Connector 879">
                  <a:extLst>
                    <a:ext uri="{FF2B5EF4-FFF2-40B4-BE49-F238E27FC236}">
                      <a16:creationId xmlns:a16="http://schemas.microsoft.com/office/drawing/2014/main" id="{87FBCC0C-750C-BCC9-6CCF-592ACE5E3DF8}"/>
                    </a:ext>
                  </a:extLst>
                </p:cNvPr>
                <p:cNvCxnSpPr/>
                <p:nvPr/>
              </p:nvCxnSpPr>
              <p:spPr>
                <a:xfrm flipH="1" flipV="1">
                  <a:off x="1535077" y="1658107"/>
                  <a:ext cx="0" cy="73152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81" name="Straight Connector 880">
                  <a:extLst>
                    <a:ext uri="{FF2B5EF4-FFF2-40B4-BE49-F238E27FC236}">
                      <a16:creationId xmlns:a16="http://schemas.microsoft.com/office/drawing/2014/main" id="{2F91C420-2908-F4FB-D8E9-9541D73C34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28214" y="1663462"/>
                  <a:ext cx="292608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4EE23463-08EB-6D74-0404-21D11F525E70}"/>
                  </a:ext>
                </a:extLst>
              </p:cNvPr>
              <p:cNvGrpSpPr/>
              <p:nvPr/>
            </p:nvGrpSpPr>
            <p:grpSpPr>
              <a:xfrm flipH="1">
                <a:off x="3909586" y="1655470"/>
                <a:ext cx="359285" cy="408343"/>
                <a:chOff x="1461537" y="1658107"/>
                <a:chExt cx="359285" cy="408343"/>
              </a:xfrm>
            </p:grpSpPr>
            <p:cxnSp>
              <p:nvCxnSpPr>
                <p:cNvPr id="870" name="Straight Connector 869">
                  <a:extLst>
                    <a:ext uri="{FF2B5EF4-FFF2-40B4-BE49-F238E27FC236}">
                      <a16:creationId xmlns:a16="http://schemas.microsoft.com/office/drawing/2014/main" id="{BAF569C8-C763-2359-EE82-717A09335C2F}"/>
                    </a:ext>
                  </a:extLst>
                </p:cNvPr>
                <p:cNvCxnSpPr/>
                <p:nvPr/>
              </p:nvCxnSpPr>
              <p:spPr>
                <a:xfrm flipH="1" flipV="1">
                  <a:off x="1470779" y="1865282"/>
                  <a:ext cx="0" cy="201168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71" name="Straight Connector 870">
                  <a:extLst>
                    <a:ext uri="{FF2B5EF4-FFF2-40B4-BE49-F238E27FC236}">
                      <a16:creationId xmlns:a16="http://schemas.microsoft.com/office/drawing/2014/main" id="{538331FE-7AB0-52C6-4918-D5C5BC7E6B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461537" y="1865875"/>
                  <a:ext cx="4572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2" name="Straight Connector 871">
                  <a:extLst>
                    <a:ext uri="{FF2B5EF4-FFF2-40B4-BE49-F238E27FC236}">
                      <a16:creationId xmlns:a16="http://schemas.microsoft.com/office/drawing/2014/main" id="{20643DA4-2757-7350-F75A-09CB5B253B41}"/>
                    </a:ext>
                  </a:extLst>
                </p:cNvPr>
                <p:cNvCxnSpPr/>
                <p:nvPr/>
              </p:nvCxnSpPr>
              <p:spPr>
                <a:xfrm flipH="1" flipV="1">
                  <a:off x="1496975" y="1715259"/>
                  <a:ext cx="0" cy="155448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73" name="Straight Connector 872">
                  <a:extLst>
                    <a:ext uri="{FF2B5EF4-FFF2-40B4-BE49-F238E27FC236}">
                      <a16:creationId xmlns:a16="http://schemas.microsoft.com/office/drawing/2014/main" id="{FC8DB9CC-7017-3774-1697-496CABD382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490114" y="1722997"/>
                  <a:ext cx="4572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4" name="Straight Connector 873">
                  <a:extLst>
                    <a:ext uri="{FF2B5EF4-FFF2-40B4-BE49-F238E27FC236}">
                      <a16:creationId xmlns:a16="http://schemas.microsoft.com/office/drawing/2014/main" id="{35801234-859A-44A3-CB18-167DB1F0757C}"/>
                    </a:ext>
                  </a:extLst>
                </p:cNvPr>
                <p:cNvCxnSpPr/>
                <p:nvPr/>
              </p:nvCxnSpPr>
              <p:spPr>
                <a:xfrm flipH="1" flipV="1">
                  <a:off x="1535077" y="1658107"/>
                  <a:ext cx="0" cy="73152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75" name="Straight Connector 874">
                  <a:extLst>
                    <a:ext uri="{FF2B5EF4-FFF2-40B4-BE49-F238E27FC236}">
                      <a16:creationId xmlns:a16="http://schemas.microsoft.com/office/drawing/2014/main" id="{20D5411A-941B-89BE-167E-1C352EEA8E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28214" y="1663462"/>
                  <a:ext cx="292608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ECFAA1FC-DF02-47BD-C11B-9ACF2461AE32}"/>
                  </a:ext>
                </a:extLst>
              </p:cNvPr>
              <p:cNvGrpSpPr/>
              <p:nvPr/>
            </p:nvGrpSpPr>
            <p:grpSpPr>
              <a:xfrm>
                <a:off x="3372139" y="2053399"/>
                <a:ext cx="98885" cy="67574"/>
                <a:chOff x="1587752" y="2527064"/>
                <a:chExt cx="365760" cy="310897"/>
              </a:xfrm>
            </p:grpSpPr>
            <p:cxnSp>
              <p:nvCxnSpPr>
                <p:cNvPr id="867" name="Straight Connector 866">
                  <a:extLst>
                    <a:ext uri="{FF2B5EF4-FFF2-40B4-BE49-F238E27FC236}">
                      <a16:creationId xmlns:a16="http://schemas.microsoft.com/office/drawing/2014/main" id="{033DFCF2-B970-07EB-06FB-BBD878AED6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87752" y="2828685"/>
                  <a:ext cx="36576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8" name="Straight Connector 867">
                  <a:extLst>
                    <a:ext uri="{FF2B5EF4-FFF2-40B4-BE49-F238E27FC236}">
                      <a16:creationId xmlns:a16="http://schemas.microsoft.com/office/drawing/2014/main" id="{F840D42A-C681-0846-F6EE-E9AC4AEC6C1C}"/>
                    </a:ext>
                  </a:extLst>
                </p:cNvPr>
                <p:cNvCxnSpPr/>
                <p:nvPr/>
              </p:nvCxnSpPr>
              <p:spPr>
                <a:xfrm flipH="1" flipV="1">
                  <a:off x="1597276" y="2527065"/>
                  <a:ext cx="0" cy="310896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69" name="Straight Connector 868">
                  <a:extLst>
                    <a:ext uri="{FF2B5EF4-FFF2-40B4-BE49-F238E27FC236}">
                      <a16:creationId xmlns:a16="http://schemas.microsoft.com/office/drawing/2014/main" id="{35618160-EAC5-3002-2679-BAA7DDB1FD44}"/>
                    </a:ext>
                  </a:extLst>
                </p:cNvPr>
                <p:cNvCxnSpPr/>
                <p:nvPr/>
              </p:nvCxnSpPr>
              <p:spPr>
                <a:xfrm flipH="1" flipV="1">
                  <a:off x="1944939" y="2527064"/>
                  <a:ext cx="0" cy="310896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032531DF-B270-2D73-BC4C-0B1406601827}"/>
                  </a:ext>
                </a:extLst>
              </p:cNvPr>
              <p:cNvGrpSpPr/>
              <p:nvPr/>
            </p:nvGrpSpPr>
            <p:grpSpPr>
              <a:xfrm>
                <a:off x="2172100" y="1655064"/>
                <a:ext cx="199622" cy="67574"/>
                <a:chOff x="1587752" y="2527064"/>
                <a:chExt cx="365760" cy="310897"/>
              </a:xfrm>
            </p:grpSpPr>
            <p:cxnSp>
              <p:nvCxnSpPr>
                <p:cNvPr id="864" name="Straight Connector 863">
                  <a:extLst>
                    <a:ext uri="{FF2B5EF4-FFF2-40B4-BE49-F238E27FC236}">
                      <a16:creationId xmlns:a16="http://schemas.microsoft.com/office/drawing/2014/main" id="{8ECEFCCA-1513-A216-DEDB-1DBA0B5787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87752" y="2828685"/>
                  <a:ext cx="36576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5" name="Straight Connector 864">
                  <a:extLst>
                    <a:ext uri="{FF2B5EF4-FFF2-40B4-BE49-F238E27FC236}">
                      <a16:creationId xmlns:a16="http://schemas.microsoft.com/office/drawing/2014/main" id="{AAD000A7-2C58-9240-A6EF-E8020F4C7339}"/>
                    </a:ext>
                  </a:extLst>
                </p:cNvPr>
                <p:cNvCxnSpPr/>
                <p:nvPr/>
              </p:nvCxnSpPr>
              <p:spPr>
                <a:xfrm flipH="1" flipV="1">
                  <a:off x="1597276" y="2527065"/>
                  <a:ext cx="0" cy="310896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66" name="Straight Connector 865">
                  <a:extLst>
                    <a:ext uri="{FF2B5EF4-FFF2-40B4-BE49-F238E27FC236}">
                      <a16:creationId xmlns:a16="http://schemas.microsoft.com/office/drawing/2014/main" id="{BF1A3E22-1F97-8D0F-5230-2EB934E5E3AD}"/>
                    </a:ext>
                  </a:extLst>
                </p:cNvPr>
                <p:cNvCxnSpPr/>
                <p:nvPr/>
              </p:nvCxnSpPr>
              <p:spPr>
                <a:xfrm flipH="1" flipV="1">
                  <a:off x="1944939" y="2527064"/>
                  <a:ext cx="0" cy="310896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CC542518-30C3-E4A5-2939-47E167F695C1}"/>
                  </a:ext>
                </a:extLst>
              </p:cNvPr>
              <p:cNvGrpSpPr/>
              <p:nvPr/>
            </p:nvGrpSpPr>
            <p:grpSpPr>
              <a:xfrm>
                <a:off x="2633731" y="1655064"/>
                <a:ext cx="99230" cy="67574"/>
                <a:chOff x="1587752" y="2527064"/>
                <a:chExt cx="365760" cy="310897"/>
              </a:xfrm>
            </p:grpSpPr>
            <p:cxnSp>
              <p:nvCxnSpPr>
                <p:cNvPr id="861" name="Straight Connector 860">
                  <a:extLst>
                    <a:ext uri="{FF2B5EF4-FFF2-40B4-BE49-F238E27FC236}">
                      <a16:creationId xmlns:a16="http://schemas.microsoft.com/office/drawing/2014/main" id="{F0FE2EDA-A186-51FB-FAF1-722A34896D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87752" y="2828685"/>
                  <a:ext cx="36576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2" name="Straight Connector 861">
                  <a:extLst>
                    <a:ext uri="{FF2B5EF4-FFF2-40B4-BE49-F238E27FC236}">
                      <a16:creationId xmlns:a16="http://schemas.microsoft.com/office/drawing/2014/main" id="{32D427FF-B79D-29B4-8016-D5C152B0AB84}"/>
                    </a:ext>
                  </a:extLst>
                </p:cNvPr>
                <p:cNvCxnSpPr/>
                <p:nvPr/>
              </p:nvCxnSpPr>
              <p:spPr>
                <a:xfrm flipH="1" flipV="1">
                  <a:off x="1597276" y="2527065"/>
                  <a:ext cx="0" cy="310896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63" name="Straight Connector 862">
                  <a:extLst>
                    <a:ext uri="{FF2B5EF4-FFF2-40B4-BE49-F238E27FC236}">
                      <a16:creationId xmlns:a16="http://schemas.microsoft.com/office/drawing/2014/main" id="{E67E168F-1D9A-0CDE-0049-B33288075A67}"/>
                    </a:ext>
                  </a:extLst>
                </p:cNvPr>
                <p:cNvCxnSpPr/>
                <p:nvPr/>
              </p:nvCxnSpPr>
              <p:spPr>
                <a:xfrm flipH="1" flipV="1">
                  <a:off x="1944939" y="2527064"/>
                  <a:ext cx="0" cy="310896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0577C20F-860D-D563-4F1D-DB538CFEC5D5}"/>
                  </a:ext>
                </a:extLst>
              </p:cNvPr>
              <p:cNvGrpSpPr/>
              <p:nvPr/>
            </p:nvGrpSpPr>
            <p:grpSpPr>
              <a:xfrm>
                <a:off x="3007592" y="1655064"/>
                <a:ext cx="99230" cy="67574"/>
                <a:chOff x="1587752" y="2527064"/>
                <a:chExt cx="365760" cy="310897"/>
              </a:xfrm>
            </p:grpSpPr>
            <p:cxnSp>
              <p:nvCxnSpPr>
                <p:cNvPr id="858" name="Straight Connector 857">
                  <a:extLst>
                    <a:ext uri="{FF2B5EF4-FFF2-40B4-BE49-F238E27FC236}">
                      <a16:creationId xmlns:a16="http://schemas.microsoft.com/office/drawing/2014/main" id="{4972E686-F7E7-577B-74DE-8499D4280F0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87752" y="2828685"/>
                  <a:ext cx="36576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9" name="Straight Connector 858">
                  <a:extLst>
                    <a:ext uri="{FF2B5EF4-FFF2-40B4-BE49-F238E27FC236}">
                      <a16:creationId xmlns:a16="http://schemas.microsoft.com/office/drawing/2014/main" id="{9781759D-CF9C-B575-EACE-A30AB54D4A57}"/>
                    </a:ext>
                  </a:extLst>
                </p:cNvPr>
                <p:cNvCxnSpPr/>
                <p:nvPr/>
              </p:nvCxnSpPr>
              <p:spPr>
                <a:xfrm flipH="1" flipV="1">
                  <a:off x="1597276" y="2527065"/>
                  <a:ext cx="0" cy="310896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60" name="Straight Connector 859">
                  <a:extLst>
                    <a:ext uri="{FF2B5EF4-FFF2-40B4-BE49-F238E27FC236}">
                      <a16:creationId xmlns:a16="http://schemas.microsoft.com/office/drawing/2014/main" id="{C3F7D3DB-188B-9716-82C7-481FAA1B395F}"/>
                    </a:ext>
                  </a:extLst>
                </p:cNvPr>
                <p:cNvCxnSpPr/>
                <p:nvPr/>
              </p:nvCxnSpPr>
              <p:spPr>
                <a:xfrm flipH="1" flipV="1">
                  <a:off x="1944939" y="2527064"/>
                  <a:ext cx="0" cy="310896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EFAAFB99-9E93-03CE-37CD-9701A0C02F5E}"/>
                  </a:ext>
                </a:extLst>
              </p:cNvPr>
              <p:cNvGrpSpPr/>
              <p:nvPr/>
            </p:nvGrpSpPr>
            <p:grpSpPr>
              <a:xfrm>
                <a:off x="1808817" y="1655064"/>
                <a:ext cx="99230" cy="67574"/>
                <a:chOff x="1587752" y="2527064"/>
                <a:chExt cx="365760" cy="310897"/>
              </a:xfrm>
            </p:grpSpPr>
            <p:cxnSp>
              <p:nvCxnSpPr>
                <p:cNvPr id="855" name="Straight Connector 854">
                  <a:extLst>
                    <a:ext uri="{FF2B5EF4-FFF2-40B4-BE49-F238E27FC236}">
                      <a16:creationId xmlns:a16="http://schemas.microsoft.com/office/drawing/2014/main" id="{3EC9EB21-88DF-5832-6520-1438C1C5E50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87752" y="2828685"/>
                  <a:ext cx="36576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6" name="Straight Connector 855">
                  <a:extLst>
                    <a:ext uri="{FF2B5EF4-FFF2-40B4-BE49-F238E27FC236}">
                      <a16:creationId xmlns:a16="http://schemas.microsoft.com/office/drawing/2014/main" id="{995F9595-FE4C-2A04-7DDB-F92C121F1D37}"/>
                    </a:ext>
                  </a:extLst>
                </p:cNvPr>
                <p:cNvCxnSpPr/>
                <p:nvPr/>
              </p:nvCxnSpPr>
              <p:spPr>
                <a:xfrm flipH="1" flipV="1">
                  <a:off x="1597276" y="2527065"/>
                  <a:ext cx="0" cy="310896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57" name="Straight Connector 856">
                  <a:extLst>
                    <a:ext uri="{FF2B5EF4-FFF2-40B4-BE49-F238E27FC236}">
                      <a16:creationId xmlns:a16="http://schemas.microsoft.com/office/drawing/2014/main" id="{6B9CAF6F-4AB5-DBC2-4787-4F70556A01D3}"/>
                    </a:ext>
                  </a:extLst>
                </p:cNvPr>
                <p:cNvCxnSpPr/>
                <p:nvPr/>
              </p:nvCxnSpPr>
              <p:spPr>
                <a:xfrm flipH="1" flipV="1">
                  <a:off x="1944939" y="2527064"/>
                  <a:ext cx="0" cy="310896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1F510E59-E294-98CD-7461-796C3A8A355C}"/>
                  </a:ext>
                </a:extLst>
              </p:cNvPr>
              <p:cNvGrpSpPr/>
              <p:nvPr/>
            </p:nvGrpSpPr>
            <p:grpSpPr>
              <a:xfrm>
                <a:off x="3821786" y="1655064"/>
                <a:ext cx="99230" cy="67574"/>
                <a:chOff x="1587752" y="2527064"/>
                <a:chExt cx="365760" cy="310897"/>
              </a:xfrm>
            </p:grpSpPr>
            <p:cxnSp>
              <p:nvCxnSpPr>
                <p:cNvPr id="852" name="Straight Connector 851">
                  <a:extLst>
                    <a:ext uri="{FF2B5EF4-FFF2-40B4-BE49-F238E27FC236}">
                      <a16:creationId xmlns:a16="http://schemas.microsoft.com/office/drawing/2014/main" id="{EAEF6627-781A-2D76-78E2-7C345A04AB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87752" y="2828685"/>
                  <a:ext cx="36576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3" name="Straight Connector 852">
                  <a:extLst>
                    <a:ext uri="{FF2B5EF4-FFF2-40B4-BE49-F238E27FC236}">
                      <a16:creationId xmlns:a16="http://schemas.microsoft.com/office/drawing/2014/main" id="{769297A8-B96B-C341-8D25-3FDDA358DF5A}"/>
                    </a:ext>
                  </a:extLst>
                </p:cNvPr>
                <p:cNvCxnSpPr/>
                <p:nvPr/>
              </p:nvCxnSpPr>
              <p:spPr>
                <a:xfrm flipH="1" flipV="1">
                  <a:off x="1597276" y="2527065"/>
                  <a:ext cx="0" cy="310896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54" name="Straight Connector 853">
                  <a:extLst>
                    <a:ext uri="{FF2B5EF4-FFF2-40B4-BE49-F238E27FC236}">
                      <a16:creationId xmlns:a16="http://schemas.microsoft.com/office/drawing/2014/main" id="{4223B856-DABA-3ECE-1FB2-9AD2491ED050}"/>
                    </a:ext>
                  </a:extLst>
                </p:cNvPr>
                <p:cNvCxnSpPr/>
                <p:nvPr/>
              </p:nvCxnSpPr>
              <p:spPr>
                <a:xfrm flipH="1" flipV="1">
                  <a:off x="1944939" y="2527064"/>
                  <a:ext cx="0" cy="310896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3BC220AA-A4D7-E0A6-C1A8-37FC533AF702}"/>
                  </a:ext>
                </a:extLst>
              </p:cNvPr>
              <p:cNvGrpSpPr/>
              <p:nvPr/>
            </p:nvGrpSpPr>
            <p:grpSpPr>
              <a:xfrm>
                <a:off x="3365499" y="1655064"/>
                <a:ext cx="199622" cy="67574"/>
                <a:chOff x="1587752" y="2527064"/>
                <a:chExt cx="365760" cy="310897"/>
              </a:xfrm>
            </p:grpSpPr>
            <p:cxnSp>
              <p:nvCxnSpPr>
                <p:cNvPr id="849" name="Straight Connector 848">
                  <a:extLst>
                    <a:ext uri="{FF2B5EF4-FFF2-40B4-BE49-F238E27FC236}">
                      <a16:creationId xmlns:a16="http://schemas.microsoft.com/office/drawing/2014/main" id="{9E423138-EA25-2827-67CC-3C49FE145E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87752" y="2828685"/>
                  <a:ext cx="36576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0" name="Straight Connector 849">
                  <a:extLst>
                    <a:ext uri="{FF2B5EF4-FFF2-40B4-BE49-F238E27FC236}">
                      <a16:creationId xmlns:a16="http://schemas.microsoft.com/office/drawing/2014/main" id="{7FC5FD71-FC91-6E83-9657-1F39E50D11D8}"/>
                    </a:ext>
                  </a:extLst>
                </p:cNvPr>
                <p:cNvCxnSpPr/>
                <p:nvPr/>
              </p:nvCxnSpPr>
              <p:spPr>
                <a:xfrm flipH="1" flipV="1">
                  <a:off x="1597276" y="2527065"/>
                  <a:ext cx="0" cy="310896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51" name="Straight Connector 850">
                  <a:extLst>
                    <a:ext uri="{FF2B5EF4-FFF2-40B4-BE49-F238E27FC236}">
                      <a16:creationId xmlns:a16="http://schemas.microsoft.com/office/drawing/2014/main" id="{012E8DC7-6CED-99E8-54CB-5BEDC271310D}"/>
                    </a:ext>
                  </a:extLst>
                </p:cNvPr>
                <p:cNvCxnSpPr/>
                <p:nvPr/>
              </p:nvCxnSpPr>
              <p:spPr>
                <a:xfrm flipH="1" flipV="1">
                  <a:off x="1944939" y="2527064"/>
                  <a:ext cx="0" cy="310896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7BA73E3E-890A-4E32-CE47-49B6D5DDF6A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96197" y="1655064"/>
                <a:ext cx="28346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31C90F43-4332-B92E-E8AB-EFA99635C64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59900" y="1655064"/>
                <a:ext cx="28346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5BF6FF2B-A0CA-527E-70E5-023006D2E6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27128" y="1655064"/>
                <a:ext cx="28346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C73B780D-5403-2460-DD9E-796E285B2F4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97435" y="1655064"/>
                <a:ext cx="28346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FE21C955-3A7F-9084-AAE2-B9BCB23FA7B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50844" y="1655064"/>
                <a:ext cx="28346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85" name="building">
              <a:extLst>
                <a:ext uri="{FF2B5EF4-FFF2-40B4-BE49-F238E27FC236}">
                  <a16:creationId xmlns:a16="http://schemas.microsoft.com/office/drawing/2014/main" id="{7C46D532-3D92-0A98-DD58-53B354C7F0D5}"/>
                </a:ext>
              </a:extLst>
            </p:cNvPr>
            <p:cNvGrpSpPr/>
            <p:nvPr/>
          </p:nvGrpSpPr>
          <p:grpSpPr>
            <a:xfrm rot="21591747">
              <a:off x="4376955" y="3558492"/>
              <a:ext cx="3078952" cy="600809"/>
              <a:chOff x="1461537" y="1655064"/>
              <a:chExt cx="2807686" cy="465909"/>
            </a:xfrm>
          </p:grpSpPr>
          <p:cxnSp>
            <p:nvCxnSpPr>
              <p:cNvPr id="886" name="Straight Connector 885">
                <a:extLst>
                  <a:ext uri="{FF2B5EF4-FFF2-40B4-BE49-F238E27FC236}">
                    <a16:creationId xmlns:a16="http://schemas.microsoft.com/office/drawing/2014/main" id="{D387123A-5975-F483-C64E-8EEF8FE60B8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30695" y="2055019"/>
                <a:ext cx="193852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7" name="Straight Connector 886">
                <a:extLst>
                  <a:ext uri="{FF2B5EF4-FFF2-40B4-BE49-F238E27FC236}">
                    <a16:creationId xmlns:a16="http://schemas.microsoft.com/office/drawing/2014/main" id="{E5DA23CB-6DB3-413B-A2B7-9259F97C86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61537" y="2057400"/>
                <a:ext cx="66751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88" name="Group 887">
                <a:extLst>
                  <a:ext uri="{FF2B5EF4-FFF2-40B4-BE49-F238E27FC236}">
                    <a16:creationId xmlns:a16="http://schemas.microsoft.com/office/drawing/2014/main" id="{770B0841-CA7F-49BF-E9A4-36B3EFCF0864}"/>
                  </a:ext>
                </a:extLst>
              </p:cNvPr>
              <p:cNvGrpSpPr/>
              <p:nvPr/>
            </p:nvGrpSpPr>
            <p:grpSpPr>
              <a:xfrm>
                <a:off x="2114952" y="2048637"/>
                <a:ext cx="227348" cy="67574"/>
                <a:chOff x="1587752" y="2527064"/>
                <a:chExt cx="365760" cy="310897"/>
              </a:xfrm>
            </p:grpSpPr>
            <p:cxnSp>
              <p:nvCxnSpPr>
                <p:cNvPr id="1064" name="Straight Connector 1063">
                  <a:extLst>
                    <a:ext uri="{FF2B5EF4-FFF2-40B4-BE49-F238E27FC236}">
                      <a16:creationId xmlns:a16="http://schemas.microsoft.com/office/drawing/2014/main" id="{D79ACAB3-8FFB-96B7-64FC-35BA09E38E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87752" y="2828685"/>
                  <a:ext cx="36576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5" name="Straight Connector 1064">
                  <a:extLst>
                    <a:ext uri="{FF2B5EF4-FFF2-40B4-BE49-F238E27FC236}">
                      <a16:creationId xmlns:a16="http://schemas.microsoft.com/office/drawing/2014/main" id="{F08BC992-F8C3-C72C-6EC7-3878D8C7B7DE}"/>
                    </a:ext>
                  </a:extLst>
                </p:cNvPr>
                <p:cNvCxnSpPr/>
                <p:nvPr/>
              </p:nvCxnSpPr>
              <p:spPr>
                <a:xfrm flipH="1" flipV="1">
                  <a:off x="1597276" y="2527065"/>
                  <a:ext cx="0" cy="310896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66" name="Straight Connector 1065">
                  <a:extLst>
                    <a:ext uri="{FF2B5EF4-FFF2-40B4-BE49-F238E27FC236}">
                      <a16:creationId xmlns:a16="http://schemas.microsoft.com/office/drawing/2014/main" id="{9B060BE7-B988-E208-5FD6-6A25FB3F7A52}"/>
                    </a:ext>
                  </a:extLst>
                </p:cNvPr>
                <p:cNvCxnSpPr/>
                <p:nvPr/>
              </p:nvCxnSpPr>
              <p:spPr>
                <a:xfrm flipH="1" flipV="1">
                  <a:off x="1944939" y="2527064"/>
                  <a:ext cx="0" cy="310896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89" name="Group 888">
                <a:extLst>
                  <a:ext uri="{FF2B5EF4-FFF2-40B4-BE49-F238E27FC236}">
                    <a16:creationId xmlns:a16="http://schemas.microsoft.com/office/drawing/2014/main" id="{EFAFEC4C-EA4E-9C1F-5AB9-FFD10A2D9310}"/>
                  </a:ext>
                </a:extLst>
              </p:cNvPr>
              <p:cNvGrpSpPr/>
              <p:nvPr/>
            </p:nvGrpSpPr>
            <p:grpSpPr>
              <a:xfrm>
                <a:off x="1461537" y="1655064"/>
                <a:ext cx="359285" cy="408343"/>
                <a:chOff x="1461537" y="1658107"/>
                <a:chExt cx="359285" cy="408343"/>
              </a:xfrm>
            </p:grpSpPr>
            <p:cxnSp>
              <p:nvCxnSpPr>
                <p:cNvPr id="1058" name="Straight Connector 1057">
                  <a:extLst>
                    <a:ext uri="{FF2B5EF4-FFF2-40B4-BE49-F238E27FC236}">
                      <a16:creationId xmlns:a16="http://schemas.microsoft.com/office/drawing/2014/main" id="{49480F17-DFF0-0137-E1FE-A408F4B91861}"/>
                    </a:ext>
                  </a:extLst>
                </p:cNvPr>
                <p:cNvCxnSpPr/>
                <p:nvPr/>
              </p:nvCxnSpPr>
              <p:spPr>
                <a:xfrm flipH="1" flipV="1">
                  <a:off x="1470779" y="1865282"/>
                  <a:ext cx="0" cy="201168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59" name="Straight Connector 1058">
                  <a:extLst>
                    <a:ext uri="{FF2B5EF4-FFF2-40B4-BE49-F238E27FC236}">
                      <a16:creationId xmlns:a16="http://schemas.microsoft.com/office/drawing/2014/main" id="{C4E9C8C0-E280-500C-3DB5-99D2D4FF51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461537" y="1865875"/>
                  <a:ext cx="4572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0" name="Straight Connector 1059">
                  <a:extLst>
                    <a:ext uri="{FF2B5EF4-FFF2-40B4-BE49-F238E27FC236}">
                      <a16:creationId xmlns:a16="http://schemas.microsoft.com/office/drawing/2014/main" id="{3F72F88D-E095-3671-2D97-76717162DCD9}"/>
                    </a:ext>
                  </a:extLst>
                </p:cNvPr>
                <p:cNvCxnSpPr/>
                <p:nvPr/>
              </p:nvCxnSpPr>
              <p:spPr>
                <a:xfrm flipH="1" flipV="1">
                  <a:off x="1496975" y="1715259"/>
                  <a:ext cx="0" cy="155448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61" name="Straight Connector 1060">
                  <a:extLst>
                    <a:ext uri="{FF2B5EF4-FFF2-40B4-BE49-F238E27FC236}">
                      <a16:creationId xmlns:a16="http://schemas.microsoft.com/office/drawing/2014/main" id="{2B3ABC90-ED6C-762B-0D50-1F2BCE0A35E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490114" y="1722997"/>
                  <a:ext cx="4572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2" name="Straight Connector 1061">
                  <a:extLst>
                    <a:ext uri="{FF2B5EF4-FFF2-40B4-BE49-F238E27FC236}">
                      <a16:creationId xmlns:a16="http://schemas.microsoft.com/office/drawing/2014/main" id="{3FA181A3-EC77-D4A5-3C98-9C8A178E9895}"/>
                    </a:ext>
                  </a:extLst>
                </p:cNvPr>
                <p:cNvCxnSpPr/>
                <p:nvPr/>
              </p:nvCxnSpPr>
              <p:spPr>
                <a:xfrm flipH="1" flipV="1">
                  <a:off x="1535077" y="1658107"/>
                  <a:ext cx="0" cy="73152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63" name="Straight Connector 1062">
                  <a:extLst>
                    <a:ext uri="{FF2B5EF4-FFF2-40B4-BE49-F238E27FC236}">
                      <a16:creationId xmlns:a16="http://schemas.microsoft.com/office/drawing/2014/main" id="{D82B4BCB-B06C-541B-DC5D-694A5D773F0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28214" y="1663462"/>
                  <a:ext cx="292608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90" name="Group 889">
                <a:extLst>
                  <a:ext uri="{FF2B5EF4-FFF2-40B4-BE49-F238E27FC236}">
                    <a16:creationId xmlns:a16="http://schemas.microsoft.com/office/drawing/2014/main" id="{7BD4C818-0D03-CE82-4CC2-B71F1B113454}"/>
                  </a:ext>
                </a:extLst>
              </p:cNvPr>
              <p:cNvGrpSpPr/>
              <p:nvPr/>
            </p:nvGrpSpPr>
            <p:grpSpPr>
              <a:xfrm flipH="1">
                <a:off x="3909586" y="1655470"/>
                <a:ext cx="359285" cy="408343"/>
                <a:chOff x="1461537" y="1658107"/>
                <a:chExt cx="359285" cy="408343"/>
              </a:xfrm>
            </p:grpSpPr>
            <p:cxnSp>
              <p:nvCxnSpPr>
                <p:cNvPr id="1052" name="Straight Connector 1051">
                  <a:extLst>
                    <a:ext uri="{FF2B5EF4-FFF2-40B4-BE49-F238E27FC236}">
                      <a16:creationId xmlns:a16="http://schemas.microsoft.com/office/drawing/2014/main" id="{1297E4A2-7D96-216B-5A49-86193410BFDE}"/>
                    </a:ext>
                  </a:extLst>
                </p:cNvPr>
                <p:cNvCxnSpPr/>
                <p:nvPr/>
              </p:nvCxnSpPr>
              <p:spPr>
                <a:xfrm flipH="1" flipV="1">
                  <a:off x="1470779" y="1865282"/>
                  <a:ext cx="0" cy="201168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53" name="Straight Connector 1052">
                  <a:extLst>
                    <a:ext uri="{FF2B5EF4-FFF2-40B4-BE49-F238E27FC236}">
                      <a16:creationId xmlns:a16="http://schemas.microsoft.com/office/drawing/2014/main" id="{44D69203-B6C8-1743-424C-F007EB29B3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461537" y="1865875"/>
                  <a:ext cx="4572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4" name="Straight Connector 1053">
                  <a:extLst>
                    <a:ext uri="{FF2B5EF4-FFF2-40B4-BE49-F238E27FC236}">
                      <a16:creationId xmlns:a16="http://schemas.microsoft.com/office/drawing/2014/main" id="{0E4EBD9B-1DB2-5EF7-7DFA-CBE12FAA8218}"/>
                    </a:ext>
                  </a:extLst>
                </p:cNvPr>
                <p:cNvCxnSpPr/>
                <p:nvPr/>
              </p:nvCxnSpPr>
              <p:spPr>
                <a:xfrm flipH="1" flipV="1">
                  <a:off x="1496975" y="1715259"/>
                  <a:ext cx="0" cy="155448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55" name="Straight Connector 1054">
                  <a:extLst>
                    <a:ext uri="{FF2B5EF4-FFF2-40B4-BE49-F238E27FC236}">
                      <a16:creationId xmlns:a16="http://schemas.microsoft.com/office/drawing/2014/main" id="{892CB1D5-DAA3-1A4B-B29C-4AC8589C429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490114" y="1722997"/>
                  <a:ext cx="4572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6" name="Straight Connector 1055">
                  <a:extLst>
                    <a:ext uri="{FF2B5EF4-FFF2-40B4-BE49-F238E27FC236}">
                      <a16:creationId xmlns:a16="http://schemas.microsoft.com/office/drawing/2014/main" id="{3CED28DF-61CF-3E2F-09B0-A1295CF38DDC}"/>
                    </a:ext>
                  </a:extLst>
                </p:cNvPr>
                <p:cNvCxnSpPr/>
                <p:nvPr/>
              </p:nvCxnSpPr>
              <p:spPr>
                <a:xfrm flipH="1" flipV="1">
                  <a:off x="1535077" y="1658107"/>
                  <a:ext cx="0" cy="73152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57" name="Straight Connector 1056">
                  <a:extLst>
                    <a:ext uri="{FF2B5EF4-FFF2-40B4-BE49-F238E27FC236}">
                      <a16:creationId xmlns:a16="http://schemas.microsoft.com/office/drawing/2014/main" id="{02453C11-286A-7934-035D-C531997B0A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28214" y="1663462"/>
                  <a:ext cx="292608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91" name="Group 890">
                <a:extLst>
                  <a:ext uri="{FF2B5EF4-FFF2-40B4-BE49-F238E27FC236}">
                    <a16:creationId xmlns:a16="http://schemas.microsoft.com/office/drawing/2014/main" id="{7A54FA0A-D8E5-746A-180E-8C16E5C63FB9}"/>
                  </a:ext>
                </a:extLst>
              </p:cNvPr>
              <p:cNvGrpSpPr/>
              <p:nvPr/>
            </p:nvGrpSpPr>
            <p:grpSpPr>
              <a:xfrm>
                <a:off x="3372139" y="2053399"/>
                <a:ext cx="98885" cy="67574"/>
                <a:chOff x="1587752" y="2527064"/>
                <a:chExt cx="365760" cy="310897"/>
              </a:xfrm>
            </p:grpSpPr>
            <p:cxnSp>
              <p:nvCxnSpPr>
                <p:cNvPr id="1049" name="Straight Connector 1048">
                  <a:extLst>
                    <a:ext uri="{FF2B5EF4-FFF2-40B4-BE49-F238E27FC236}">
                      <a16:creationId xmlns:a16="http://schemas.microsoft.com/office/drawing/2014/main" id="{7F669191-CADC-55E5-2046-A0B76E1CBCB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87752" y="2828685"/>
                  <a:ext cx="36576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0" name="Straight Connector 1049">
                  <a:extLst>
                    <a:ext uri="{FF2B5EF4-FFF2-40B4-BE49-F238E27FC236}">
                      <a16:creationId xmlns:a16="http://schemas.microsoft.com/office/drawing/2014/main" id="{B0DBE00B-7CDC-9183-912B-E63AFED4F050}"/>
                    </a:ext>
                  </a:extLst>
                </p:cNvPr>
                <p:cNvCxnSpPr/>
                <p:nvPr/>
              </p:nvCxnSpPr>
              <p:spPr>
                <a:xfrm flipH="1" flipV="1">
                  <a:off x="1597276" y="2527065"/>
                  <a:ext cx="0" cy="310896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51" name="Straight Connector 1050">
                  <a:extLst>
                    <a:ext uri="{FF2B5EF4-FFF2-40B4-BE49-F238E27FC236}">
                      <a16:creationId xmlns:a16="http://schemas.microsoft.com/office/drawing/2014/main" id="{FEDD3D60-7D9F-15CE-AA26-BC1EA8AA1757}"/>
                    </a:ext>
                  </a:extLst>
                </p:cNvPr>
                <p:cNvCxnSpPr/>
                <p:nvPr/>
              </p:nvCxnSpPr>
              <p:spPr>
                <a:xfrm flipH="1" flipV="1">
                  <a:off x="1944939" y="2527064"/>
                  <a:ext cx="0" cy="310896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92" name="Group 891">
                <a:extLst>
                  <a:ext uri="{FF2B5EF4-FFF2-40B4-BE49-F238E27FC236}">
                    <a16:creationId xmlns:a16="http://schemas.microsoft.com/office/drawing/2014/main" id="{A0E59F74-B025-82D6-55D0-9DA62B67F4B0}"/>
                  </a:ext>
                </a:extLst>
              </p:cNvPr>
              <p:cNvGrpSpPr/>
              <p:nvPr/>
            </p:nvGrpSpPr>
            <p:grpSpPr>
              <a:xfrm>
                <a:off x="2172100" y="1655064"/>
                <a:ext cx="199622" cy="67574"/>
                <a:chOff x="1587752" y="2527064"/>
                <a:chExt cx="365760" cy="310897"/>
              </a:xfrm>
            </p:grpSpPr>
            <p:cxnSp>
              <p:nvCxnSpPr>
                <p:cNvPr id="1046" name="Straight Connector 1045">
                  <a:extLst>
                    <a:ext uri="{FF2B5EF4-FFF2-40B4-BE49-F238E27FC236}">
                      <a16:creationId xmlns:a16="http://schemas.microsoft.com/office/drawing/2014/main" id="{4935571B-5A43-58B2-4254-E89703AD76B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87752" y="2828685"/>
                  <a:ext cx="36576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7" name="Straight Connector 1046">
                  <a:extLst>
                    <a:ext uri="{FF2B5EF4-FFF2-40B4-BE49-F238E27FC236}">
                      <a16:creationId xmlns:a16="http://schemas.microsoft.com/office/drawing/2014/main" id="{8A1D56BE-190E-3489-160E-DE2B5DFA95CC}"/>
                    </a:ext>
                  </a:extLst>
                </p:cNvPr>
                <p:cNvCxnSpPr/>
                <p:nvPr/>
              </p:nvCxnSpPr>
              <p:spPr>
                <a:xfrm flipH="1" flipV="1">
                  <a:off x="1597276" y="2527065"/>
                  <a:ext cx="0" cy="310896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48" name="Straight Connector 1047">
                  <a:extLst>
                    <a:ext uri="{FF2B5EF4-FFF2-40B4-BE49-F238E27FC236}">
                      <a16:creationId xmlns:a16="http://schemas.microsoft.com/office/drawing/2014/main" id="{EDF51C4E-87EE-477B-410A-AF4BA261A41B}"/>
                    </a:ext>
                  </a:extLst>
                </p:cNvPr>
                <p:cNvCxnSpPr/>
                <p:nvPr/>
              </p:nvCxnSpPr>
              <p:spPr>
                <a:xfrm flipH="1" flipV="1">
                  <a:off x="1944939" y="2527064"/>
                  <a:ext cx="0" cy="310896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93" name="Group 892">
                <a:extLst>
                  <a:ext uri="{FF2B5EF4-FFF2-40B4-BE49-F238E27FC236}">
                    <a16:creationId xmlns:a16="http://schemas.microsoft.com/office/drawing/2014/main" id="{4FC3639A-1E2F-F2A8-FE49-B95A412CE367}"/>
                  </a:ext>
                </a:extLst>
              </p:cNvPr>
              <p:cNvGrpSpPr/>
              <p:nvPr/>
            </p:nvGrpSpPr>
            <p:grpSpPr>
              <a:xfrm>
                <a:off x="2633731" y="1655064"/>
                <a:ext cx="99230" cy="67574"/>
                <a:chOff x="1587752" y="2527064"/>
                <a:chExt cx="365760" cy="310897"/>
              </a:xfrm>
            </p:grpSpPr>
            <p:cxnSp>
              <p:nvCxnSpPr>
                <p:cNvPr id="1043" name="Straight Connector 1042">
                  <a:extLst>
                    <a:ext uri="{FF2B5EF4-FFF2-40B4-BE49-F238E27FC236}">
                      <a16:creationId xmlns:a16="http://schemas.microsoft.com/office/drawing/2014/main" id="{A9FA9C01-FC50-09EA-9EE3-232B13FD6BF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87752" y="2828685"/>
                  <a:ext cx="36576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4" name="Straight Connector 1043">
                  <a:extLst>
                    <a:ext uri="{FF2B5EF4-FFF2-40B4-BE49-F238E27FC236}">
                      <a16:creationId xmlns:a16="http://schemas.microsoft.com/office/drawing/2014/main" id="{47597003-D672-09EF-C515-E675552858B6}"/>
                    </a:ext>
                  </a:extLst>
                </p:cNvPr>
                <p:cNvCxnSpPr/>
                <p:nvPr/>
              </p:nvCxnSpPr>
              <p:spPr>
                <a:xfrm flipH="1" flipV="1">
                  <a:off x="1597276" y="2527065"/>
                  <a:ext cx="0" cy="310896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45" name="Straight Connector 1044">
                  <a:extLst>
                    <a:ext uri="{FF2B5EF4-FFF2-40B4-BE49-F238E27FC236}">
                      <a16:creationId xmlns:a16="http://schemas.microsoft.com/office/drawing/2014/main" id="{042617B6-84CD-6199-355A-1F6B58DFD1F0}"/>
                    </a:ext>
                  </a:extLst>
                </p:cNvPr>
                <p:cNvCxnSpPr/>
                <p:nvPr/>
              </p:nvCxnSpPr>
              <p:spPr>
                <a:xfrm flipH="1" flipV="1">
                  <a:off x="1944939" y="2527064"/>
                  <a:ext cx="0" cy="310896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94" name="Group 893">
                <a:extLst>
                  <a:ext uri="{FF2B5EF4-FFF2-40B4-BE49-F238E27FC236}">
                    <a16:creationId xmlns:a16="http://schemas.microsoft.com/office/drawing/2014/main" id="{05D63FC3-4F9D-0178-E0BF-30B25DE41329}"/>
                  </a:ext>
                </a:extLst>
              </p:cNvPr>
              <p:cNvGrpSpPr/>
              <p:nvPr/>
            </p:nvGrpSpPr>
            <p:grpSpPr>
              <a:xfrm>
                <a:off x="3007592" y="1655064"/>
                <a:ext cx="99230" cy="67574"/>
                <a:chOff x="1587752" y="2527064"/>
                <a:chExt cx="365760" cy="310897"/>
              </a:xfrm>
            </p:grpSpPr>
            <p:cxnSp>
              <p:nvCxnSpPr>
                <p:cNvPr id="1040" name="Straight Connector 1039">
                  <a:extLst>
                    <a:ext uri="{FF2B5EF4-FFF2-40B4-BE49-F238E27FC236}">
                      <a16:creationId xmlns:a16="http://schemas.microsoft.com/office/drawing/2014/main" id="{4833C2AA-47BA-A960-1087-71467C30C0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87752" y="2828685"/>
                  <a:ext cx="36576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1" name="Straight Connector 1040">
                  <a:extLst>
                    <a:ext uri="{FF2B5EF4-FFF2-40B4-BE49-F238E27FC236}">
                      <a16:creationId xmlns:a16="http://schemas.microsoft.com/office/drawing/2014/main" id="{28A5340A-CABD-E3F0-80F0-08B2760D8DDB}"/>
                    </a:ext>
                  </a:extLst>
                </p:cNvPr>
                <p:cNvCxnSpPr/>
                <p:nvPr/>
              </p:nvCxnSpPr>
              <p:spPr>
                <a:xfrm flipH="1" flipV="1">
                  <a:off x="1597276" y="2527065"/>
                  <a:ext cx="0" cy="310896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42" name="Straight Connector 1041">
                  <a:extLst>
                    <a:ext uri="{FF2B5EF4-FFF2-40B4-BE49-F238E27FC236}">
                      <a16:creationId xmlns:a16="http://schemas.microsoft.com/office/drawing/2014/main" id="{8CF6273E-03DF-5F62-5750-4E35F61F7D53}"/>
                    </a:ext>
                  </a:extLst>
                </p:cNvPr>
                <p:cNvCxnSpPr/>
                <p:nvPr/>
              </p:nvCxnSpPr>
              <p:spPr>
                <a:xfrm flipH="1" flipV="1">
                  <a:off x="1944939" y="2527064"/>
                  <a:ext cx="0" cy="310896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95" name="Group 894">
                <a:extLst>
                  <a:ext uri="{FF2B5EF4-FFF2-40B4-BE49-F238E27FC236}">
                    <a16:creationId xmlns:a16="http://schemas.microsoft.com/office/drawing/2014/main" id="{E5B6E5E4-D6B3-F6D6-61AB-81DD4FB801BA}"/>
                  </a:ext>
                </a:extLst>
              </p:cNvPr>
              <p:cNvGrpSpPr/>
              <p:nvPr/>
            </p:nvGrpSpPr>
            <p:grpSpPr>
              <a:xfrm>
                <a:off x="1808817" y="1655064"/>
                <a:ext cx="99230" cy="67574"/>
                <a:chOff x="1587752" y="2527064"/>
                <a:chExt cx="365760" cy="310897"/>
              </a:xfrm>
            </p:grpSpPr>
            <p:cxnSp>
              <p:nvCxnSpPr>
                <p:cNvPr id="1037" name="Straight Connector 1036">
                  <a:extLst>
                    <a:ext uri="{FF2B5EF4-FFF2-40B4-BE49-F238E27FC236}">
                      <a16:creationId xmlns:a16="http://schemas.microsoft.com/office/drawing/2014/main" id="{E3E2761E-A4AE-080B-9B26-6ACB1900DC6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87752" y="2828685"/>
                  <a:ext cx="36576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8" name="Straight Connector 1037">
                  <a:extLst>
                    <a:ext uri="{FF2B5EF4-FFF2-40B4-BE49-F238E27FC236}">
                      <a16:creationId xmlns:a16="http://schemas.microsoft.com/office/drawing/2014/main" id="{684ADC32-4C62-637D-4433-F11ADA69F2B7}"/>
                    </a:ext>
                  </a:extLst>
                </p:cNvPr>
                <p:cNvCxnSpPr/>
                <p:nvPr/>
              </p:nvCxnSpPr>
              <p:spPr>
                <a:xfrm flipH="1" flipV="1">
                  <a:off x="1597276" y="2527065"/>
                  <a:ext cx="0" cy="310896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39" name="Straight Connector 1038">
                  <a:extLst>
                    <a:ext uri="{FF2B5EF4-FFF2-40B4-BE49-F238E27FC236}">
                      <a16:creationId xmlns:a16="http://schemas.microsoft.com/office/drawing/2014/main" id="{14228983-ABB4-B18F-C090-EE885EBE5D9E}"/>
                    </a:ext>
                  </a:extLst>
                </p:cNvPr>
                <p:cNvCxnSpPr/>
                <p:nvPr/>
              </p:nvCxnSpPr>
              <p:spPr>
                <a:xfrm flipH="1" flipV="1">
                  <a:off x="1944939" y="2527064"/>
                  <a:ext cx="0" cy="310896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24" name="Group 1023">
                <a:extLst>
                  <a:ext uri="{FF2B5EF4-FFF2-40B4-BE49-F238E27FC236}">
                    <a16:creationId xmlns:a16="http://schemas.microsoft.com/office/drawing/2014/main" id="{D1BF6FB3-55FD-655E-DEDF-68B0F0C4F034}"/>
                  </a:ext>
                </a:extLst>
              </p:cNvPr>
              <p:cNvGrpSpPr/>
              <p:nvPr/>
            </p:nvGrpSpPr>
            <p:grpSpPr>
              <a:xfrm>
                <a:off x="3821786" y="1655064"/>
                <a:ext cx="99230" cy="67574"/>
                <a:chOff x="1587752" y="2527064"/>
                <a:chExt cx="365760" cy="310897"/>
              </a:xfrm>
            </p:grpSpPr>
            <p:cxnSp>
              <p:nvCxnSpPr>
                <p:cNvPr id="1034" name="Straight Connector 1033">
                  <a:extLst>
                    <a:ext uri="{FF2B5EF4-FFF2-40B4-BE49-F238E27FC236}">
                      <a16:creationId xmlns:a16="http://schemas.microsoft.com/office/drawing/2014/main" id="{AC7981CF-31C4-C7A7-ECB4-1B7415D031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87752" y="2828685"/>
                  <a:ext cx="36576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5" name="Straight Connector 1034">
                  <a:extLst>
                    <a:ext uri="{FF2B5EF4-FFF2-40B4-BE49-F238E27FC236}">
                      <a16:creationId xmlns:a16="http://schemas.microsoft.com/office/drawing/2014/main" id="{D0E2D9AC-221E-9586-37C3-CAC091F79432}"/>
                    </a:ext>
                  </a:extLst>
                </p:cNvPr>
                <p:cNvCxnSpPr/>
                <p:nvPr/>
              </p:nvCxnSpPr>
              <p:spPr>
                <a:xfrm flipH="1" flipV="1">
                  <a:off x="1597276" y="2527065"/>
                  <a:ext cx="0" cy="310896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36" name="Straight Connector 1035">
                  <a:extLst>
                    <a:ext uri="{FF2B5EF4-FFF2-40B4-BE49-F238E27FC236}">
                      <a16:creationId xmlns:a16="http://schemas.microsoft.com/office/drawing/2014/main" id="{5DC1014C-1A02-E48B-0CD5-16DDAD4F896D}"/>
                    </a:ext>
                  </a:extLst>
                </p:cNvPr>
                <p:cNvCxnSpPr/>
                <p:nvPr/>
              </p:nvCxnSpPr>
              <p:spPr>
                <a:xfrm flipH="1" flipV="1">
                  <a:off x="1944939" y="2527064"/>
                  <a:ext cx="0" cy="310896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25" name="Group 1024">
                <a:extLst>
                  <a:ext uri="{FF2B5EF4-FFF2-40B4-BE49-F238E27FC236}">
                    <a16:creationId xmlns:a16="http://schemas.microsoft.com/office/drawing/2014/main" id="{6ECEA1BD-056E-A5B7-3889-474DBD1674F7}"/>
                  </a:ext>
                </a:extLst>
              </p:cNvPr>
              <p:cNvGrpSpPr/>
              <p:nvPr/>
            </p:nvGrpSpPr>
            <p:grpSpPr>
              <a:xfrm>
                <a:off x="3365499" y="1655064"/>
                <a:ext cx="199622" cy="67574"/>
                <a:chOff x="1587752" y="2527064"/>
                <a:chExt cx="365760" cy="310897"/>
              </a:xfrm>
            </p:grpSpPr>
            <p:cxnSp>
              <p:nvCxnSpPr>
                <p:cNvPr id="1031" name="Straight Connector 1030">
                  <a:extLst>
                    <a:ext uri="{FF2B5EF4-FFF2-40B4-BE49-F238E27FC236}">
                      <a16:creationId xmlns:a16="http://schemas.microsoft.com/office/drawing/2014/main" id="{73A4366E-E666-A806-06FC-A717F45E3AA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87752" y="2828685"/>
                  <a:ext cx="36576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2" name="Straight Connector 1031">
                  <a:extLst>
                    <a:ext uri="{FF2B5EF4-FFF2-40B4-BE49-F238E27FC236}">
                      <a16:creationId xmlns:a16="http://schemas.microsoft.com/office/drawing/2014/main" id="{DDE3F9C1-58F5-4BF3-3414-4B9FE0616F53}"/>
                    </a:ext>
                  </a:extLst>
                </p:cNvPr>
                <p:cNvCxnSpPr/>
                <p:nvPr/>
              </p:nvCxnSpPr>
              <p:spPr>
                <a:xfrm flipH="1" flipV="1">
                  <a:off x="1597276" y="2527065"/>
                  <a:ext cx="0" cy="310896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33" name="Straight Connector 1032">
                  <a:extLst>
                    <a:ext uri="{FF2B5EF4-FFF2-40B4-BE49-F238E27FC236}">
                      <a16:creationId xmlns:a16="http://schemas.microsoft.com/office/drawing/2014/main" id="{F5B9AB5D-F507-86FD-358C-8EA7EF50B8D3}"/>
                    </a:ext>
                  </a:extLst>
                </p:cNvPr>
                <p:cNvCxnSpPr/>
                <p:nvPr/>
              </p:nvCxnSpPr>
              <p:spPr>
                <a:xfrm flipH="1" flipV="1">
                  <a:off x="1944939" y="2527064"/>
                  <a:ext cx="0" cy="310896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26" name="Straight Connector 1025">
                <a:extLst>
                  <a:ext uri="{FF2B5EF4-FFF2-40B4-BE49-F238E27FC236}">
                    <a16:creationId xmlns:a16="http://schemas.microsoft.com/office/drawing/2014/main" id="{5B750659-CE96-5BD5-6EA2-E93F16A36A9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96197" y="1655064"/>
                <a:ext cx="28346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7" name="Straight Connector 1026">
                <a:extLst>
                  <a:ext uri="{FF2B5EF4-FFF2-40B4-BE49-F238E27FC236}">
                    <a16:creationId xmlns:a16="http://schemas.microsoft.com/office/drawing/2014/main" id="{BFDA28DA-5586-96AC-C773-DC6CE63F7F7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59900" y="1655064"/>
                <a:ext cx="28346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8" name="Straight Connector 1027">
                <a:extLst>
                  <a:ext uri="{FF2B5EF4-FFF2-40B4-BE49-F238E27FC236}">
                    <a16:creationId xmlns:a16="http://schemas.microsoft.com/office/drawing/2014/main" id="{6E00723B-9CFB-6A7B-AC62-B191734E279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27128" y="1655064"/>
                <a:ext cx="28346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9" name="Straight Connector 1028">
                <a:extLst>
                  <a:ext uri="{FF2B5EF4-FFF2-40B4-BE49-F238E27FC236}">
                    <a16:creationId xmlns:a16="http://schemas.microsoft.com/office/drawing/2014/main" id="{FBDA5427-83C7-564C-87EE-91F6DB2E5A7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97435" y="1655064"/>
                <a:ext cx="28346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0" name="Straight Connector 1029">
                <a:extLst>
                  <a:ext uri="{FF2B5EF4-FFF2-40B4-BE49-F238E27FC236}">
                    <a16:creationId xmlns:a16="http://schemas.microsoft.com/office/drawing/2014/main" id="{261F38D8-0C11-CF2B-67AA-E309E6825DB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50844" y="1655064"/>
                <a:ext cx="28346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32" name="Building">
              <a:extLst>
                <a:ext uri="{FF2B5EF4-FFF2-40B4-BE49-F238E27FC236}">
                  <a16:creationId xmlns:a16="http://schemas.microsoft.com/office/drawing/2014/main" id="{F934059C-59E8-6BD6-4F6E-78BB872B0C27}"/>
                </a:ext>
              </a:extLst>
            </p:cNvPr>
            <p:cNvGrpSpPr/>
            <p:nvPr/>
          </p:nvGrpSpPr>
          <p:grpSpPr>
            <a:xfrm rot="21591747">
              <a:off x="8170227" y="3337603"/>
              <a:ext cx="969829" cy="870612"/>
              <a:chOff x="9701366" y="1918547"/>
              <a:chExt cx="969829" cy="870612"/>
            </a:xfrm>
          </p:grpSpPr>
          <p:cxnSp>
            <p:nvCxnSpPr>
              <p:cNvPr id="1067" name="Straight Connector 1066">
                <a:extLst>
                  <a:ext uri="{FF2B5EF4-FFF2-40B4-BE49-F238E27FC236}">
                    <a16:creationId xmlns:a16="http://schemas.microsoft.com/office/drawing/2014/main" id="{0313915E-C0CC-B957-B3A1-E42A072B806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775449" y="1928072"/>
                <a:ext cx="82296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8" name="Straight Connector 1067">
                <a:extLst>
                  <a:ext uri="{FF2B5EF4-FFF2-40B4-BE49-F238E27FC236}">
                    <a16:creationId xmlns:a16="http://schemas.microsoft.com/office/drawing/2014/main" id="{93D965D4-AE91-F780-CC9D-FA0DFC49C61C}"/>
                  </a:ext>
                </a:extLst>
              </p:cNvPr>
              <p:cNvCxnSpPr/>
              <p:nvPr/>
            </p:nvCxnSpPr>
            <p:spPr>
              <a:xfrm flipV="1">
                <a:off x="9783988" y="1918548"/>
                <a:ext cx="0" cy="21945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69" name="Straight Connector 1068">
                <a:extLst>
                  <a:ext uri="{FF2B5EF4-FFF2-40B4-BE49-F238E27FC236}">
                    <a16:creationId xmlns:a16="http://schemas.microsoft.com/office/drawing/2014/main" id="{98E486C4-CC24-3690-9EB3-C2C01940827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701366" y="2133345"/>
                <a:ext cx="9144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0" name="Straight Connector 1069">
                <a:extLst>
                  <a:ext uri="{FF2B5EF4-FFF2-40B4-BE49-F238E27FC236}">
                    <a16:creationId xmlns:a16="http://schemas.microsoft.com/office/drawing/2014/main" id="{C2874439-CC06-CAA4-972E-D8C9045E7574}"/>
                  </a:ext>
                </a:extLst>
              </p:cNvPr>
              <p:cNvCxnSpPr/>
              <p:nvPr/>
            </p:nvCxnSpPr>
            <p:spPr>
              <a:xfrm flipV="1">
                <a:off x="9711370" y="2123336"/>
                <a:ext cx="0" cy="16459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71" name="Straight Connector 1070">
                <a:extLst>
                  <a:ext uri="{FF2B5EF4-FFF2-40B4-BE49-F238E27FC236}">
                    <a16:creationId xmlns:a16="http://schemas.microsoft.com/office/drawing/2014/main" id="{292D35A4-B73C-1D3B-DF85-74807F86B7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703747" y="2278602"/>
                <a:ext cx="27432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2" name="Straight Connector 1071">
                <a:extLst>
                  <a:ext uri="{FF2B5EF4-FFF2-40B4-BE49-F238E27FC236}">
                    <a16:creationId xmlns:a16="http://schemas.microsoft.com/office/drawing/2014/main" id="{3F8FD437-B610-F6FA-D9A4-C34973ACF0C1}"/>
                  </a:ext>
                </a:extLst>
              </p:cNvPr>
              <p:cNvCxnSpPr/>
              <p:nvPr/>
            </p:nvCxnSpPr>
            <p:spPr>
              <a:xfrm flipV="1">
                <a:off x="9970715" y="2273840"/>
                <a:ext cx="0" cy="16459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11" name="Straight Connector 1110">
                <a:extLst>
                  <a:ext uri="{FF2B5EF4-FFF2-40B4-BE49-F238E27FC236}">
                    <a16:creationId xmlns:a16="http://schemas.microsoft.com/office/drawing/2014/main" id="{3D50BF5B-A7FF-850B-1A57-DBD550861EF8}"/>
                  </a:ext>
                </a:extLst>
              </p:cNvPr>
              <p:cNvCxnSpPr/>
              <p:nvPr/>
            </p:nvCxnSpPr>
            <p:spPr>
              <a:xfrm flipH="1" flipV="1">
                <a:off x="10588399" y="1918547"/>
                <a:ext cx="0" cy="21945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13" name="Straight Connector 1112">
                <a:extLst>
                  <a:ext uri="{FF2B5EF4-FFF2-40B4-BE49-F238E27FC236}">
                    <a16:creationId xmlns:a16="http://schemas.microsoft.com/office/drawing/2014/main" id="{396F0DFE-41C2-5A73-E80B-68F3FDE793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79581" y="2133344"/>
                <a:ext cx="9144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4" name="Straight Connector 1113">
                <a:extLst>
                  <a:ext uri="{FF2B5EF4-FFF2-40B4-BE49-F238E27FC236}">
                    <a16:creationId xmlns:a16="http://schemas.microsoft.com/office/drawing/2014/main" id="{1BB45C0F-AB20-5D8B-9F36-3252F590BCFA}"/>
                  </a:ext>
                </a:extLst>
              </p:cNvPr>
              <p:cNvCxnSpPr/>
              <p:nvPr/>
            </p:nvCxnSpPr>
            <p:spPr>
              <a:xfrm flipH="1" flipV="1">
                <a:off x="10661017" y="2123335"/>
                <a:ext cx="0" cy="16459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15" name="Straight Connector 1114">
                <a:extLst>
                  <a:ext uri="{FF2B5EF4-FFF2-40B4-BE49-F238E27FC236}">
                    <a16:creationId xmlns:a16="http://schemas.microsoft.com/office/drawing/2014/main" id="{7F737281-4104-1C36-C07D-5693F62D9F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94320" y="2278601"/>
                <a:ext cx="27432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6" name="Straight Connector 1115">
                <a:extLst>
                  <a:ext uri="{FF2B5EF4-FFF2-40B4-BE49-F238E27FC236}">
                    <a16:creationId xmlns:a16="http://schemas.microsoft.com/office/drawing/2014/main" id="{B2E1D99F-CAC5-85A7-8ECC-1EB011CABA02}"/>
                  </a:ext>
                </a:extLst>
              </p:cNvPr>
              <p:cNvCxnSpPr/>
              <p:nvPr/>
            </p:nvCxnSpPr>
            <p:spPr>
              <a:xfrm flipH="1" flipV="1">
                <a:off x="10401672" y="2273839"/>
                <a:ext cx="0" cy="16459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19" name="Straight Connector 1118">
                <a:extLst>
                  <a:ext uri="{FF2B5EF4-FFF2-40B4-BE49-F238E27FC236}">
                    <a16:creationId xmlns:a16="http://schemas.microsoft.com/office/drawing/2014/main" id="{7CF60EB2-DDC1-ABC5-509D-09B335AA649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775623" y="2779634"/>
                <a:ext cx="82296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7" name="Straight Connector 1126">
                <a:extLst>
                  <a:ext uri="{FF2B5EF4-FFF2-40B4-BE49-F238E27FC236}">
                    <a16:creationId xmlns:a16="http://schemas.microsoft.com/office/drawing/2014/main" id="{69FF708E-368D-0EFC-205D-9D8FFEE6318A}"/>
                  </a:ext>
                </a:extLst>
              </p:cNvPr>
              <p:cNvCxnSpPr/>
              <p:nvPr/>
            </p:nvCxnSpPr>
            <p:spPr>
              <a:xfrm>
                <a:off x="9784162" y="2569702"/>
                <a:ext cx="0" cy="21945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28" name="Straight Connector 1127">
                <a:extLst>
                  <a:ext uri="{FF2B5EF4-FFF2-40B4-BE49-F238E27FC236}">
                    <a16:creationId xmlns:a16="http://schemas.microsoft.com/office/drawing/2014/main" id="{6D5AEE18-EB47-C392-C212-DEB3018C8C8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701540" y="2574361"/>
                <a:ext cx="9144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9" name="Straight Connector 1128">
                <a:extLst>
                  <a:ext uri="{FF2B5EF4-FFF2-40B4-BE49-F238E27FC236}">
                    <a16:creationId xmlns:a16="http://schemas.microsoft.com/office/drawing/2014/main" id="{52EE222E-85E7-A5B4-EF1F-72975BC07B3F}"/>
                  </a:ext>
                </a:extLst>
              </p:cNvPr>
              <p:cNvCxnSpPr/>
              <p:nvPr/>
            </p:nvCxnSpPr>
            <p:spPr>
              <a:xfrm>
                <a:off x="9711544" y="2419778"/>
                <a:ext cx="0" cy="16459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30" name="Straight Connector 1129">
                <a:extLst>
                  <a:ext uri="{FF2B5EF4-FFF2-40B4-BE49-F238E27FC236}">
                    <a16:creationId xmlns:a16="http://schemas.microsoft.com/office/drawing/2014/main" id="{CA360256-F132-09FE-3965-DD6E061BAA0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703921" y="2429104"/>
                <a:ext cx="27432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2" name="Straight Connector 1121">
                <a:extLst>
                  <a:ext uri="{FF2B5EF4-FFF2-40B4-BE49-F238E27FC236}">
                    <a16:creationId xmlns:a16="http://schemas.microsoft.com/office/drawing/2014/main" id="{3EB16ECD-C53D-010C-0F86-3D5429852CDE}"/>
                  </a:ext>
                </a:extLst>
              </p:cNvPr>
              <p:cNvCxnSpPr/>
              <p:nvPr/>
            </p:nvCxnSpPr>
            <p:spPr>
              <a:xfrm flipH="1">
                <a:off x="10588573" y="2569703"/>
                <a:ext cx="0" cy="21945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23" name="Straight Connector 1122">
                <a:extLst>
                  <a:ext uri="{FF2B5EF4-FFF2-40B4-BE49-F238E27FC236}">
                    <a16:creationId xmlns:a16="http://schemas.microsoft.com/office/drawing/2014/main" id="{EAC31999-328F-E8A5-F286-727FD30357A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579755" y="2574362"/>
                <a:ext cx="9144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4" name="Straight Connector 1123">
                <a:extLst>
                  <a:ext uri="{FF2B5EF4-FFF2-40B4-BE49-F238E27FC236}">
                    <a16:creationId xmlns:a16="http://schemas.microsoft.com/office/drawing/2014/main" id="{B4FD5E86-9324-D2CC-2429-88A043E688F9}"/>
                  </a:ext>
                </a:extLst>
              </p:cNvPr>
              <p:cNvCxnSpPr/>
              <p:nvPr/>
            </p:nvCxnSpPr>
            <p:spPr>
              <a:xfrm flipH="1">
                <a:off x="10661191" y="2419779"/>
                <a:ext cx="0" cy="16459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25" name="Straight Connector 1124">
                <a:extLst>
                  <a:ext uri="{FF2B5EF4-FFF2-40B4-BE49-F238E27FC236}">
                    <a16:creationId xmlns:a16="http://schemas.microsoft.com/office/drawing/2014/main" id="{4D6E77C5-DE63-B2FE-3840-79FDC2D2EAC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394494" y="2429105"/>
                <a:ext cx="27432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73" name="Straight Connector 1372">
              <a:extLst>
                <a:ext uri="{FF2B5EF4-FFF2-40B4-BE49-F238E27FC236}">
                  <a16:creationId xmlns:a16="http://schemas.microsoft.com/office/drawing/2014/main" id="{821D2A9B-B62B-B3D0-31F5-F9F8464082C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252355" y="2476223"/>
              <a:ext cx="871331" cy="21147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6" name="Straight Connector 1375">
              <a:extLst>
                <a:ext uri="{FF2B5EF4-FFF2-40B4-BE49-F238E27FC236}">
                  <a16:creationId xmlns:a16="http://schemas.microsoft.com/office/drawing/2014/main" id="{98F4A4F6-A58F-758F-1347-A743C54CE8A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341221" y="2526384"/>
              <a:ext cx="892453" cy="22640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0" name="TextBox 1379">
              <a:extLst>
                <a:ext uri="{FF2B5EF4-FFF2-40B4-BE49-F238E27FC236}">
                  <a16:creationId xmlns:a16="http://schemas.microsoft.com/office/drawing/2014/main" id="{4A1195DC-7BE4-6DE1-D1F8-007E575B082B}"/>
                </a:ext>
              </a:extLst>
            </p:cNvPr>
            <p:cNvSpPr txBox="1"/>
            <p:nvPr/>
          </p:nvSpPr>
          <p:spPr>
            <a:xfrm rot="21591747">
              <a:off x="3457245" y="4706503"/>
              <a:ext cx="1024801" cy="52322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A39</a:t>
              </a:r>
            </a:p>
          </p:txBody>
        </p:sp>
        <p:sp>
          <p:nvSpPr>
            <p:cNvPr id="1381" name="TextBox 1380">
              <a:extLst>
                <a:ext uri="{FF2B5EF4-FFF2-40B4-BE49-F238E27FC236}">
                  <a16:creationId xmlns:a16="http://schemas.microsoft.com/office/drawing/2014/main" id="{477ABEE1-482A-6BDA-0519-3DD609D7DB1F}"/>
                </a:ext>
              </a:extLst>
            </p:cNvPr>
            <p:cNvSpPr txBox="1"/>
            <p:nvPr/>
          </p:nvSpPr>
          <p:spPr>
            <a:xfrm rot="21591747">
              <a:off x="5419274" y="3599653"/>
              <a:ext cx="1024801" cy="52322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403</a:t>
              </a:r>
            </a:p>
          </p:txBody>
        </p:sp>
        <p:sp>
          <p:nvSpPr>
            <p:cNvPr id="1382" name="TextBox 1381">
              <a:extLst>
                <a:ext uri="{FF2B5EF4-FFF2-40B4-BE49-F238E27FC236}">
                  <a16:creationId xmlns:a16="http://schemas.microsoft.com/office/drawing/2014/main" id="{8C6CDDF0-D798-27DA-5E7F-15152994F66F}"/>
                </a:ext>
              </a:extLst>
            </p:cNvPr>
            <p:cNvSpPr txBox="1"/>
            <p:nvPr/>
          </p:nvSpPr>
          <p:spPr>
            <a:xfrm rot="21591747">
              <a:off x="1785310" y="3574569"/>
              <a:ext cx="1024801" cy="52322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405</a:t>
              </a:r>
            </a:p>
          </p:txBody>
        </p:sp>
        <p:sp>
          <p:nvSpPr>
            <p:cNvPr id="1388" name="TextBox 1387">
              <a:extLst>
                <a:ext uri="{FF2B5EF4-FFF2-40B4-BE49-F238E27FC236}">
                  <a16:creationId xmlns:a16="http://schemas.microsoft.com/office/drawing/2014/main" id="{1FA164E9-3BAF-5F85-F3B1-FE8BECBCD11D}"/>
                </a:ext>
              </a:extLst>
            </p:cNvPr>
            <p:cNvSpPr txBox="1"/>
            <p:nvPr/>
          </p:nvSpPr>
          <p:spPr>
            <a:xfrm rot="21591747">
              <a:off x="8167000" y="3752044"/>
              <a:ext cx="1024801" cy="52322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401</a:t>
              </a:r>
            </a:p>
          </p:txBody>
        </p:sp>
        <p:sp>
          <p:nvSpPr>
            <p:cNvPr id="1429" name="TextBox 1428">
              <a:extLst>
                <a:ext uri="{FF2B5EF4-FFF2-40B4-BE49-F238E27FC236}">
                  <a16:creationId xmlns:a16="http://schemas.microsoft.com/office/drawing/2014/main" id="{9FC47FB7-8104-5C69-780E-B2B7BDC27904}"/>
                </a:ext>
              </a:extLst>
            </p:cNvPr>
            <p:cNvSpPr txBox="1"/>
            <p:nvPr/>
          </p:nvSpPr>
          <p:spPr>
            <a:xfrm rot="4180407">
              <a:off x="8888997" y="3590007"/>
              <a:ext cx="2889507" cy="3693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Ang Mo Kio Ave 10</a:t>
              </a:r>
            </a:p>
          </p:txBody>
        </p:sp>
        <p:cxnSp>
          <p:nvCxnSpPr>
            <p:cNvPr id="1434" name="Straight Connector 1433">
              <a:extLst>
                <a:ext uri="{FF2B5EF4-FFF2-40B4-BE49-F238E27FC236}">
                  <a16:creationId xmlns:a16="http://schemas.microsoft.com/office/drawing/2014/main" id="{750AECE7-26F1-5A30-C337-363C9C186E2C}"/>
                </a:ext>
              </a:extLst>
            </p:cNvPr>
            <p:cNvCxnSpPr/>
            <p:nvPr/>
          </p:nvCxnSpPr>
          <p:spPr>
            <a:xfrm rot="21591747" flipH="1">
              <a:off x="6961693" y="5076180"/>
              <a:ext cx="1280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3" name="Straight Connector 1452">
              <a:extLst>
                <a:ext uri="{FF2B5EF4-FFF2-40B4-BE49-F238E27FC236}">
                  <a16:creationId xmlns:a16="http://schemas.microsoft.com/office/drawing/2014/main" id="{A16F6473-ED56-196F-B065-46251C60F588}"/>
                </a:ext>
              </a:extLst>
            </p:cNvPr>
            <p:cNvCxnSpPr/>
            <p:nvPr/>
          </p:nvCxnSpPr>
          <p:spPr>
            <a:xfrm rot="21591747" flipH="1">
              <a:off x="8233136" y="4782009"/>
              <a:ext cx="0" cy="30175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65" name="Arc 1464">
              <a:extLst>
                <a:ext uri="{FF2B5EF4-FFF2-40B4-BE49-F238E27FC236}">
                  <a16:creationId xmlns:a16="http://schemas.microsoft.com/office/drawing/2014/main" id="{28FA9ABE-BDD1-EA12-FCEC-9EFFDF20A222}"/>
                </a:ext>
              </a:extLst>
            </p:cNvPr>
            <p:cNvSpPr/>
            <p:nvPr/>
          </p:nvSpPr>
          <p:spPr>
            <a:xfrm rot="241024">
              <a:off x="6609856" y="4733084"/>
              <a:ext cx="360723" cy="657857"/>
            </a:xfrm>
            <a:prstGeom prst="arc">
              <a:avLst>
                <a:gd name="adj1" fmla="val 14447319"/>
                <a:gd name="adj2" fmla="val 0"/>
              </a:avLst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59509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8575</TotalTime>
  <Words>21</Words>
  <Application>Microsoft Office PowerPoint</Application>
  <PresentationFormat>Widescreen</PresentationFormat>
  <Paragraphs>8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Teck Ghee Arc A39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Yeasin Mahi</dc:creator>
  <cp:lastModifiedBy>Shajid Anam</cp:lastModifiedBy>
  <cp:revision>1145</cp:revision>
  <dcterms:created xsi:type="dcterms:W3CDTF">2024-08-12T05:58:03Z</dcterms:created>
  <dcterms:modified xsi:type="dcterms:W3CDTF">2024-10-22T07:28:15Z</dcterms:modified>
</cp:coreProperties>
</file>