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57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4" autoAdjust="0"/>
    <p:restoredTop sz="94394" autoAdjust="0"/>
  </p:normalViewPr>
  <p:slideViewPr>
    <p:cSldViewPr snapToGrid="0">
      <p:cViewPr varScale="1">
        <p:scale>
          <a:sx n="81" d="100"/>
          <a:sy n="81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2AF80-32B6-4043-323C-4BA3C0AC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F8012-6774-3B52-4578-C92AA7527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4699A-5245-6A32-AD14-D094FA7EA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5A6-FB6D-420F-2373-645942084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BC1B-145F-B0AA-2DE8-FE8A182E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9732B-47DB-4178-E92F-41E2274DC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7BF9E-A83B-80B6-A452-98D1926AC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F54-024B-5C2D-B211-3BF5D89CC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Arc Outdoor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ABCDB-6BE3-DDC9-51F9-72A4C1CF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51287-E264-DF70-8183-D354D7423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8"/>
            <a:ext cx="12197634" cy="5561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E99A2B-3DEF-A733-31F9-C178E4BB23DB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33" name="CarPark">
            <a:extLst>
              <a:ext uri="{FF2B5EF4-FFF2-40B4-BE49-F238E27FC236}">
                <a16:creationId xmlns:a16="http://schemas.microsoft.com/office/drawing/2014/main" id="{8CA6B0A5-F2D1-B3C1-26A1-3D9AEC45031D}"/>
              </a:ext>
            </a:extLst>
          </p:cNvPr>
          <p:cNvGrpSpPr/>
          <p:nvPr/>
        </p:nvGrpSpPr>
        <p:grpSpPr>
          <a:xfrm rot="21591747">
            <a:off x="1017284" y="3420136"/>
            <a:ext cx="10990959" cy="1587183"/>
            <a:chOff x="2064904" y="2870800"/>
            <a:chExt cx="8595484" cy="125272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20B1B2-F7C7-97B9-F2DF-253FE3BC6101}"/>
                </a:ext>
              </a:extLst>
            </p:cNvPr>
            <p:cNvCxnSpPr/>
            <p:nvPr/>
          </p:nvCxnSpPr>
          <p:spPr>
            <a:xfrm flipH="1">
              <a:off x="2067286" y="4116961"/>
              <a:ext cx="61447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7FB4C6-767B-B877-D3CD-6C9B093B5DA1}"/>
                </a:ext>
              </a:extLst>
            </p:cNvPr>
            <p:cNvCxnSpPr/>
            <p:nvPr/>
          </p:nvCxnSpPr>
          <p:spPr>
            <a:xfrm flipH="1">
              <a:off x="2064904" y="2880299"/>
              <a:ext cx="65288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B93C5D-2F33-CF28-68B4-40B58D6B9170}"/>
                </a:ext>
              </a:extLst>
            </p:cNvPr>
            <p:cNvCxnSpPr/>
            <p:nvPr/>
          </p:nvCxnSpPr>
          <p:spPr>
            <a:xfrm flipH="1">
              <a:off x="2072861" y="2870800"/>
              <a:ext cx="0" cy="1252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1438A0-7E1B-9BF8-532B-038C1E60BF88}"/>
                </a:ext>
              </a:extLst>
            </p:cNvPr>
            <p:cNvCxnSpPr/>
            <p:nvPr/>
          </p:nvCxnSpPr>
          <p:spPr>
            <a:xfrm flipH="1">
              <a:off x="8206984" y="3391359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CF2BB8-0708-EE84-8BED-F4693A7E7B05}"/>
                </a:ext>
              </a:extLst>
            </p:cNvPr>
            <p:cNvCxnSpPr/>
            <p:nvPr/>
          </p:nvCxnSpPr>
          <p:spPr>
            <a:xfrm flipH="1">
              <a:off x="8592842" y="2873156"/>
              <a:ext cx="0" cy="1828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BDA69A-11C1-462B-3F70-BEFAC9C2600F}"/>
                </a:ext>
              </a:extLst>
            </p:cNvPr>
            <p:cNvCxnSpPr/>
            <p:nvPr/>
          </p:nvCxnSpPr>
          <p:spPr>
            <a:xfrm flipH="1">
              <a:off x="8586577" y="3048893"/>
              <a:ext cx="20738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5A1369-D2A1-DC38-0639-C05BD267E42C}"/>
                </a:ext>
              </a:extLst>
            </p:cNvPr>
            <p:cNvCxnSpPr/>
            <p:nvPr/>
          </p:nvCxnSpPr>
          <p:spPr>
            <a:xfrm flipH="1">
              <a:off x="9756915" y="3370714"/>
              <a:ext cx="8581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uilding">
            <a:extLst>
              <a:ext uri="{FF2B5EF4-FFF2-40B4-BE49-F238E27FC236}">
                <a16:creationId xmlns:a16="http://schemas.microsoft.com/office/drawing/2014/main" id="{5804A02F-ECE1-A535-7D15-522383E826A3}"/>
              </a:ext>
            </a:extLst>
          </p:cNvPr>
          <p:cNvGrpSpPr/>
          <p:nvPr/>
        </p:nvGrpSpPr>
        <p:grpSpPr>
          <a:xfrm rot="21591747">
            <a:off x="1415503" y="2492628"/>
            <a:ext cx="3937025" cy="761214"/>
            <a:chOff x="1461537" y="1655064"/>
            <a:chExt cx="2807686" cy="4659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F5ECE9-190F-EB6F-882B-3281E4E7A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0695" y="2055019"/>
              <a:ext cx="1938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A7FCA6B-C81A-5331-55A3-8614FD185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2057400"/>
              <a:ext cx="667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80B527-BFB0-9C33-07F4-059139918507}"/>
                </a:ext>
              </a:extLst>
            </p:cNvPr>
            <p:cNvGrpSpPr/>
            <p:nvPr/>
          </p:nvGrpSpPr>
          <p:grpSpPr>
            <a:xfrm>
              <a:off x="2114952" y="2048637"/>
              <a:ext cx="227348" cy="67574"/>
              <a:chOff x="1587752" y="2527064"/>
              <a:chExt cx="365760" cy="310897"/>
            </a:xfrm>
          </p:grpSpPr>
          <p:cxnSp>
            <p:nvCxnSpPr>
              <p:cNvPr id="882" name="Straight Connector 881">
                <a:extLst>
                  <a:ext uri="{FF2B5EF4-FFF2-40B4-BE49-F238E27FC236}">
                    <a16:creationId xmlns:a16="http://schemas.microsoft.com/office/drawing/2014/main" id="{74C327F2-AA52-2F60-E579-33C0C11FD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F7FC099C-5081-CF3D-3755-D1441F1394A0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>
                <a:extLst>
                  <a:ext uri="{FF2B5EF4-FFF2-40B4-BE49-F238E27FC236}">
                    <a16:creationId xmlns:a16="http://schemas.microsoft.com/office/drawing/2014/main" id="{33A971D7-BC22-B930-6069-5C1FB3EDF7A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CD1962-07C8-D0A2-E198-283F4417BD07}"/>
                </a:ext>
              </a:extLst>
            </p:cNvPr>
            <p:cNvGrpSpPr/>
            <p:nvPr/>
          </p:nvGrpSpPr>
          <p:grpSpPr>
            <a:xfrm>
              <a:off x="1461537" y="1655064"/>
              <a:ext cx="359285" cy="408343"/>
              <a:chOff x="1461537" y="1658107"/>
              <a:chExt cx="359285" cy="408343"/>
            </a:xfrm>
          </p:grpSpPr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B3975CBA-7D3E-73B3-FF8B-FA8C6B20FD0F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5A5E9079-E52D-1460-8467-D94CA9F97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Connector 877">
                <a:extLst>
                  <a:ext uri="{FF2B5EF4-FFF2-40B4-BE49-F238E27FC236}">
                    <a16:creationId xmlns:a16="http://schemas.microsoft.com/office/drawing/2014/main" id="{95D225A1-FFBB-A1CA-BDB1-45F332BAFC2F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>
                <a:extLst>
                  <a:ext uri="{FF2B5EF4-FFF2-40B4-BE49-F238E27FC236}">
                    <a16:creationId xmlns:a16="http://schemas.microsoft.com/office/drawing/2014/main" id="{D013249F-BA42-8A60-7701-13CA57C3B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Connector 879">
                <a:extLst>
                  <a:ext uri="{FF2B5EF4-FFF2-40B4-BE49-F238E27FC236}">
                    <a16:creationId xmlns:a16="http://schemas.microsoft.com/office/drawing/2014/main" id="{87FBCC0C-750C-BCC9-6CCF-592ACE5E3DF8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>
                <a:extLst>
                  <a:ext uri="{FF2B5EF4-FFF2-40B4-BE49-F238E27FC236}">
                    <a16:creationId xmlns:a16="http://schemas.microsoft.com/office/drawing/2014/main" id="{2F91C420-2908-F4FB-D8E9-9541D73C34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EE23463-08EB-6D74-0404-21D11F525E70}"/>
                </a:ext>
              </a:extLst>
            </p:cNvPr>
            <p:cNvGrpSpPr/>
            <p:nvPr/>
          </p:nvGrpSpPr>
          <p:grpSpPr>
            <a:xfrm flipH="1">
              <a:off x="3909586" y="1655470"/>
              <a:ext cx="359285" cy="408343"/>
              <a:chOff x="1461537" y="1658107"/>
              <a:chExt cx="359285" cy="408343"/>
            </a:xfrm>
          </p:grpSpPr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BAF569C8-C763-2359-EE82-717A09335C2F}"/>
                  </a:ext>
                </a:extLst>
              </p:cNvPr>
              <p:cNvCxnSpPr/>
              <p:nvPr/>
            </p:nvCxnSpPr>
            <p:spPr>
              <a:xfrm flipH="1" flipV="1">
                <a:off x="1470779" y="1865282"/>
                <a:ext cx="0" cy="20116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538331FE-7AB0-52C6-4918-D5C5BC7E6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1537" y="1865875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20643DA4-2757-7350-F75A-09CB5B253B41}"/>
                  </a:ext>
                </a:extLst>
              </p:cNvPr>
              <p:cNvCxnSpPr/>
              <p:nvPr/>
            </p:nvCxnSpPr>
            <p:spPr>
              <a:xfrm flipH="1" flipV="1">
                <a:off x="1496975" y="1715259"/>
                <a:ext cx="0" cy="1554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FC8DB9CC-7017-3774-1697-496CABD38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90114" y="1722997"/>
                <a:ext cx="457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35801234-859A-44A3-CB18-167DB1F0757C}"/>
                  </a:ext>
                </a:extLst>
              </p:cNvPr>
              <p:cNvCxnSpPr/>
              <p:nvPr/>
            </p:nvCxnSpPr>
            <p:spPr>
              <a:xfrm flipH="1" flipV="1">
                <a:off x="1535077" y="1658107"/>
                <a:ext cx="0" cy="7315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>
                <a:extLst>
                  <a:ext uri="{FF2B5EF4-FFF2-40B4-BE49-F238E27FC236}">
                    <a16:creationId xmlns:a16="http://schemas.microsoft.com/office/drawing/2014/main" id="{20D5411A-941B-89BE-167E-1C352EEA8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8214" y="1663462"/>
                <a:ext cx="29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CFAA1FC-DF02-47BD-C11B-9ACF2461AE32}"/>
                </a:ext>
              </a:extLst>
            </p:cNvPr>
            <p:cNvGrpSpPr/>
            <p:nvPr/>
          </p:nvGrpSpPr>
          <p:grpSpPr>
            <a:xfrm>
              <a:off x="3372139" y="2053399"/>
              <a:ext cx="98885" cy="67574"/>
              <a:chOff x="1587752" y="2527064"/>
              <a:chExt cx="365760" cy="310897"/>
            </a:xfrm>
          </p:grpSpPr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033DFCF2-B970-07EB-06FB-BBD878AED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F840D42A-C681-0846-F6EE-E9AC4AEC6C1C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35618160-EAC5-3002-2679-BAA7DDB1FD44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2531DF-B270-2D73-BC4C-0B1406601827}"/>
                </a:ext>
              </a:extLst>
            </p:cNvPr>
            <p:cNvGrpSpPr/>
            <p:nvPr/>
          </p:nvGrpSpPr>
          <p:grpSpPr>
            <a:xfrm>
              <a:off x="2172100" y="1655064"/>
              <a:ext cx="199622" cy="67574"/>
              <a:chOff x="1587752" y="2527064"/>
              <a:chExt cx="365760" cy="310897"/>
            </a:xfrm>
          </p:grpSpPr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8ECEFCCA-1513-A216-DEDB-1DBA0B578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AAD000A7-2C58-9240-A6EF-E8020F4C7339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BF1A3E22-1F97-8D0F-5230-2EB934E5E3A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542518-30C3-E4A5-2939-47E167F695C1}"/>
                </a:ext>
              </a:extLst>
            </p:cNvPr>
            <p:cNvGrpSpPr/>
            <p:nvPr/>
          </p:nvGrpSpPr>
          <p:grpSpPr>
            <a:xfrm>
              <a:off x="2633731" y="1655064"/>
              <a:ext cx="99230" cy="67574"/>
              <a:chOff x="1587752" y="2527064"/>
              <a:chExt cx="365760" cy="310897"/>
            </a:xfrm>
          </p:grpSpPr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F0FE2EDA-A186-51FB-FAF1-722A34896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32D427FF-B79D-29B4-8016-D5C152B0AB84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E67E168F-1D9A-0CDE-0049-B33288075A67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77C20F-860D-D563-4F1D-DB538CFEC5D5}"/>
                </a:ext>
              </a:extLst>
            </p:cNvPr>
            <p:cNvGrpSpPr/>
            <p:nvPr/>
          </p:nvGrpSpPr>
          <p:grpSpPr>
            <a:xfrm>
              <a:off x="3007592" y="1655064"/>
              <a:ext cx="99230" cy="67574"/>
              <a:chOff x="1587752" y="2527064"/>
              <a:chExt cx="365760" cy="310897"/>
            </a:xfrm>
          </p:grpSpPr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4972E686-F7E7-577B-74DE-8499D4280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9781759D-CF9C-B575-EACE-A30AB54D4A5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C3F7D3DB-188B-9716-82C7-481FAA1B395F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AAFB99-9E93-03CE-37CD-9701A0C02F5E}"/>
                </a:ext>
              </a:extLst>
            </p:cNvPr>
            <p:cNvGrpSpPr/>
            <p:nvPr/>
          </p:nvGrpSpPr>
          <p:grpSpPr>
            <a:xfrm>
              <a:off x="1808817" y="1655064"/>
              <a:ext cx="99230" cy="67574"/>
              <a:chOff x="1587752" y="2527064"/>
              <a:chExt cx="365760" cy="310897"/>
            </a:xfrm>
          </p:grpSpPr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3EC9EB21-88DF-5832-6520-1438C1C5E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995F9595-FE4C-2A04-7DDB-F92C121F1D37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6B9CAF6F-4AB5-DBC2-4787-4F70556A01D3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510E59-E294-98CD-7461-796C3A8A355C}"/>
                </a:ext>
              </a:extLst>
            </p:cNvPr>
            <p:cNvGrpSpPr/>
            <p:nvPr/>
          </p:nvGrpSpPr>
          <p:grpSpPr>
            <a:xfrm>
              <a:off x="3821786" y="1655064"/>
              <a:ext cx="99230" cy="67574"/>
              <a:chOff x="1587752" y="2527064"/>
              <a:chExt cx="365760" cy="310897"/>
            </a:xfrm>
          </p:grpSpPr>
          <p:cxnSp>
            <p:nvCxnSpPr>
              <p:cNvPr id="852" name="Straight Connector 851">
                <a:extLst>
                  <a:ext uri="{FF2B5EF4-FFF2-40B4-BE49-F238E27FC236}">
                    <a16:creationId xmlns:a16="http://schemas.microsoft.com/office/drawing/2014/main" id="{EAEF6627-781A-2D76-78E2-7C345A04A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>
                <a:extLst>
                  <a:ext uri="{FF2B5EF4-FFF2-40B4-BE49-F238E27FC236}">
                    <a16:creationId xmlns:a16="http://schemas.microsoft.com/office/drawing/2014/main" id="{769297A8-B96B-C341-8D25-3FDDA358DF5A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>
                <a:extLst>
                  <a:ext uri="{FF2B5EF4-FFF2-40B4-BE49-F238E27FC236}">
                    <a16:creationId xmlns:a16="http://schemas.microsoft.com/office/drawing/2014/main" id="{4223B856-DABA-3ECE-1FB2-9AD2491ED050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C220AA-A4D7-E0A6-C1A8-37FC533AF702}"/>
                </a:ext>
              </a:extLst>
            </p:cNvPr>
            <p:cNvGrpSpPr/>
            <p:nvPr/>
          </p:nvGrpSpPr>
          <p:grpSpPr>
            <a:xfrm>
              <a:off x="3365499" y="1655064"/>
              <a:ext cx="199622" cy="67574"/>
              <a:chOff x="1587752" y="2527064"/>
              <a:chExt cx="365760" cy="310897"/>
            </a:xfrm>
          </p:grpSpPr>
          <p:cxnSp>
            <p:nvCxnSpPr>
              <p:cNvPr id="849" name="Straight Connector 848">
                <a:extLst>
                  <a:ext uri="{FF2B5EF4-FFF2-40B4-BE49-F238E27FC236}">
                    <a16:creationId xmlns:a16="http://schemas.microsoft.com/office/drawing/2014/main" id="{9E423138-EA25-2827-67CC-3C49FE145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752" y="2828685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7FC5FD71-FC91-6E83-9657-1F39E50D11D8}"/>
                  </a:ext>
                </a:extLst>
              </p:cNvPr>
              <p:cNvCxnSpPr/>
              <p:nvPr/>
            </p:nvCxnSpPr>
            <p:spPr>
              <a:xfrm flipH="1" flipV="1">
                <a:off x="1597276" y="2527065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012E8DC7-6CED-99E8-54CB-5BEDC271310D}"/>
                  </a:ext>
                </a:extLst>
              </p:cNvPr>
              <p:cNvCxnSpPr/>
              <p:nvPr/>
            </p:nvCxnSpPr>
            <p:spPr>
              <a:xfrm flipH="1" flipV="1">
                <a:off x="1944939" y="2527064"/>
                <a:ext cx="0" cy="3108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A73E3E-890A-4E32-CE47-49B6D5DDF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6197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C90F43-4332-B92E-E8AB-EFA99635C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9900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F6FF2B-A0CA-527E-70E5-023006D2E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128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73B780D-5403-2460-DD9E-796E285B2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7435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E21C955-3A7F-9084-AAE2-B9BCB23FA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844" y="1655064"/>
              <a:ext cx="2834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D387123A-5975-F483-C64E-8EEF8FE60B8E}"/>
              </a:ext>
            </a:extLst>
          </p:cNvPr>
          <p:cNvCxnSpPr>
            <a:cxnSpLocks/>
          </p:cNvCxnSpPr>
          <p:nvPr/>
        </p:nvCxnSpPr>
        <p:spPr>
          <a:xfrm rot="21591747" flipV="1">
            <a:off x="5588179" y="564054"/>
            <a:ext cx="23980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E5DA23CB-6DB3-413B-A2B7-9259F97C8642}"/>
              </a:ext>
            </a:extLst>
          </p:cNvPr>
          <p:cNvCxnSpPr>
            <a:cxnSpLocks/>
          </p:cNvCxnSpPr>
          <p:nvPr/>
        </p:nvCxnSpPr>
        <p:spPr>
          <a:xfrm rot="21591747" flipV="1">
            <a:off x="8235652" y="555695"/>
            <a:ext cx="8257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8" name="Group 887">
            <a:extLst>
              <a:ext uri="{FF2B5EF4-FFF2-40B4-BE49-F238E27FC236}">
                <a16:creationId xmlns:a16="http://schemas.microsoft.com/office/drawing/2014/main" id="{770B0841-CA7F-49BF-E9A4-36B3EFCF0864}"/>
              </a:ext>
            </a:extLst>
          </p:cNvPr>
          <p:cNvGrpSpPr/>
          <p:nvPr/>
        </p:nvGrpSpPr>
        <p:grpSpPr>
          <a:xfrm rot="21591747" flipH="1" flipV="1">
            <a:off x="7971754" y="460895"/>
            <a:ext cx="281239" cy="110404"/>
            <a:chOff x="1587752" y="2527064"/>
            <a:chExt cx="365760" cy="310897"/>
          </a:xfrm>
        </p:grpSpPr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79ACAB3-8FFB-96B7-64FC-35BA09E38E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F08BC992-F8C3-C72C-6EC7-3878D8C7B7DE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9B060BE7-B988-E208-5FD6-6A25FB3F7A5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EFAFEC4C-EA4E-9C1F-5AB9-FFD10A2D9310}"/>
              </a:ext>
            </a:extLst>
          </p:cNvPr>
          <p:cNvGrpSpPr/>
          <p:nvPr/>
        </p:nvGrpSpPr>
        <p:grpSpPr>
          <a:xfrm rot="21591747" flipH="1" flipV="1">
            <a:off x="8617718" y="545422"/>
            <a:ext cx="444451" cy="667161"/>
            <a:chOff x="1461537" y="1658107"/>
            <a:chExt cx="359285" cy="408343"/>
          </a:xfrm>
        </p:grpSpPr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49480F17-DFF0-0137-E1FE-A408F4B91861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C4E9C8C0-E280-500C-3DB5-99D2D4FF51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F72F88D-E095-3671-2D97-76717162DCD9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2B3ABC90-ED6C-762B-0D50-1F2BCE0A3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FA181A3-EC77-D4A5-3C98-9C8A178E9895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82B4BCB-B06C-541B-DC5D-694A5D77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9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7BD4C818-0D03-CE82-4CC2-B71F1B113454}"/>
              </a:ext>
            </a:extLst>
          </p:cNvPr>
          <p:cNvGrpSpPr/>
          <p:nvPr/>
        </p:nvGrpSpPr>
        <p:grpSpPr>
          <a:xfrm rot="21591747" flipV="1">
            <a:off x="5589383" y="552029"/>
            <a:ext cx="444451" cy="667161"/>
            <a:chOff x="1461537" y="1658107"/>
            <a:chExt cx="359285" cy="408343"/>
          </a:xfrm>
        </p:grpSpPr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1297E4A2-7D96-216B-5A49-86193410BFDE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44D69203-B6C8-1743-424C-F007EB29B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0E4EBD9B-1DB2-5EF7-7DFA-CBE12FAA8218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892CB1D5-DAA3-1A4B-B29C-4AC8589C4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3CED28DF-61CF-3E2F-09B0-A1295CF38DDC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02453C11-286A-7934-035D-C531997B0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9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7A54FA0A-D8E5-746A-180E-8C16E5C63FB9}"/>
              </a:ext>
            </a:extLst>
          </p:cNvPr>
          <p:cNvGrpSpPr/>
          <p:nvPr/>
        </p:nvGrpSpPr>
        <p:grpSpPr>
          <a:xfrm rot="21591747" flipH="1" flipV="1">
            <a:off x="6202079" y="456658"/>
            <a:ext cx="122325" cy="110404"/>
            <a:chOff x="1587752" y="2527064"/>
            <a:chExt cx="365760" cy="310897"/>
          </a:xfrm>
        </p:grpSpPr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F669191-CADC-55E5-2046-A0B76E1CB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0DBE00B-7CDC-9183-912B-E63AFED4F050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EDD3D60-7D9F-15CE-AA26-BC1EA8AA1757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A0E59F74-B025-82D6-55D0-9DA62B67F4B0}"/>
              </a:ext>
            </a:extLst>
          </p:cNvPr>
          <p:cNvGrpSpPr/>
          <p:nvPr/>
        </p:nvGrpSpPr>
        <p:grpSpPr>
          <a:xfrm rot="21591747" flipH="1" flipV="1">
            <a:off x="7936902" y="1104051"/>
            <a:ext cx="246941" cy="110404"/>
            <a:chOff x="1587752" y="2527064"/>
            <a:chExt cx="365760" cy="31089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4935571B-5A43-58B2-4254-E89703AD7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8A1D56BE-190E-3489-160E-DE2B5DFA95CC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DF51C4E-87EE-477B-410A-AF4BA261A41B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3" name="Group 892">
            <a:extLst>
              <a:ext uri="{FF2B5EF4-FFF2-40B4-BE49-F238E27FC236}">
                <a16:creationId xmlns:a16="http://schemas.microsoft.com/office/drawing/2014/main" id="{4FC3639A-1E2F-F2A8-FE49-B95A412CE367}"/>
              </a:ext>
            </a:extLst>
          </p:cNvPr>
          <p:cNvGrpSpPr/>
          <p:nvPr/>
        </p:nvGrpSpPr>
        <p:grpSpPr>
          <a:xfrm rot="21591747" flipH="1" flipV="1">
            <a:off x="7490035" y="1105273"/>
            <a:ext cx="122752" cy="110404"/>
            <a:chOff x="1587752" y="2527064"/>
            <a:chExt cx="365760" cy="310897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A9FA9C01-FC50-09EA-9EE3-232B13FD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47597003-D672-09EF-C515-E675552858B6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042617B6-84CD-6199-355A-1F6B58DFD1F0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4" name="Group 893">
            <a:extLst>
              <a:ext uri="{FF2B5EF4-FFF2-40B4-BE49-F238E27FC236}">
                <a16:creationId xmlns:a16="http://schemas.microsoft.com/office/drawing/2014/main" id="{05D63FC3-4F9D-0178-E0BF-30B25DE41329}"/>
              </a:ext>
            </a:extLst>
          </p:cNvPr>
          <p:cNvGrpSpPr/>
          <p:nvPr/>
        </p:nvGrpSpPr>
        <p:grpSpPr>
          <a:xfrm rot="21591747" flipH="1" flipV="1">
            <a:off x="7027554" y="1106384"/>
            <a:ext cx="122752" cy="110404"/>
            <a:chOff x="1587752" y="2527064"/>
            <a:chExt cx="365760" cy="310897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4833C2AA-47BA-A960-1087-71467C30C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28A5340A-CABD-E3F0-80F0-08B2760D8DDB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8CF6273E-03DF-5F62-5750-4E35F61F7D5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E5B6E5E4-D6B3-F6D6-61AB-81DD4FB801BA}"/>
              </a:ext>
            </a:extLst>
          </p:cNvPr>
          <p:cNvGrpSpPr/>
          <p:nvPr/>
        </p:nvGrpSpPr>
        <p:grpSpPr>
          <a:xfrm rot="21591747" flipH="1" flipV="1">
            <a:off x="8510486" y="1102824"/>
            <a:ext cx="122752" cy="110404"/>
            <a:chOff x="1587752" y="2527064"/>
            <a:chExt cx="365760" cy="310897"/>
          </a:xfrm>
        </p:grpSpPr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E3E2761E-A4AE-080B-9B26-6ACB1900D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684ADC32-4C62-637D-4433-F11ADA69F2B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14228983-ABB4-B18F-C090-EE885EBE5D9E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1BF6FB3-55FD-655E-DEDF-68B0F0C4F034}"/>
              </a:ext>
            </a:extLst>
          </p:cNvPr>
          <p:cNvGrpSpPr/>
          <p:nvPr/>
        </p:nvGrpSpPr>
        <p:grpSpPr>
          <a:xfrm rot="21591747" flipH="1" flipV="1">
            <a:off x="6020364" y="1108802"/>
            <a:ext cx="122752" cy="110404"/>
            <a:chOff x="1587752" y="2527064"/>
            <a:chExt cx="365760" cy="31089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AC7981CF-31C4-C7A7-ECB4-1B7415D03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D0E2D9AC-221E-9586-37C3-CAC091F79432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5DC1014C-1A02-E48B-0CD5-16DDAD4F896D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ECEA1BD-056E-A5B7-3889-474DBD1674F7}"/>
              </a:ext>
            </a:extLst>
          </p:cNvPr>
          <p:cNvGrpSpPr/>
          <p:nvPr/>
        </p:nvGrpSpPr>
        <p:grpSpPr>
          <a:xfrm rot="21591747" flipH="1" flipV="1">
            <a:off x="6460620" y="1107596"/>
            <a:ext cx="246941" cy="110404"/>
            <a:chOff x="1587752" y="2527064"/>
            <a:chExt cx="365760" cy="310897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73A4366E-E666-A806-06FC-A717F45E3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DDE3F9C1-58F5-4BF3-3414-4B9FE0616F53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F5B9AB5D-F507-86FD-358C-8EA7EF50B8D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5B750659-CE96-5BD5-6EA2-E93F16A36A94}"/>
              </a:ext>
            </a:extLst>
          </p:cNvPr>
          <p:cNvCxnSpPr>
            <a:cxnSpLocks/>
          </p:cNvCxnSpPr>
          <p:nvPr/>
        </p:nvCxnSpPr>
        <p:spPr>
          <a:xfrm rot="21591747" flipV="1">
            <a:off x="8174621" y="1213761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BFDA28DA-5586-96AC-C773-DC6CE63F7F7D}"/>
              </a:ext>
            </a:extLst>
          </p:cNvPr>
          <p:cNvCxnSpPr>
            <a:cxnSpLocks/>
          </p:cNvCxnSpPr>
          <p:nvPr/>
        </p:nvCxnSpPr>
        <p:spPr>
          <a:xfrm rot="21591747" flipV="1">
            <a:off x="7601002" y="1215138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6E00723B-9CFB-6A7B-AC62-B191734E279F}"/>
              </a:ext>
            </a:extLst>
          </p:cNvPr>
          <p:cNvCxnSpPr>
            <a:cxnSpLocks/>
          </p:cNvCxnSpPr>
          <p:nvPr/>
        </p:nvCxnSpPr>
        <p:spPr>
          <a:xfrm rot="21591747" flipV="1">
            <a:off x="7146727" y="1216228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BDA5427-83C7-564C-87EE-91F6DB2E5A74}"/>
              </a:ext>
            </a:extLst>
          </p:cNvPr>
          <p:cNvCxnSpPr>
            <a:cxnSpLocks/>
          </p:cNvCxnSpPr>
          <p:nvPr/>
        </p:nvCxnSpPr>
        <p:spPr>
          <a:xfrm rot="21591747" flipV="1">
            <a:off x="6688642" y="1217328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61F38D8-0C11-CF2B-67AA-E309E6825DB4}"/>
              </a:ext>
            </a:extLst>
          </p:cNvPr>
          <p:cNvCxnSpPr>
            <a:cxnSpLocks/>
          </p:cNvCxnSpPr>
          <p:nvPr/>
        </p:nvCxnSpPr>
        <p:spPr>
          <a:xfrm rot="21591747" flipV="1">
            <a:off x="6127757" y="1218674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2" name="Building">
            <a:extLst>
              <a:ext uri="{FF2B5EF4-FFF2-40B4-BE49-F238E27FC236}">
                <a16:creationId xmlns:a16="http://schemas.microsoft.com/office/drawing/2014/main" id="{F934059C-59E8-6BD6-4F6E-78BB872B0C27}"/>
              </a:ext>
            </a:extLst>
          </p:cNvPr>
          <p:cNvGrpSpPr/>
          <p:nvPr/>
        </p:nvGrpSpPr>
        <p:grpSpPr>
          <a:xfrm rot="21591747">
            <a:off x="10778433" y="2181074"/>
            <a:ext cx="1240111" cy="1103049"/>
            <a:chOff x="9701366" y="1918547"/>
            <a:chExt cx="969829" cy="870612"/>
          </a:xfrm>
        </p:grpSpPr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0313915E-C0CC-B957-B3A1-E42A072B8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5449" y="1928072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93D965D4-AE91-F780-CC9D-FA0DFC49C61C}"/>
                </a:ext>
              </a:extLst>
            </p:cNvPr>
            <p:cNvCxnSpPr/>
            <p:nvPr/>
          </p:nvCxnSpPr>
          <p:spPr>
            <a:xfrm flipV="1">
              <a:off x="9783988" y="1918548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98E486C4-CC24-3690-9EB3-C2C019408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1366" y="2133345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C2874439-CC06-CAA4-972E-D8C9045E7574}"/>
                </a:ext>
              </a:extLst>
            </p:cNvPr>
            <p:cNvCxnSpPr/>
            <p:nvPr/>
          </p:nvCxnSpPr>
          <p:spPr>
            <a:xfrm flipV="1">
              <a:off x="9711370" y="2123336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292D35A4-B73C-1D3B-DF85-74807F86B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747" y="2278602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F8FD437-B610-F6FA-D9A4-C34973ACF0C1}"/>
                </a:ext>
              </a:extLst>
            </p:cNvPr>
            <p:cNvCxnSpPr/>
            <p:nvPr/>
          </p:nvCxnSpPr>
          <p:spPr>
            <a:xfrm flipV="1">
              <a:off x="9970715" y="2273840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3D50BF5B-A7FF-850B-1A57-DBD550861EF8}"/>
                </a:ext>
              </a:extLst>
            </p:cNvPr>
            <p:cNvCxnSpPr/>
            <p:nvPr/>
          </p:nvCxnSpPr>
          <p:spPr>
            <a:xfrm flipH="1" flipV="1">
              <a:off x="10588399" y="1918547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396F0DFE-41C2-5A73-E80B-68F3FDE7939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9581" y="2133344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1BB45C0F-AB20-5D8B-9F36-3252F590BCFA}"/>
                </a:ext>
              </a:extLst>
            </p:cNvPr>
            <p:cNvCxnSpPr/>
            <p:nvPr/>
          </p:nvCxnSpPr>
          <p:spPr>
            <a:xfrm flipH="1" flipV="1">
              <a:off x="10661017" y="2123335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7F737281-4104-1C36-C07D-5693F62D9FA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320" y="2278601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B2E1D99F-CAC5-85A7-8ECC-1EB011CABA02}"/>
                </a:ext>
              </a:extLst>
            </p:cNvPr>
            <p:cNvCxnSpPr/>
            <p:nvPr/>
          </p:nvCxnSpPr>
          <p:spPr>
            <a:xfrm flipH="1" flipV="1">
              <a:off x="10401672" y="227383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7CF60EB2-DDC1-ABC5-509D-09B335AA64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75623" y="2779634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69FF708E-368D-0EFC-205D-9D8FFEE6318A}"/>
                </a:ext>
              </a:extLst>
            </p:cNvPr>
            <p:cNvCxnSpPr/>
            <p:nvPr/>
          </p:nvCxnSpPr>
          <p:spPr>
            <a:xfrm>
              <a:off x="9784162" y="2569702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6D5AEE18-EB47-C392-C212-DEB3018C8C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1540" y="2574361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52EE222E-85E7-A5B4-EF1F-72975BC07B3F}"/>
                </a:ext>
              </a:extLst>
            </p:cNvPr>
            <p:cNvCxnSpPr/>
            <p:nvPr/>
          </p:nvCxnSpPr>
          <p:spPr>
            <a:xfrm>
              <a:off x="9711544" y="2419778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CA360256-F132-09FE-3965-DD6E061BA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3921" y="2429104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3EB16ECD-C53D-010C-0F86-3D5429852CDE}"/>
                </a:ext>
              </a:extLst>
            </p:cNvPr>
            <p:cNvCxnSpPr/>
            <p:nvPr/>
          </p:nvCxnSpPr>
          <p:spPr>
            <a:xfrm flipH="1">
              <a:off x="10588573" y="2569703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EAC31999-328F-E8A5-F286-727FD3035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9755" y="257436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B4FD5E86-9324-D2CC-2429-88A043E688F9}"/>
                </a:ext>
              </a:extLst>
            </p:cNvPr>
            <p:cNvCxnSpPr/>
            <p:nvPr/>
          </p:nvCxnSpPr>
          <p:spPr>
            <a:xfrm flipH="1">
              <a:off x="10661191" y="241977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4D6E77C5-DE63-B2FE-3840-79FDC2D2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4494" y="2429105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0" name="TextBox 1379">
            <a:extLst>
              <a:ext uri="{FF2B5EF4-FFF2-40B4-BE49-F238E27FC236}">
                <a16:creationId xmlns:a16="http://schemas.microsoft.com/office/drawing/2014/main" id="{4A1195DC-7BE4-6DE1-D1F8-007E575B082B}"/>
              </a:ext>
            </a:extLst>
          </p:cNvPr>
          <p:cNvSpPr txBox="1"/>
          <p:nvPr/>
        </p:nvSpPr>
        <p:spPr>
          <a:xfrm rot="21591747">
            <a:off x="4751990" y="3936399"/>
            <a:ext cx="1310403" cy="6629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A39</a:t>
            </a: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477ABEE1-482A-6BDA-0519-3DD609D7DB1F}"/>
              </a:ext>
            </a:extLst>
          </p:cNvPr>
          <p:cNvSpPr txBox="1"/>
          <p:nvPr/>
        </p:nvSpPr>
        <p:spPr>
          <a:xfrm rot="21591747">
            <a:off x="7260816" y="2601432"/>
            <a:ext cx="1310403" cy="6629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403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8C6CDDF0-D798-27DA-5E7F-15152994F66F}"/>
              </a:ext>
            </a:extLst>
          </p:cNvPr>
          <p:cNvSpPr txBox="1"/>
          <p:nvPr/>
        </p:nvSpPr>
        <p:spPr>
          <a:xfrm rot="21591747">
            <a:off x="2614103" y="2588904"/>
            <a:ext cx="1310403" cy="6629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405</a:t>
            </a:r>
          </a:p>
        </p:txBody>
      </p:sp>
      <p:sp>
        <p:nvSpPr>
          <p:cNvPr id="1388" name="TextBox 1387">
            <a:extLst>
              <a:ext uri="{FF2B5EF4-FFF2-40B4-BE49-F238E27FC236}">
                <a16:creationId xmlns:a16="http://schemas.microsoft.com/office/drawing/2014/main" id="{1FA164E9-3BAF-5F85-F3B1-FE8BECBCD11D}"/>
              </a:ext>
            </a:extLst>
          </p:cNvPr>
          <p:cNvSpPr txBox="1"/>
          <p:nvPr/>
        </p:nvSpPr>
        <p:spPr>
          <a:xfrm rot="21591747">
            <a:off x="10774306" y="2775253"/>
            <a:ext cx="1310403" cy="6629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401</a:t>
            </a:r>
          </a:p>
        </p:txBody>
      </p: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750AECE7-26F1-5A30-C337-363C9C186E2C}"/>
              </a:ext>
            </a:extLst>
          </p:cNvPr>
          <p:cNvCxnSpPr/>
          <p:nvPr/>
        </p:nvCxnSpPr>
        <p:spPr>
          <a:xfrm rot="21591747" flipH="1">
            <a:off x="9233092" y="4404773"/>
            <a:ext cx="1636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A16F6473-ED56-196F-B065-46251C60F588}"/>
              </a:ext>
            </a:extLst>
          </p:cNvPr>
          <p:cNvCxnSpPr/>
          <p:nvPr/>
        </p:nvCxnSpPr>
        <p:spPr>
          <a:xfrm rot="21591747" flipH="1">
            <a:off x="10858874" y="4032064"/>
            <a:ext cx="0" cy="3823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5" name="Arc 1464">
            <a:extLst>
              <a:ext uri="{FF2B5EF4-FFF2-40B4-BE49-F238E27FC236}">
                <a16:creationId xmlns:a16="http://schemas.microsoft.com/office/drawing/2014/main" id="{28FA9ABE-BDD1-EA12-FCEC-9EFFDF20A222}"/>
              </a:ext>
            </a:extLst>
          </p:cNvPr>
          <p:cNvSpPr/>
          <p:nvPr/>
        </p:nvSpPr>
        <p:spPr>
          <a:xfrm rot="241024">
            <a:off x="8783202" y="3970077"/>
            <a:ext cx="461253" cy="833492"/>
          </a:xfrm>
          <a:prstGeom prst="arc">
            <a:avLst>
              <a:gd name="adj1" fmla="val 14447319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Building">
            <a:extLst>
              <a:ext uri="{FF2B5EF4-FFF2-40B4-BE49-F238E27FC236}">
                <a16:creationId xmlns:a16="http://schemas.microsoft.com/office/drawing/2014/main" id="{1B47317D-8F1D-570C-BE19-A0E4B07B9884}"/>
              </a:ext>
            </a:extLst>
          </p:cNvPr>
          <p:cNvGrpSpPr/>
          <p:nvPr/>
        </p:nvGrpSpPr>
        <p:grpSpPr>
          <a:xfrm rot="21591747">
            <a:off x="9630648" y="271016"/>
            <a:ext cx="1240111" cy="1103049"/>
            <a:chOff x="9701366" y="1918547"/>
            <a:chExt cx="969829" cy="8706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E78557-87D5-FBD9-C7D5-364048210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5449" y="1928072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60F324-5338-E798-3340-7F99DB8FD7D5}"/>
                </a:ext>
              </a:extLst>
            </p:cNvPr>
            <p:cNvCxnSpPr/>
            <p:nvPr/>
          </p:nvCxnSpPr>
          <p:spPr>
            <a:xfrm flipV="1">
              <a:off x="9783988" y="1918548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A68314-6B5D-E236-D0A4-47049AF7D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1366" y="2133345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825CFB-3549-79D6-468F-6E8C32E4BF59}"/>
                </a:ext>
              </a:extLst>
            </p:cNvPr>
            <p:cNvCxnSpPr/>
            <p:nvPr/>
          </p:nvCxnSpPr>
          <p:spPr>
            <a:xfrm flipV="1">
              <a:off x="9711370" y="2123336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B5F596-018D-9062-ADCB-E09073A03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3747" y="2278602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3C5E59-37C2-315E-8835-742720F18F79}"/>
                </a:ext>
              </a:extLst>
            </p:cNvPr>
            <p:cNvCxnSpPr/>
            <p:nvPr/>
          </p:nvCxnSpPr>
          <p:spPr>
            <a:xfrm flipV="1">
              <a:off x="9970715" y="2273840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3583F3-F831-4B31-ABC6-AB61B4042D7A}"/>
                </a:ext>
              </a:extLst>
            </p:cNvPr>
            <p:cNvCxnSpPr/>
            <p:nvPr/>
          </p:nvCxnSpPr>
          <p:spPr>
            <a:xfrm flipH="1" flipV="1">
              <a:off x="10588399" y="1918547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98E28A-8056-1AA7-C49D-A91B9CAA9FF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9581" y="2133344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509660-738C-3F2D-ADE7-7F12B4A1BF4E}"/>
                </a:ext>
              </a:extLst>
            </p:cNvPr>
            <p:cNvCxnSpPr/>
            <p:nvPr/>
          </p:nvCxnSpPr>
          <p:spPr>
            <a:xfrm flipH="1" flipV="1">
              <a:off x="10661017" y="2123335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DA13C4-90AF-4F29-46E8-1E86A055CE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94320" y="2278601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137E5F-1907-433F-188E-16F888CB5447}"/>
                </a:ext>
              </a:extLst>
            </p:cNvPr>
            <p:cNvCxnSpPr/>
            <p:nvPr/>
          </p:nvCxnSpPr>
          <p:spPr>
            <a:xfrm flipH="1" flipV="1">
              <a:off x="10401672" y="227383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04D420-4664-42D7-4494-127AEB0E6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75623" y="2779634"/>
              <a:ext cx="8229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FCCCD2-DA9A-7F2C-9DEB-ED10C1C4E70B}"/>
                </a:ext>
              </a:extLst>
            </p:cNvPr>
            <p:cNvCxnSpPr/>
            <p:nvPr/>
          </p:nvCxnSpPr>
          <p:spPr>
            <a:xfrm>
              <a:off x="9784162" y="2569702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74FCF3-3ACB-9793-BD2D-F050B45357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1540" y="2574361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9C17FB2-4F08-9FAA-A00C-EDFBDF4B7A75}"/>
                </a:ext>
              </a:extLst>
            </p:cNvPr>
            <p:cNvCxnSpPr/>
            <p:nvPr/>
          </p:nvCxnSpPr>
          <p:spPr>
            <a:xfrm>
              <a:off x="9711544" y="2419778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9E9B5-33EE-AA86-3D61-EA53EA297D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3921" y="2429104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6E4B85-1079-71D2-74DC-EC34E8A42403}"/>
                </a:ext>
              </a:extLst>
            </p:cNvPr>
            <p:cNvCxnSpPr/>
            <p:nvPr/>
          </p:nvCxnSpPr>
          <p:spPr>
            <a:xfrm flipH="1">
              <a:off x="10588573" y="2569703"/>
              <a:ext cx="0" cy="219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97F506-C23E-9DE0-BD68-AEF649700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9755" y="257436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8D671E1A-86B9-4368-103D-DB20CC1DD0CD}"/>
                </a:ext>
              </a:extLst>
            </p:cNvPr>
            <p:cNvCxnSpPr/>
            <p:nvPr/>
          </p:nvCxnSpPr>
          <p:spPr>
            <a:xfrm flipH="1">
              <a:off x="10661191" y="2419779"/>
              <a:ext cx="0" cy="1645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094F6E31-FCC4-1028-3431-3E26A489E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4494" y="2429105"/>
              <a:ext cx="274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6" name="TextBox 1345">
            <a:extLst>
              <a:ext uri="{FF2B5EF4-FFF2-40B4-BE49-F238E27FC236}">
                <a16:creationId xmlns:a16="http://schemas.microsoft.com/office/drawing/2014/main" id="{BD1D5D17-FBF1-5AE9-621B-5C7936DD1398}"/>
              </a:ext>
            </a:extLst>
          </p:cNvPr>
          <p:cNvSpPr txBox="1"/>
          <p:nvPr/>
        </p:nvSpPr>
        <p:spPr>
          <a:xfrm rot="21591747">
            <a:off x="9595035" y="862683"/>
            <a:ext cx="13104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6EAFAF-92A3-0710-83E7-4C69D0B18008}"/>
              </a:ext>
            </a:extLst>
          </p:cNvPr>
          <p:cNvCxnSpPr>
            <a:cxnSpLocks/>
          </p:cNvCxnSpPr>
          <p:nvPr/>
        </p:nvCxnSpPr>
        <p:spPr>
          <a:xfrm rot="21591747" flipH="1">
            <a:off x="6993392" y="3125380"/>
            <a:ext cx="23980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4E87B9-FF03-87F3-CC4B-C5DF886CC2D8}"/>
              </a:ext>
            </a:extLst>
          </p:cNvPr>
          <p:cNvCxnSpPr>
            <a:cxnSpLocks/>
          </p:cNvCxnSpPr>
          <p:nvPr/>
        </p:nvCxnSpPr>
        <p:spPr>
          <a:xfrm rot="21591747" flipH="1">
            <a:off x="5918220" y="3133739"/>
            <a:ext cx="8257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37C0A9-7773-B2B7-AEF2-2021B5413151}"/>
              </a:ext>
            </a:extLst>
          </p:cNvPr>
          <p:cNvGrpSpPr/>
          <p:nvPr/>
        </p:nvGrpSpPr>
        <p:grpSpPr>
          <a:xfrm rot="21591747">
            <a:off x="6726619" y="3118135"/>
            <a:ext cx="281239" cy="110404"/>
            <a:chOff x="1587752" y="2527064"/>
            <a:chExt cx="365760" cy="310897"/>
          </a:xfrm>
        </p:grpSpPr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DBA02B96-F713-C4EC-95FE-48ACF9158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E7872ABA-F424-5DD9-8146-BE7A537909BE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DB5B8A7E-C95C-3274-B8BB-2FA03EBB4A1B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91C14B-F722-AF18-CDF8-21EED86F7845}"/>
              </a:ext>
            </a:extLst>
          </p:cNvPr>
          <p:cNvGrpSpPr/>
          <p:nvPr/>
        </p:nvGrpSpPr>
        <p:grpSpPr>
          <a:xfrm rot="21591747">
            <a:off x="5917443" y="2476851"/>
            <a:ext cx="444451" cy="667161"/>
            <a:chOff x="1461537" y="1658107"/>
            <a:chExt cx="359285" cy="408343"/>
          </a:xfrm>
        </p:grpSpPr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B6BB8893-CB00-4592-A973-0AAC9F80B591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8F11BB3-B112-A161-E01A-70D60657F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5151FFD9-0E5F-6B87-D086-5996779ED493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35B55E07-5A5F-52F0-1772-C7F24C345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ED5DD73D-C1E9-D444-D5D5-46E4B27DDFB8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4CF5C8A2-954A-7586-0F69-85A9EB69F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9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16DE6D-52C1-25F8-1BD8-76B8E8969BEC}"/>
              </a:ext>
            </a:extLst>
          </p:cNvPr>
          <p:cNvGrpSpPr/>
          <p:nvPr/>
        </p:nvGrpSpPr>
        <p:grpSpPr>
          <a:xfrm rot="21591747" flipH="1">
            <a:off x="8945779" y="2470244"/>
            <a:ext cx="444451" cy="667161"/>
            <a:chOff x="1461537" y="1658107"/>
            <a:chExt cx="359285" cy="408343"/>
          </a:xfrm>
        </p:grpSpPr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9F518594-5D0C-6251-1812-E7079A25A532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AA6D9BE-3C0D-C018-7BE4-AB90A6BE7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7913A525-819E-4A25-5D15-D4F40C621A49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4F94326C-929D-907B-8F81-4AC945F4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76E1024E-8815-5DB6-453D-EE13AD7744C0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BD814378-10CA-5CE7-F5D0-C80316A8F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926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6DC4FC3-88A1-9B34-8174-C0B1DBEE3C53}"/>
              </a:ext>
            </a:extLst>
          </p:cNvPr>
          <p:cNvGrpSpPr/>
          <p:nvPr/>
        </p:nvGrpSpPr>
        <p:grpSpPr>
          <a:xfrm rot="21591747">
            <a:off x="8670449" y="3122372"/>
            <a:ext cx="122325" cy="110404"/>
            <a:chOff x="1587752" y="2527064"/>
            <a:chExt cx="365760" cy="310897"/>
          </a:xfrm>
        </p:grpSpPr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27A72D1-4EAA-50B6-CFA4-D1FCE73F8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2E6E9EF2-DE12-3306-4469-CE69F8230CF3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ED4BC657-F857-333F-0CD9-561BD32346B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D41F74-716B-1D6E-4D7E-24758685137B}"/>
              </a:ext>
            </a:extLst>
          </p:cNvPr>
          <p:cNvGrpSpPr/>
          <p:nvPr/>
        </p:nvGrpSpPr>
        <p:grpSpPr>
          <a:xfrm rot="21591747">
            <a:off x="6795770" y="2474978"/>
            <a:ext cx="246941" cy="110404"/>
            <a:chOff x="1587752" y="2527064"/>
            <a:chExt cx="365760" cy="310897"/>
          </a:xfrm>
        </p:grpSpPr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1BE590E0-D1AA-14AD-F854-C23877EED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E711D09-0F0F-9DDA-3040-29E44B7CE508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57524BE2-B678-0C5D-CB17-C1A122CEDDF1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FB54B1-8D0C-B1CE-E03E-029064F301A3}"/>
              </a:ext>
            </a:extLst>
          </p:cNvPr>
          <p:cNvGrpSpPr/>
          <p:nvPr/>
        </p:nvGrpSpPr>
        <p:grpSpPr>
          <a:xfrm rot="21591747">
            <a:off x="7366826" y="2473757"/>
            <a:ext cx="122752" cy="110404"/>
            <a:chOff x="1587752" y="2527064"/>
            <a:chExt cx="365760" cy="310897"/>
          </a:xfrm>
        </p:grpSpPr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200D0CE0-6665-0176-95D5-E075011B9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2280BD48-86CC-580D-A045-89BB030AC669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CF8B3DEE-6E42-58AC-694D-E5007641719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7" name="Group 1376">
            <a:extLst>
              <a:ext uri="{FF2B5EF4-FFF2-40B4-BE49-F238E27FC236}">
                <a16:creationId xmlns:a16="http://schemas.microsoft.com/office/drawing/2014/main" id="{7DEA995C-CBD7-A8AA-573C-AC153CC8CDAD}"/>
              </a:ext>
            </a:extLst>
          </p:cNvPr>
          <p:cNvGrpSpPr/>
          <p:nvPr/>
        </p:nvGrpSpPr>
        <p:grpSpPr>
          <a:xfrm rot="21591747">
            <a:off x="7829307" y="2472646"/>
            <a:ext cx="122752" cy="110404"/>
            <a:chOff x="1587752" y="2527064"/>
            <a:chExt cx="365760" cy="310897"/>
          </a:xfrm>
        </p:grpSpPr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A05239B3-9405-D80D-A769-0676AAE206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6968E17C-5C74-8221-E8A0-149BC447A8B6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21DA4636-35D2-ACC7-4AE1-5CAE09EADA4B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8" name="Group 1377">
            <a:extLst>
              <a:ext uri="{FF2B5EF4-FFF2-40B4-BE49-F238E27FC236}">
                <a16:creationId xmlns:a16="http://schemas.microsoft.com/office/drawing/2014/main" id="{84754549-C058-DD85-1025-3CE3C3D45249}"/>
              </a:ext>
            </a:extLst>
          </p:cNvPr>
          <p:cNvGrpSpPr/>
          <p:nvPr/>
        </p:nvGrpSpPr>
        <p:grpSpPr>
          <a:xfrm rot="21591747">
            <a:off x="6346375" y="2476206"/>
            <a:ext cx="122752" cy="110404"/>
            <a:chOff x="1587752" y="2527064"/>
            <a:chExt cx="365760" cy="310897"/>
          </a:xfrm>
        </p:grpSpPr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B10AE4FF-621F-C805-CB4C-02EC1E7A7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A9925FEC-FCB5-D999-8DE8-FA582B908D42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2075B913-FE61-B88F-CB95-048319B3D336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971E3FA8-D4C5-8E58-47E0-25784D5C6D72}"/>
              </a:ext>
            </a:extLst>
          </p:cNvPr>
          <p:cNvGrpSpPr/>
          <p:nvPr/>
        </p:nvGrpSpPr>
        <p:grpSpPr>
          <a:xfrm rot="21591747">
            <a:off x="8836497" y="2470228"/>
            <a:ext cx="122752" cy="110404"/>
            <a:chOff x="1587752" y="2527064"/>
            <a:chExt cx="365760" cy="310897"/>
          </a:xfrm>
        </p:grpSpPr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DB30DB58-FB47-71B9-3568-4387C75EE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8B61CA29-C274-555B-9308-C2A306D28618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02E0E9C9-D331-36E9-7083-3EBFD2A2905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7929E4C4-903B-BCAF-4A67-130D086608C8}"/>
              </a:ext>
            </a:extLst>
          </p:cNvPr>
          <p:cNvGrpSpPr/>
          <p:nvPr/>
        </p:nvGrpSpPr>
        <p:grpSpPr>
          <a:xfrm rot="21591747">
            <a:off x="8272052" y="2471434"/>
            <a:ext cx="246941" cy="110404"/>
            <a:chOff x="1587752" y="2527064"/>
            <a:chExt cx="365760" cy="310897"/>
          </a:xfrm>
        </p:grpSpPr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AF7047C7-D707-EE48-3811-1CD4491E4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BAD57F1A-AEED-C113-5C5F-4D7EDA3356F1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5A7AFE2A-83C8-1270-0067-5CB001B682D7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C3AD96F-F8D2-8C9F-50A0-CCA47C34D931}"/>
              </a:ext>
            </a:extLst>
          </p:cNvPr>
          <p:cNvCxnSpPr>
            <a:cxnSpLocks/>
          </p:cNvCxnSpPr>
          <p:nvPr/>
        </p:nvCxnSpPr>
        <p:spPr>
          <a:xfrm rot="21591747" flipH="1">
            <a:off x="6454334" y="2475673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9E8D6E8D-4421-4DFC-DC83-F0BAF1F23379}"/>
              </a:ext>
            </a:extLst>
          </p:cNvPr>
          <p:cNvCxnSpPr>
            <a:cxnSpLocks/>
          </p:cNvCxnSpPr>
          <p:nvPr/>
        </p:nvCxnSpPr>
        <p:spPr>
          <a:xfrm rot="21591747" flipH="1">
            <a:off x="7027953" y="2474296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434A1965-D385-F6C8-9F20-57A66A96A5B7}"/>
              </a:ext>
            </a:extLst>
          </p:cNvPr>
          <p:cNvCxnSpPr>
            <a:cxnSpLocks/>
          </p:cNvCxnSpPr>
          <p:nvPr/>
        </p:nvCxnSpPr>
        <p:spPr>
          <a:xfrm rot="21591747" flipH="1">
            <a:off x="7482229" y="2473206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AA4F1E87-927F-5DB4-D656-B9F8CC5697C6}"/>
              </a:ext>
            </a:extLst>
          </p:cNvPr>
          <p:cNvCxnSpPr>
            <a:cxnSpLocks/>
          </p:cNvCxnSpPr>
          <p:nvPr/>
        </p:nvCxnSpPr>
        <p:spPr>
          <a:xfrm rot="21591747" flipH="1">
            <a:off x="7940314" y="2472106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A23B882-4AEF-1753-74EA-590EC79A0364}"/>
              </a:ext>
            </a:extLst>
          </p:cNvPr>
          <p:cNvCxnSpPr>
            <a:cxnSpLocks/>
          </p:cNvCxnSpPr>
          <p:nvPr/>
        </p:nvCxnSpPr>
        <p:spPr>
          <a:xfrm rot="21591747" flipH="1">
            <a:off x="8501198" y="2470760"/>
            <a:ext cx="3506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TextBox 1425">
            <a:extLst>
              <a:ext uri="{FF2B5EF4-FFF2-40B4-BE49-F238E27FC236}">
                <a16:creationId xmlns:a16="http://schemas.microsoft.com/office/drawing/2014/main" id="{59965D9A-92F2-427A-56D9-C4DB40CFC9F1}"/>
              </a:ext>
            </a:extLst>
          </p:cNvPr>
          <p:cNvSpPr txBox="1"/>
          <p:nvPr/>
        </p:nvSpPr>
        <p:spPr>
          <a:xfrm rot="21591747">
            <a:off x="6395067" y="692976"/>
            <a:ext cx="131040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404</a:t>
            </a:r>
          </a:p>
        </p:txBody>
      </p: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400E38B1-C038-36CA-0D84-20EAC16993FE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3141168" y="536919"/>
            <a:ext cx="1965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33B85374-C558-587B-1E54-96834F75EB87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913818" y="530579"/>
            <a:ext cx="1965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1" name="Group 1430">
            <a:extLst>
              <a:ext uri="{FF2B5EF4-FFF2-40B4-BE49-F238E27FC236}">
                <a16:creationId xmlns:a16="http://schemas.microsoft.com/office/drawing/2014/main" id="{13919105-2E86-4294-51B7-2A19E20B52A3}"/>
              </a:ext>
            </a:extLst>
          </p:cNvPr>
          <p:cNvGrpSpPr/>
          <p:nvPr/>
        </p:nvGrpSpPr>
        <p:grpSpPr>
          <a:xfrm rot="8253" flipV="1">
            <a:off x="2863277" y="448666"/>
            <a:ext cx="292608" cy="91440"/>
            <a:chOff x="1587752" y="2527064"/>
            <a:chExt cx="365760" cy="310897"/>
          </a:xfrm>
        </p:grpSpPr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8E74A450-B444-786A-3494-3FC68A14E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91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D935AA64-701C-494A-7E66-34914BFDD56A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1E274778-FA9F-621B-4ED2-6ED3C0A0B853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2" name="Group 1431">
            <a:extLst>
              <a:ext uri="{FF2B5EF4-FFF2-40B4-BE49-F238E27FC236}">
                <a16:creationId xmlns:a16="http://schemas.microsoft.com/office/drawing/2014/main" id="{B2BB629F-46B9-27F5-9EAA-9F0E0B2962D0}"/>
              </a:ext>
            </a:extLst>
          </p:cNvPr>
          <p:cNvGrpSpPr/>
          <p:nvPr/>
        </p:nvGrpSpPr>
        <p:grpSpPr>
          <a:xfrm rot="8253" flipV="1">
            <a:off x="913174" y="520626"/>
            <a:ext cx="447318" cy="552410"/>
            <a:chOff x="1461537" y="1658107"/>
            <a:chExt cx="298717" cy="408343"/>
          </a:xfrm>
        </p:grpSpPr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1F5C7298-5D0D-2FD9-DAA3-34788AC22E15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43DB57A7-A895-8290-B7D2-496F7DE41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9027FB75-BD0F-3F21-411B-DA37C06FBB9B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B66C9CFC-5071-80C0-03B9-AE186E431E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E211D5B7-0896-9033-A878-E4FA2CAB30F9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A2B05000-9361-D84F-300E-DD58DFB9A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8214" y="1663462"/>
              <a:ext cx="232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B07A0EB4-9C8D-A6D5-C427-F2E904E61D6E}"/>
              </a:ext>
            </a:extLst>
          </p:cNvPr>
          <p:cNvGrpSpPr/>
          <p:nvPr/>
        </p:nvGrpSpPr>
        <p:grpSpPr>
          <a:xfrm rot="8253" flipV="1">
            <a:off x="2845737" y="985616"/>
            <a:ext cx="265742" cy="91415"/>
            <a:chOff x="1587752" y="2527064"/>
            <a:chExt cx="365760" cy="310897"/>
          </a:xfrm>
        </p:grpSpPr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404A04AD-C0AA-C8D9-6FB2-2CA52220F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23E9702A-32E9-6EED-956A-77098CFD71E5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18D9BF80-789C-0057-DD48-5C8CB9BE9844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39" name="Group 1438">
            <a:extLst>
              <a:ext uri="{FF2B5EF4-FFF2-40B4-BE49-F238E27FC236}">
                <a16:creationId xmlns:a16="http://schemas.microsoft.com/office/drawing/2014/main" id="{9D440991-7321-C2F1-39AD-7F74B4521F24}"/>
              </a:ext>
            </a:extLst>
          </p:cNvPr>
          <p:cNvGrpSpPr/>
          <p:nvPr/>
        </p:nvGrpSpPr>
        <p:grpSpPr>
          <a:xfrm rot="8253" flipV="1">
            <a:off x="1348874" y="955129"/>
            <a:ext cx="91696" cy="118728"/>
            <a:chOff x="1587752" y="2527064"/>
            <a:chExt cx="365760" cy="310897"/>
          </a:xfrm>
        </p:grpSpPr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B941C67D-187A-1954-C9CE-DFF7BEF23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8FA74A03-8140-BAC8-2F05-E2CFB432DEC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8FB2B2C9-DD7E-E3A8-0152-DC248338876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65781D7-1D01-7F24-B4AB-039AF9FDC9AC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1431319" y="107442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53AC7728-4315-099C-D3B3-147270411CF8}"/>
              </a:ext>
            </a:extLst>
          </p:cNvPr>
          <p:cNvGrpSpPr/>
          <p:nvPr/>
        </p:nvGrpSpPr>
        <p:grpSpPr>
          <a:xfrm rot="8253" flipV="1">
            <a:off x="1719714" y="955129"/>
            <a:ext cx="91696" cy="118728"/>
            <a:chOff x="1587752" y="2527064"/>
            <a:chExt cx="365760" cy="310897"/>
          </a:xfrm>
        </p:grpSpPr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3882741A-94C4-3B2A-DD58-19DAADBEF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057F9B28-63F7-1814-55D9-2E493D7AC9F3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4B9DB726-96F2-0E21-1B1B-7C6A0F4ABAF2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BB2E2745-648A-A141-A35F-71472AA0EEB5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1802159" y="107442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F90E0AFE-4E23-700B-EED7-467ED1537C7F}"/>
              </a:ext>
            </a:extLst>
          </p:cNvPr>
          <p:cNvGrpSpPr/>
          <p:nvPr/>
        </p:nvGrpSpPr>
        <p:grpSpPr>
          <a:xfrm rot="8253" flipV="1">
            <a:off x="2095634" y="957669"/>
            <a:ext cx="91696" cy="118728"/>
            <a:chOff x="1587752" y="2527064"/>
            <a:chExt cx="365760" cy="310897"/>
          </a:xfrm>
        </p:grpSpPr>
        <p:cxnSp>
          <p:nvCxnSpPr>
            <p:cNvPr id="836" name="Straight Connector 835">
              <a:extLst>
                <a:ext uri="{FF2B5EF4-FFF2-40B4-BE49-F238E27FC236}">
                  <a16:creationId xmlns:a16="http://schemas.microsoft.com/office/drawing/2014/main" id="{372F1980-78CC-943E-7011-4CBCCB039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BB9CA804-78EC-AC03-9C3B-DD2FA004D9F8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7AD30AFE-37E4-6DB0-FEE4-0C9F0BDEDF8D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F27023BD-DE1E-6E2F-CDF3-89A87BB0B5B8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2178079" y="107696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02E2BEE7-D753-AB1E-4E32-C69106CC5502}"/>
              </a:ext>
            </a:extLst>
          </p:cNvPr>
          <p:cNvGrpSpPr/>
          <p:nvPr/>
        </p:nvGrpSpPr>
        <p:grpSpPr>
          <a:xfrm rot="8253" flipV="1">
            <a:off x="2474094" y="957669"/>
            <a:ext cx="91696" cy="118728"/>
            <a:chOff x="1587752" y="2527064"/>
            <a:chExt cx="365760" cy="310897"/>
          </a:xfrm>
        </p:grpSpPr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5872AC4A-84FB-54D1-9500-57030FCD1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C81E6887-CE62-9348-2CEE-9F931A89985F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BCE5B719-59BE-E648-8026-A6E10805D114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4" name="Straight Connector 843">
            <a:extLst>
              <a:ext uri="{FF2B5EF4-FFF2-40B4-BE49-F238E27FC236}">
                <a16:creationId xmlns:a16="http://schemas.microsoft.com/office/drawing/2014/main" id="{247A6625-CC15-54E2-8860-99064AB46298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2556539" y="107696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Straight Connector 844">
            <a:extLst>
              <a:ext uri="{FF2B5EF4-FFF2-40B4-BE49-F238E27FC236}">
                <a16:creationId xmlns:a16="http://schemas.microsoft.com/office/drawing/2014/main" id="{E146DD47-08C6-9B72-A9FB-5FB3616D7F6D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3105179" y="107696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FFA5C8FF-CD3F-313F-DB0E-8BE36CD81C40}"/>
              </a:ext>
            </a:extLst>
          </p:cNvPr>
          <p:cNvGrpSpPr/>
          <p:nvPr/>
        </p:nvGrpSpPr>
        <p:grpSpPr>
          <a:xfrm rot="8253" flipV="1">
            <a:off x="3396114" y="955129"/>
            <a:ext cx="91696" cy="118728"/>
            <a:chOff x="1587752" y="2527064"/>
            <a:chExt cx="365760" cy="310897"/>
          </a:xfrm>
        </p:grpSpPr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44B2939C-ACF0-90EA-96A5-0745D4C27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77F051F7-5903-5B3B-48A3-3C03DE8BA7A0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098EA041-0439-7DF3-EBAC-4B6B39AC2189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6DDDC0C8-BD44-DF55-C920-BD3E5F8C3B2E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3478559" y="107442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FF4638EE-1799-7527-72CB-07FBB1CA3B80}"/>
              </a:ext>
            </a:extLst>
          </p:cNvPr>
          <p:cNvGrpSpPr/>
          <p:nvPr/>
        </p:nvGrpSpPr>
        <p:grpSpPr>
          <a:xfrm rot="8253" flipV="1">
            <a:off x="3772034" y="957669"/>
            <a:ext cx="91696" cy="118728"/>
            <a:chOff x="1587752" y="2527064"/>
            <a:chExt cx="365760" cy="310897"/>
          </a:xfrm>
        </p:grpSpPr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F8C5F83-AF06-E63E-0457-1A8F3E580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552CD474-DD4E-0C91-55D7-A4AAE3102137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B7AA57D2-6630-F4B7-1CE6-940D574B7F9B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FE1B9657-7E55-57D1-0FBB-A283A60A7EDF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3854479" y="107696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C5A3CA83-AF8C-A0A5-0AF2-E6C24CD4EF94}"/>
              </a:ext>
            </a:extLst>
          </p:cNvPr>
          <p:cNvGrpSpPr/>
          <p:nvPr/>
        </p:nvGrpSpPr>
        <p:grpSpPr>
          <a:xfrm rot="8253" flipV="1">
            <a:off x="4150494" y="957669"/>
            <a:ext cx="91696" cy="118728"/>
            <a:chOff x="1587752" y="2527064"/>
            <a:chExt cx="365760" cy="310897"/>
          </a:xfrm>
        </p:grpSpPr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0A8CA3C0-7589-F430-B122-F48B4FBD8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9AA6FB96-1ED0-B8A3-8B4D-C036CB3A0AB9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658CFBBA-B0D0-61A9-B951-13886E5A6415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522A25B-4E46-12CA-8989-CE50B3AB1FC7}"/>
              </a:ext>
            </a:extLst>
          </p:cNvPr>
          <p:cNvCxnSpPr>
            <a:cxnSpLocks/>
          </p:cNvCxnSpPr>
          <p:nvPr/>
        </p:nvCxnSpPr>
        <p:spPr>
          <a:xfrm rot="8253" flipH="1" flipV="1">
            <a:off x="4232939" y="1076963"/>
            <a:ext cx="3017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1149F7FB-5636-49A9-7BAC-2437446C7DBA}"/>
              </a:ext>
            </a:extLst>
          </p:cNvPr>
          <p:cNvGrpSpPr/>
          <p:nvPr/>
        </p:nvGrpSpPr>
        <p:grpSpPr>
          <a:xfrm rot="8253" flipV="1">
            <a:off x="4531494" y="962749"/>
            <a:ext cx="91696" cy="118728"/>
            <a:chOff x="1587752" y="2527064"/>
            <a:chExt cx="365760" cy="310897"/>
          </a:xfrm>
        </p:grpSpPr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2659C742-82DE-7FFA-D0BD-660F7AA10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7752" y="2828685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9929F88E-CE8C-79FA-C71D-DAB1417FAD00}"/>
                </a:ext>
              </a:extLst>
            </p:cNvPr>
            <p:cNvCxnSpPr/>
            <p:nvPr/>
          </p:nvCxnSpPr>
          <p:spPr>
            <a:xfrm flipH="1" flipV="1">
              <a:off x="1597276" y="2527065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E272B913-20AE-421B-432E-754B57C7D590}"/>
                </a:ext>
              </a:extLst>
            </p:cNvPr>
            <p:cNvCxnSpPr/>
            <p:nvPr/>
          </p:nvCxnSpPr>
          <p:spPr>
            <a:xfrm flipH="1" flipV="1">
              <a:off x="1944939" y="2527064"/>
              <a:ext cx="0" cy="3108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AFFDE7A4-A5CB-5FB4-8A93-5F8BA49E751A}"/>
              </a:ext>
            </a:extLst>
          </p:cNvPr>
          <p:cNvGrpSpPr/>
          <p:nvPr/>
        </p:nvGrpSpPr>
        <p:grpSpPr>
          <a:xfrm rot="21591747" flipH="1" flipV="1">
            <a:off x="4610028" y="530897"/>
            <a:ext cx="510448" cy="552410"/>
            <a:chOff x="1461537" y="1658107"/>
            <a:chExt cx="340875" cy="40834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FD37EF03-0531-0DBE-B414-AC2D0E288BD7}"/>
                </a:ext>
              </a:extLst>
            </p:cNvPr>
            <p:cNvCxnSpPr/>
            <p:nvPr/>
          </p:nvCxnSpPr>
          <p:spPr>
            <a:xfrm flipH="1" flipV="1">
              <a:off x="1470779" y="1865282"/>
              <a:ext cx="0" cy="2011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D1478016-8DF4-D254-96A3-8C0B04FE4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1537" y="1865875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E5AAF33B-058E-3B90-D345-D6B66373EC1E}"/>
                </a:ext>
              </a:extLst>
            </p:cNvPr>
            <p:cNvCxnSpPr/>
            <p:nvPr/>
          </p:nvCxnSpPr>
          <p:spPr>
            <a:xfrm flipH="1" flipV="1">
              <a:off x="1496975" y="1715259"/>
              <a:ext cx="0" cy="1554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BE732DC2-935D-192E-2FCA-AD48D401E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114" y="1722997"/>
              <a:ext cx="45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6DBDA8F4-BE31-9308-9FEE-0DA3A65162C7}"/>
                </a:ext>
              </a:extLst>
            </p:cNvPr>
            <p:cNvCxnSpPr/>
            <p:nvPr/>
          </p:nvCxnSpPr>
          <p:spPr>
            <a:xfrm flipH="1" flipV="1">
              <a:off x="1535077" y="1658107"/>
              <a:ext cx="0" cy="73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202961BA-C88E-4473-555A-B49459C86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3734" y="1661674"/>
              <a:ext cx="268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0E7B0A6-1E8A-C484-18D5-5DA68C2B02F3}"/>
              </a:ext>
            </a:extLst>
          </p:cNvPr>
          <p:cNvCxnSpPr/>
          <p:nvPr/>
        </p:nvCxnSpPr>
        <p:spPr>
          <a:xfrm rot="21591747" flipV="1">
            <a:off x="10176110" y="1355568"/>
            <a:ext cx="0" cy="841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DA9A414F-40E4-5C33-C9EC-E3D99D281BF9}"/>
              </a:ext>
            </a:extLst>
          </p:cNvPr>
          <p:cNvCxnSpPr/>
          <p:nvPr/>
        </p:nvCxnSpPr>
        <p:spPr>
          <a:xfrm rot="21591747" flipV="1">
            <a:off x="10343750" y="1359378"/>
            <a:ext cx="0" cy="8412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EBC3DA26-0EDC-2F86-8F71-358C5D9082B0}"/>
              </a:ext>
            </a:extLst>
          </p:cNvPr>
          <p:cNvCxnSpPr>
            <a:cxnSpLocks/>
          </p:cNvCxnSpPr>
          <p:nvPr/>
        </p:nvCxnSpPr>
        <p:spPr>
          <a:xfrm rot="21591747" flipH="1">
            <a:off x="10333178" y="2195359"/>
            <a:ext cx="548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6BAE138E-681B-FBA5-6DEE-25CA0D617FFB}"/>
              </a:ext>
            </a:extLst>
          </p:cNvPr>
          <p:cNvCxnSpPr>
            <a:cxnSpLocks/>
          </p:cNvCxnSpPr>
          <p:nvPr/>
        </p:nvCxnSpPr>
        <p:spPr>
          <a:xfrm rot="21591747" flipH="1">
            <a:off x="9637853" y="2195359"/>
            <a:ext cx="548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7544954F-DB72-5A0F-6484-361033CA8F3D}"/>
              </a:ext>
            </a:extLst>
          </p:cNvPr>
          <p:cNvCxnSpPr/>
          <p:nvPr/>
        </p:nvCxnSpPr>
        <p:spPr>
          <a:xfrm rot="21591747" flipV="1">
            <a:off x="9645102" y="2188094"/>
            <a:ext cx="0" cy="2926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DA190A57-854C-A8FA-263F-F8349E39F673}"/>
              </a:ext>
            </a:extLst>
          </p:cNvPr>
          <p:cNvCxnSpPr>
            <a:cxnSpLocks/>
          </p:cNvCxnSpPr>
          <p:nvPr/>
        </p:nvCxnSpPr>
        <p:spPr>
          <a:xfrm rot="21591747" flipH="1">
            <a:off x="9286596" y="2476944"/>
            <a:ext cx="36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4120180E-96A5-4462-1A0F-649E7BA394F4}"/>
              </a:ext>
            </a:extLst>
          </p:cNvPr>
          <p:cNvCxnSpPr>
            <a:cxnSpLocks/>
          </p:cNvCxnSpPr>
          <p:nvPr/>
        </p:nvCxnSpPr>
        <p:spPr>
          <a:xfrm flipH="1">
            <a:off x="9808034" y="2366778"/>
            <a:ext cx="10860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A1020C93-D897-3B29-72F2-3598E9D7932E}"/>
              </a:ext>
            </a:extLst>
          </p:cNvPr>
          <p:cNvCxnSpPr/>
          <p:nvPr/>
        </p:nvCxnSpPr>
        <p:spPr>
          <a:xfrm rot="21591747" flipV="1">
            <a:off x="9815282" y="2363354"/>
            <a:ext cx="0" cy="2926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83FA8D0B-C400-00DF-BEF4-734D3A92733F}"/>
              </a:ext>
            </a:extLst>
          </p:cNvPr>
          <p:cNvCxnSpPr>
            <a:cxnSpLocks/>
          </p:cNvCxnSpPr>
          <p:nvPr/>
        </p:nvCxnSpPr>
        <p:spPr>
          <a:xfrm flipH="1">
            <a:off x="9345814" y="2651765"/>
            <a:ext cx="4767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18E79-D1EA-6E64-2443-E3A2F485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4" y="397897"/>
            <a:ext cx="11286799" cy="5936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05198-1A56-F883-A2AE-953DA5672238}"/>
              </a:ext>
            </a:extLst>
          </p:cNvPr>
          <p:cNvSpPr txBox="1"/>
          <p:nvPr/>
        </p:nvSpPr>
        <p:spPr>
          <a:xfrm>
            <a:off x="414204" y="5980742"/>
            <a:ext cx="4059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Outdoor</a:t>
            </a:r>
            <a:br>
              <a:rPr lang="en-US" sz="2000" b="1" dirty="0"/>
            </a:br>
            <a:r>
              <a:rPr lang="en-US" sz="2000" b="1" dirty="0"/>
              <a:t>401,402,403 Linkway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D5CA-5A3A-5890-C388-24BAD244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58B26BC5-AD2F-5985-C19E-0FE287901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8" y="164393"/>
            <a:ext cx="11454284" cy="6024884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6B664C1-E8AA-D771-6B4C-E6161973B52B}"/>
              </a:ext>
            </a:extLst>
          </p:cNvPr>
          <p:cNvSpPr/>
          <p:nvPr/>
        </p:nvSpPr>
        <p:spPr>
          <a:xfrm>
            <a:off x="1374" y="-12723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D77767-0D92-6F1B-D761-CB30782AFA3A}"/>
              </a:ext>
            </a:extLst>
          </p:cNvPr>
          <p:cNvGrpSpPr/>
          <p:nvPr/>
        </p:nvGrpSpPr>
        <p:grpSpPr>
          <a:xfrm>
            <a:off x="235665" y="66924"/>
            <a:ext cx="11283892" cy="5617442"/>
            <a:chOff x="5917443" y="271016"/>
            <a:chExt cx="6167266" cy="3167147"/>
          </a:xfrm>
        </p:grpSpPr>
        <p:grpSp>
          <p:nvGrpSpPr>
            <p:cNvPr id="34" name="Building">
              <a:extLst>
                <a:ext uri="{FF2B5EF4-FFF2-40B4-BE49-F238E27FC236}">
                  <a16:creationId xmlns:a16="http://schemas.microsoft.com/office/drawing/2014/main" id="{E25FE986-609E-87D5-7C59-2228584B188F}"/>
                </a:ext>
              </a:extLst>
            </p:cNvPr>
            <p:cNvGrpSpPr/>
            <p:nvPr/>
          </p:nvGrpSpPr>
          <p:grpSpPr>
            <a:xfrm>
              <a:off x="10774306" y="2179841"/>
              <a:ext cx="1310403" cy="1258322"/>
              <a:chOff x="10774306" y="2179841"/>
              <a:chExt cx="1310403" cy="1258322"/>
            </a:xfrm>
          </p:grpSpPr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49373824-AF0A-850F-196E-4DD18233A2FD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10871867" y="2193142"/>
                <a:ext cx="10523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F98AD03F-37F8-80D7-FE09-28C5174567F0}"/>
                  </a:ext>
                </a:extLst>
              </p:cNvPr>
              <p:cNvCxnSpPr/>
              <p:nvPr/>
            </p:nvCxnSpPr>
            <p:spPr>
              <a:xfrm rot="21591747" flipV="1">
                <a:off x="10883091" y="2182311"/>
                <a:ext cx="0" cy="2780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3504A8CC-2814-BA58-E734-9155A5B9A39A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10777761" y="2454568"/>
                <a:ext cx="116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59B1B745-8C27-A079-122C-D396CC42C081}"/>
                  </a:ext>
                </a:extLst>
              </p:cNvPr>
              <p:cNvCxnSpPr/>
              <p:nvPr/>
            </p:nvCxnSpPr>
            <p:spPr>
              <a:xfrm rot="21591747" flipV="1">
                <a:off x="10790773" y="2441995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E89974-11BE-D0B9-CAB6-A8667A6D55D2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10781247" y="2638316"/>
                <a:ext cx="3507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90E50F08-4C7C-D438-6A33-46B116901294}"/>
                  </a:ext>
                </a:extLst>
              </p:cNvPr>
              <p:cNvCxnSpPr/>
              <p:nvPr/>
            </p:nvCxnSpPr>
            <p:spPr>
              <a:xfrm rot="21591747" flipV="1">
                <a:off x="11122851" y="2631885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8C15EA46-4F1A-56A8-9C53-D1D17320914D}"/>
                  </a:ext>
                </a:extLst>
              </p:cNvPr>
              <p:cNvCxnSpPr/>
              <p:nvPr/>
            </p:nvCxnSpPr>
            <p:spPr>
              <a:xfrm rot="21591747" flipH="1" flipV="1">
                <a:off x="11911678" y="2179841"/>
                <a:ext cx="0" cy="2780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C41E4B0E-E63B-D802-9650-CAA8903385FB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>
                <a:off x="11900722" y="2451871"/>
                <a:ext cx="116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77E70BA3-749E-C576-57DA-0852F3EB7EC1}"/>
                  </a:ext>
                </a:extLst>
              </p:cNvPr>
              <p:cNvCxnSpPr/>
              <p:nvPr/>
            </p:nvCxnSpPr>
            <p:spPr>
              <a:xfrm rot="21591747" flipH="1" flipV="1">
                <a:off x="12005073" y="2439080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A290430E-5E5D-B3ED-21A6-89B896D6D2DF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>
                <a:off x="11664272" y="2636196"/>
                <a:ext cx="3507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464C6B13-28B6-EFD6-8B1D-F3F76BA7879B}"/>
                  </a:ext>
                </a:extLst>
              </p:cNvPr>
              <p:cNvCxnSpPr/>
              <p:nvPr/>
            </p:nvCxnSpPr>
            <p:spPr>
              <a:xfrm rot="21591747" flipH="1" flipV="1">
                <a:off x="11673910" y="2630561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5AB31857-6E7C-B32A-ADDA-5838CBE7C0AE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 flipV="1">
                <a:off x="10874677" y="3272051"/>
                <a:ext cx="10523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37AA5D9-CA04-D276-944E-803D325C8D4D}"/>
                  </a:ext>
                </a:extLst>
              </p:cNvPr>
              <p:cNvCxnSpPr/>
              <p:nvPr/>
            </p:nvCxnSpPr>
            <p:spPr>
              <a:xfrm rot="21591747">
                <a:off x="10885291" y="3007308"/>
                <a:ext cx="0" cy="2780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>
                <a:extLst>
                  <a:ext uri="{FF2B5EF4-FFF2-40B4-BE49-F238E27FC236}">
                    <a16:creationId xmlns:a16="http://schemas.microsoft.com/office/drawing/2014/main" id="{6CE906C6-3CF5-14EC-25DB-0F26DDDC7D4B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 flipV="1">
                <a:off x="10779329" y="3013325"/>
                <a:ext cx="116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>
                <a:extLst>
                  <a:ext uri="{FF2B5EF4-FFF2-40B4-BE49-F238E27FC236}">
                    <a16:creationId xmlns:a16="http://schemas.microsoft.com/office/drawing/2014/main" id="{F929825F-FFA6-FF98-36D5-ECD7F5AD2304}"/>
                  </a:ext>
                </a:extLst>
              </p:cNvPr>
              <p:cNvCxnSpPr/>
              <p:nvPr/>
            </p:nvCxnSpPr>
            <p:spPr>
              <a:xfrm rot="21591747">
                <a:off x="10791901" y="2817581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>
                <a:extLst>
                  <a:ext uri="{FF2B5EF4-FFF2-40B4-BE49-F238E27FC236}">
                    <a16:creationId xmlns:a16="http://schemas.microsoft.com/office/drawing/2014/main" id="{557A5FFA-9D57-CA6B-23C8-AE116C887E12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 flipV="1">
                <a:off x="10781931" y="2829000"/>
                <a:ext cx="3507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8248FBAB-C475-7451-5A1C-A563BD20296E}"/>
                  </a:ext>
                </a:extLst>
              </p:cNvPr>
              <p:cNvCxnSpPr/>
              <p:nvPr/>
            </p:nvCxnSpPr>
            <p:spPr>
              <a:xfrm rot="21591747" flipH="1">
                <a:off x="11913885" y="3004841"/>
                <a:ext cx="0" cy="27804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6E0AFC63-5DA3-5607-F5C9-1F50885CB0D2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V="1">
                <a:off x="11902277" y="3010630"/>
                <a:ext cx="116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852C6505-BAD2-14FD-E35E-8E2EA4D7E0A3}"/>
                  </a:ext>
                </a:extLst>
              </p:cNvPr>
              <p:cNvCxnSpPr/>
              <p:nvPr/>
            </p:nvCxnSpPr>
            <p:spPr>
              <a:xfrm rot="21591747" flipH="1">
                <a:off x="12006188" y="2814668"/>
                <a:ext cx="0" cy="208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39CB6D95-C6B1-6DAF-F261-8E6CE10A1939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V="1">
                <a:off x="11663375" y="2828598"/>
                <a:ext cx="3507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8" name="TextBox 1387">
                <a:extLst>
                  <a:ext uri="{FF2B5EF4-FFF2-40B4-BE49-F238E27FC236}">
                    <a16:creationId xmlns:a16="http://schemas.microsoft.com/office/drawing/2014/main" id="{792D38BD-123F-8E2A-1594-B95602647EE4}"/>
                  </a:ext>
                </a:extLst>
              </p:cNvPr>
              <p:cNvSpPr txBox="1"/>
              <p:nvPr/>
            </p:nvSpPr>
            <p:spPr>
              <a:xfrm rot="21591747">
                <a:off x="10774306" y="2775253"/>
                <a:ext cx="1310403" cy="6629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401</a:t>
                </a:r>
              </a:p>
            </p:txBody>
          </p:sp>
        </p:grpSp>
        <p:grpSp>
          <p:nvGrpSpPr>
            <p:cNvPr id="6" name="Building">
              <a:extLst>
                <a:ext uri="{FF2B5EF4-FFF2-40B4-BE49-F238E27FC236}">
                  <a16:creationId xmlns:a16="http://schemas.microsoft.com/office/drawing/2014/main" id="{2CBF4EDE-B7D3-C250-1598-8EFDE7A33392}"/>
                </a:ext>
              </a:extLst>
            </p:cNvPr>
            <p:cNvGrpSpPr/>
            <p:nvPr/>
          </p:nvGrpSpPr>
          <p:grpSpPr>
            <a:xfrm>
              <a:off x="9595035" y="271016"/>
              <a:ext cx="1310403" cy="1114887"/>
              <a:chOff x="9595035" y="271016"/>
              <a:chExt cx="1310403" cy="1114887"/>
            </a:xfrm>
          </p:grpSpPr>
          <p:grpSp>
            <p:nvGrpSpPr>
              <p:cNvPr id="4" name="Building">
                <a:extLst>
                  <a:ext uri="{FF2B5EF4-FFF2-40B4-BE49-F238E27FC236}">
                    <a16:creationId xmlns:a16="http://schemas.microsoft.com/office/drawing/2014/main" id="{E2550E8B-1679-892F-47EB-7D8856E85E72}"/>
                  </a:ext>
                </a:extLst>
              </p:cNvPr>
              <p:cNvGrpSpPr/>
              <p:nvPr/>
            </p:nvGrpSpPr>
            <p:grpSpPr>
              <a:xfrm rot="21591747">
                <a:off x="9630648" y="271016"/>
                <a:ext cx="1240111" cy="1103049"/>
                <a:chOff x="9701366" y="1918547"/>
                <a:chExt cx="969829" cy="870612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E51BF4A0-9711-718F-F428-91C6687B7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75449" y="1928072"/>
                  <a:ext cx="8229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38CB260-1D73-D59C-9B01-91855FBDF630}"/>
                    </a:ext>
                  </a:extLst>
                </p:cNvPr>
                <p:cNvCxnSpPr/>
                <p:nvPr/>
              </p:nvCxnSpPr>
              <p:spPr>
                <a:xfrm flipV="1">
                  <a:off x="9783988" y="1918548"/>
                  <a:ext cx="0" cy="2194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E45D12B-DA08-0652-D47D-A1C46F1D5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01366" y="2133345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25CCDB7-A1EE-7C74-5D9E-23D6D188F376}"/>
                    </a:ext>
                  </a:extLst>
                </p:cNvPr>
                <p:cNvCxnSpPr/>
                <p:nvPr/>
              </p:nvCxnSpPr>
              <p:spPr>
                <a:xfrm flipV="1">
                  <a:off x="9711370" y="2123336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566099D-3713-03EE-EA92-0C80C26E5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03747" y="2278602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F7CE08D-08F2-66ED-D214-318FD6F00DF2}"/>
                    </a:ext>
                  </a:extLst>
                </p:cNvPr>
                <p:cNvCxnSpPr/>
                <p:nvPr/>
              </p:nvCxnSpPr>
              <p:spPr>
                <a:xfrm flipV="1">
                  <a:off x="9970715" y="2273840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E4892FC-D56F-5DA2-0AFC-766305B3FBD1}"/>
                    </a:ext>
                  </a:extLst>
                </p:cNvPr>
                <p:cNvCxnSpPr/>
                <p:nvPr/>
              </p:nvCxnSpPr>
              <p:spPr>
                <a:xfrm flipH="1" flipV="1">
                  <a:off x="10588399" y="1918547"/>
                  <a:ext cx="0" cy="2194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14A0D55-B7CE-BE55-2A54-A4D0DFA8B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9581" y="2133344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5F84190-6FC6-509F-336A-674C49B9CE96}"/>
                    </a:ext>
                  </a:extLst>
                </p:cNvPr>
                <p:cNvCxnSpPr/>
                <p:nvPr/>
              </p:nvCxnSpPr>
              <p:spPr>
                <a:xfrm flipH="1" flipV="1">
                  <a:off x="10661017" y="2123335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2FE2679-642D-3807-03FB-3566BAD2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94320" y="2278601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0FD480-9B0F-F29F-5903-1289082CC6DF}"/>
                    </a:ext>
                  </a:extLst>
                </p:cNvPr>
                <p:cNvCxnSpPr/>
                <p:nvPr/>
              </p:nvCxnSpPr>
              <p:spPr>
                <a:xfrm flipH="1" flipV="1">
                  <a:off x="10401672" y="2273839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ABD113E-22B9-8608-46AD-932C4A1A3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75623" y="2779634"/>
                  <a:ext cx="8229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9B8515C-CFB5-9403-C6FB-28CB44B9F360}"/>
                    </a:ext>
                  </a:extLst>
                </p:cNvPr>
                <p:cNvCxnSpPr/>
                <p:nvPr/>
              </p:nvCxnSpPr>
              <p:spPr>
                <a:xfrm>
                  <a:off x="9784162" y="2569702"/>
                  <a:ext cx="0" cy="2194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86223DC-C1A9-5C59-C910-7AB18ABC5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1540" y="2574361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6E3E21A-9A8D-281F-9AFA-AC11AAB57247}"/>
                    </a:ext>
                  </a:extLst>
                </p:cNvPr>
                <p:cNvCxnSpPr/>
                <p:nvPr/>
              </p:nvCxnSpPr>
              <p:spPr>
                <a:xfrm>
                  <a:off x="9711544" y="2419778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B9E48A9-088F-57B9-5114-FB495E7D6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03921" y="2429104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C52B431-D96B-CB4B-CFA4-02744BC2C291}"/>
                    </a:ext>
                  </a:extLst>
                </p:cNvPr>
                <p:cNvCxnSpPr/>
                <p:nvPr/>
              </p:nvCxnSpPr>
              <p:spPr>
                <a:xfrm flipH="1">
                  <a:off x="10588573" y="2569703"/>
                  <a:ext cx="0" cy="2194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A1A91BD-1257-5EDE-BF57-237CEA2ED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9755" y="2574362"/>
                  <a:ext cx="914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4" name="Straight Connector 1343">
                  <a:extLst>
                    <a:ext uri="{FF2B5EF4-FFF2-40B4-BE49-F238E27FC236}">
                      <a16:creationId xmlns:a16="http://schemas.microsoft.com/office/drawing/2014/main" id="{BD437EA7-E5B0-8678-908C-DC23B4FD1C0A}"/>
                    </a:ext>
                  </a:extLst>
                </p:cNvPr>
                <p:cNvCxnSpPr/>
                <p:nvPr/>
              </p:nvCxnSpPr>
              <p:spPr>
                <a:xfrm flipH="1">
                  <a:off x="10661191" y="2419779"/>
                  <a:ext cx="0" cy="16459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5" name="Straight Connector 1344">
                  <a:extLst>
                    <a:ext uri="{FF2B5EF4-FFF2-40B4-BE49-F238E27FC236}">
                      <a16:creationId xmlns:a16="http://schemas.microsoft.com/office/drawing/2014/main" id="{C54DD629-0F6E-E601-FEBB-A9C4E0113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94494" y="2429105"/>
                  <a:ext cx="2743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6" name="TextBox 1345">
                <a:extLst>
                  <a:ext uri="{FF2B5EF4-FFF2-40B4-BE49-F238E27FC236}">
                    <a16:creationId xmlns:a16="http://schemas.microsoft.com/office/drawing/2014/main" id="{9F54C215-F430-08C0-1EDC-C0F1B2A345DD}"/>
                  </a:ext>
                </a:extLst>
              </p:cNvPr>
              <p:cNvSpPr txBox="1"/>
              <p:nvPr/>
            </p:nvSpPr>
            <p:spPr>
              <a:xfrm rot="21591747">
                <a:off x="9595035" y="862683"/>
                <a:ext cx="1310403" cy="52322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402</a:t>
                </a:r>
              </a:p>
            </p:txBody>
          </p:sp>
        </p:grpSp>
        <p:grpSp>
          <p:nvGrpSpPr>
            <p:cNvPr id="8" name="Building">
              <a:extLst>
                <a:ext uri="{FF2B5EF4-FFF2-40B4-BE49-F238E27FC236}">
                  <a16:creationId xmlns:a16="http://schemas.microsoft.com/office/drawing/2014/main" id="{EB2874AC-EC9D-FB78-A639-40424409CF8B}"/>
                </a:ext>
              </a:extLst>
            </p:cNvPr>
            <p:cNvGrpSpPr/>
            <p:nvPr/>
          </p:nvGrpSpPr>
          <p:grpSpPr>
            <a:xfrm>
              <a:off x="5917443" y="2470228"/>
              <a:ext cx="3473992" cy="794114"/>
              <a:chOff x="5917443" y="2470228"/>
              <a:chExt cx="3473992" cy="794114"/>
            </a:xfrm>
          </p:grpSpPr>
          <p:sp>
            <p:nvSpPr>
              <p:cNvPr id="1381" name="TextBox 1380">
                <a:extLst>
                  <a:ext uri="{FF2B5EF4-FFF2-40B4-BE49-F238E27FC236}">
                    <a16:creationId xmlns:a16="http://schemas.microsoft.com/office/drawing/2014/main" id="{5869358C-141C-25D2-1F09-03861507E537}"/>
                  </a:ext>
                </a:extLst>
              </p:cNvPr>
              <p:cNvSpPr txBox="1"/>
              <p:nvPr/>
            </p:nvSpPr>
            <p:spPr>
              <a:xfrm rot="21591747">
                <a:off x="7260816" y="2601432"/>
                <a:ext cx="1310403" cy="6629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403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94E1EC6-EECA-DC1A-3C94-E76AA4F1969B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6993392" y="3125380"/>
                <a:ext cx="23980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4EC9671-3027-DA48-2321-B765DE9FC38B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5918220" y="3133739"/>
                <a:ext cx="8257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E04952B-6178-0F8C-F6E6-13E9E07F4170}"/>
                  </a:ext>
                </a:extLst>
              </p:cNvPr>
              <p:cNvGrpSpPr/>
              <p:nvPr/>
            </p:nvGrpSpPr>
            <p:grpSpPr>
              <a:xfrm rot="21591747">
                <a:off x="6726619" y="3118135"/>
                <a:ext cx="281239" cy="110404"/>
                <a:chOff x="1587752" y="2527064"/>
                <a:chExt cx="365760" cy="310897"/>
              </a:xfrm>
            </p:grpSpPr>
            <p:cxnSp>
              <p:nvCxnSpPr>
                <p:cNvPr id="1423" name="Straight Connector 1422">
                  <a:extLst>
                    <a:ext uri="{FF2B5EF4-FFF2-40B4-BE49-F238E27FC236}">
                      <a16:creationId xmlns:a16="http://schemas.microsoft.com/office/drawing/2014/main" id="{024AB8C1-CF2C-733E-72A4-DA10C745E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4" name="Straight Connector 1423">
                  <a:extLst>
                    <a:ext uri="{FF2B5EF4-FFF2-40B4-BE49-F238E27FC236}">
                      <a16:creationId xmlns:a16="http://schemas.microsoft.com/office/drawing/2014/main" id="{CCF9D207-2DF3-A26F-E5CF-CB596B16FAC1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>
                  <a:extLst>
                    <a:ext uri="{FF2B5EF4-FFF2-40B4-BE49-F238E27FC236}">
                      <a16:creationId xmlns:a16="http://schemas.microsoft.com/office/drawing/2014/main" id="{6CA1C0D9-4F7F-FD7E-5496-B78A521C114E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776AE2C-9512-B1DA-E170-8300696A7F76}"/>
                  </a:ext>
                </a:extLst>
              </p:cNvPr>
              <p:cNvGrpSpPr/>
              <p:nvPr/>
            </p:nvGrpSpPr>
            <p:grpSpPr>
              <a:xfrm rot="21591747">
                <a:off x="5917443" y="2476851"/>
                <a:ext cx="444451" cy="667161"/>
                <a:chOff x="1461537" y="1658107"/>
                <a:chExt cx="359285" cy="408343"/>
              </a:xfrm>
            </p:grpSpPr>
            <p:cxnSp>
              <p:nvCxnSpPr>
                <p:cNvPr id="1417" name="Straight Connector 1416">
                  <a:extLst>
                    <a:ext uri="{FF2B5EF4-FFF2-40B4-BE49-F238E27FC236}">
                      <a16:creationId xmlns:a16="http://schemas.microsoft.com/office/drawing/2014/main" id="{FAE2DE5B-5FF6-9463-96D7-B3C3966C50EC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8" name="Straight Connector 1417">
                  <a:extLst>
                    <a:ext uri="{FF2B5EF4-FFF2-40B4-BE49-F238E27FC236}">
                      <a16:creationId xmlns:a16="http://schemas.microsoft.com/office/drawing/2014/main" id="{63625F62-07DB-9E81-3494-BF07ADDB3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>
                  <a:extLst>
                    <a:ext uri="{FF2B5EF4-FFF2-40B4-BE49-F238E27FC236}">
                      <a16:creationId xmlns:a16="http://schemas.microsoft.com/office/drawing/2014/main" id="{E095B8DF-9C5F-40FD-06C7-A388EF2B3F57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>
                  <a:extLst>
                    <a:ext uri="{FF2B5EF4-FFF2-40B4-BE49-F238E27FC236}">
                      <a16:creationId xmlns:a16="http://schemas.microsoft.com/office/drawing/2014/main" id="{2FCA6A3A-E12B-1789-EA00-3AC270424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>
                  <a:extLst>
                    <a:ext uri="{FF2B5EF4-FFF2-40B4-BE49-F238E27FC236}">
                      <a16:creationId xmlns:a16="http://schemas.microsoft.com/office/drawing/2014/main" id="{2645CDEA-6D10-FF7D-AC75-3919B6A3858C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>
                  <a:extLst>
                    <a:ext uri="{FF2B5EF4-FFF2-40B4-BE49-F238E27FC236}">
                      <a16:creationId xmlns:a16="http://schemas.microsoft.com/office/drawing/2014/main" id="{7A7664F0-4865-8F8E-58F9-E014FB10A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656845E-5A0B-9C7D-2C87-5DFC28CD7F8F}"/>
                  </a:ext>
                </a:extLst>
              </p:cNvPr>
              <p:cNvGrpSpPr/>
              <p:nvPr/>
            </p:nvGrpSpPr>
            <p:grpSpPr>
              <a:xfrm rot="21591747" flipH="1">
                <a:off x="8945779" y="2470244"/>
                <a:ext cx="444451" cy="667161"/>
                <a:chOff x="1461537" y="1658107"/>
                <a:chExt cx="359285" cy="408343"/>
              </a:xfrm>
            </p:grpSpPr>
            <p:cxnSp>
              <p:nvCxnSpPr>
                <p:cNvPr id="1411" name="Straight Connector 1410">
                  <a:extLst>
                    <a:ext uri="{FF2B5EF4-FFF2-40B4-BE49-F238E27FC236}">
                      <a16:creationId xmlns:a16="http://schemas.microsoft.com/office/drawing/2014/main" id="{DF3C62CC-5DDE-2B9A-00B1-30D49D8ACBCD}"/>
                    </a:ext>
                  </a:extLst>
                </p:cNvPr>
                <p:cNvCxnSpPr/>
                <p:nvPr/>
              </p:nvCxnSpPr>
              <p:spPr>
                <a:xfrm flipH="1" flipV="1">
                  <a:off x="1470779" y="1865282"/>
                  <a:ext cx="0" cy="2011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2" name="Straight Connector 1411">
                  <a:extLst>
                    <a:ext uri="{FF2B5EF4-FFF2-40B4-BE49-F238E27FC236}">
                      <a16:creationId xmlns:a16="http://schemas.microsoft.com/office/drawing/2014/main" id="{96D1BCAD-7965-8B78-35CE-C436D927B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1537" y="1865875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3" name="Straight Connector 1412">
                  <a:extLst>
                    <a:ext uri="{FF2B5EF4-FFF2-40B4-BE49-F238E27FC236}">
                      <a16:creationId xmlns:a16="http://schemas.microsoft.com/office/drawing/2014/main" id="{6E082EA3-2314-413B-277C-FA4C4E199A22}"/>
                    </a:ext>
                  </a:extLst>
                </p:cNvPr>
                <p:cNvCxnSpPr/>
                <p:nvPr/>
              </p:nvCxnSpPr>
              <p:spPr>
                <a:xfrm flipH="1" flipV="1">
                  <a:off x="1496975" y="1715259"/>
                  <a:ext cx="0" cy="1554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4" name="Straight Connector 1413">
                  <a:extLst>
                    <a:ext uri="{FF2B5EF4-FFF2-40B4-BE49-F238E27FC236}">
                      <a16:creationId xmlns:a16="http://schemas.microsoft.com/office/drawing/2014/main" id="{840B30EC-EBFD-AE13-4E96-1C748D6C1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0114" y="1722997"/>
                  <a:ext cx="45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5" name="Straight Connector 1414">
                  <a:extLst>
                    <a:ext uri="{FF2B5EF4-FFF2-40B4-BE49-F238E27FC236}">
                      <a16:creationId xmlns:a16="http://schemas.microsoft.com/office/drawing/2014/main" id="{FB38CD24-C099-D01A-9359-90869D7003E5}"/>
                    </a:ext>
                  </a:extLst>
                </p:cNvPr>
                <p:cNvCxnSpPr/>
                <p:nvPr/>
              </p:nvCxnSpPr>
              <p:spPr>
                <a:xfrm flipH="1" flipV="1">
                  <a:off x="1535077" y="1658107"/>
                  <a:ext cx="0" cy="731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6" name="Straight Connector 1415">
                  <a:extLst>
                    <a:ext uri="{FF2B5EF4-FFF2-40B4-BE49-F238E27FC236}">
                      <a16:creationId xmlns:a16="http://schemas.microsoft.com/office/drawing/2014/main" id="{6C84136D-403D-3DAE-B91F-9BFA2BBD2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8214" y="1663462"/>
                  <a:ext cx="2926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DDF014-9C5F-6393-092E-5CFCEEFFCC6C}"/>
                  </a:ext>
                </a:extLst>
              </p:cNvPr>
              <p:cNvGrpSpPr/>
              <p:nvPr/>
            </p:nvGrpSpPr>
            <p:grpSpPr>
              <a:xfrm rot="21591747">
                <a:off x="8670449" y="3122372"/>
                <a:ext cx="122325" cy="110404"/>
                <a:chOff x="1587752" y="2527064"/>
                <a:chExt cx="365760" cy="310897"/>
              </a:xfrm>
            </p:grpSpPr>
            <p:cxnSp>
              <p:nvCxnSpPr>
                <p:cNvPr id="1408" name="Straight Connector 1407">
                  <a:extLst>
                    <a:ext uri="{FF2B5EF4-FFF2-40B4-BE49-F238E27FC236}">
                      <a16:creationId xmlns:a16="http://schemas.microsoft.com/office/drawing/2014/main" id="{EE3FCC52-F85F-113D-F9B3-A81A1248E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9" name="Straight Connector 1408">
                  <a:extLst>
                    <a:ext uri="{FF2B5EF4-FFF2-40B4-BE49-F238E27FC236}">
                      <a16:creationId xmlns:a16="http://schemas.microsoft.com/office/drawing/2014/main" id="{445D7C90-EDBC-F120-A5AF-85A5384C8DF0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0" name="Straight Connector 1409">
                  <a:extLst>
                    <a:ext uri="{FF2B5EF4-FFF2-40B4-BE49-F238E27FC236}">
                      <a16:creationId xmlns:a16="http://schemas.microsoft.com/office/drawing/2014/main" id="{C2094BBF-7601-7EBA-66A4-3AC215E9D4B3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E467996-FAEA-9AC4-11BC-CE963A8CCB12}"/>
                  </a:ext>
                </a:extLst>
              </p:cNvPr>
              <p:cNvGrpSpPr/>
              <p:nvPr/>
            </p:nvGrpSpPr>
            <p:grpSpPr>
              <a:xfrm rot="21591747">
                <a:off x="6795770" y="2474978"/>
                <a:ext cx="246941" cy="110404"/>
                <a:chOff x="1587752" y="2527064"/>
                <a:chExt cx="365760" cy="310897"/>
              </a:xfrm>
            </p:grpSpPr>
            <p:cxnSp>
              <p:nvCxnSpPr>
                <p:cNvPr id="1405" name="Straight Connector 1404">
                  <a:extLst>
                    <a:ext uri="{FF2B5EF4-FFF2-40B4-BE49-F238E27FC236}">
                      <a16:creationId xmlns:a16="http://schemas.microsoft.com/office/drawing/2014/main" id="{8C97D0E0-0BE5-0113-0019-F97927BE9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6" name="Straight Connector 1405">
                  <a:extLst>
                    <a:ext uri="{FF2B5EF4-FFF2-40B4-BE49-F238E27FC236}">
                      <a16:creationId xmlns:a16="http://schemas.microsoft.com/office/drawing/2014/main" id="{D509C891-7FE4-863E-F080-DDB7B9F7F291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Straight Connector 1406">
                  <a:extLst>
                    <a:ext uri="{FF2B5EF4-FFF2-40B4-BE49-F238E27FC236}">
                      <a16:creationId xmlns:a16="http://schemas.microsoft.com/office/drawing/2014/main" id="{593BBAB8-562B-8612-F9CA-AB22EB0F53EF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C782DAB-3BE4-3071-6B1C-04534B913775}"/>
                  </a:ext>
                </a:extLst>
              </p:cNvPr>
              <p:cNvGrpSpPr/>
              <p:nvPr/>
            </p:nvGrpSpPr>
            <p:grpSpPr>
              <a:xfrm rot="21591747">
                <a:off x="7366826" y="2473757"/>
                <a:ext cx="122752" cy="110404"/>
                <a:chOff x="1587752" y="2527064"/>
                <a:chExt cx="365760" cy="310897"/>
              </a:xfrm>
            </p:grpSpPr>
            <p:cxnSp>
              <p:nvCxnSpPr>
                <p:cNvPr id="1402" name="Straight Connector 1401">
                  <a:extLst>
                    <a:ext uri="{FF2B5EF4-FFF2-40B4-BE49-F238E27FC236}">
                      <a16:creationId xmlns:a16="http://schemas.microsoft.com/office/drawing/2014/main" id="{94F0565A-31E7-D1DC-FB46-E23E5B9FA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3" name="Straight Connector 1402">
                  <a:extLst>
                    <a:ext uri="{FF2B5EF4-FFF2-40B4-BE49-F238E27FC236}">
                      <a16:creationId xmlns:a16="http://schemas.microsoft.com/office/drawing/2014/main" id="{9B01C499-418C-E520-6415-C2DC304BFD14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4" name="Straight Connector 1403">
                  <a:extLst>
                    <a:ext uri="{FF2B5EF4-FFF2-40B4-BE49-F238E27FC236}">
                      <a16:creationId xmlns:a16="http://schemas.microsoft.com/office/drawing/2014/main" id="{414D9227-A742-77CF-D785-5494966FA9AE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7" name="Group 1376">
                <a:extLst>
                  <a:ext uri="{FF2B5EF4-FFF2-40B4-BE49-F238E27FC236}">
                    <a16:creationId xmlns:a16="http://schemas.microsoft.com/office/drawing/2014/main" id="{EC8E5EDC-213C-7825-1AD9-5A9BAFE2F4A0}"/>
                  </a:ext>
                </a:extLst>
              </p:cNvPr>
              <p:cNvGrpSpPr/>
              <p:nvPr/>
            </p:nvGrpSpPr>
            <p:grpSpPr>
              <a:xfrm rot="21591747">
                <a:off x="7829307" y="2472646"/>
                <a:ext cx="122752" cy="110404"/>
                <a:chOff x="1587752" y="2527064"/>
                <a:chExt cx="365760" cy="310897"/>
              </a:xfrm>
            </p:grpSpPr>
            <p:cxnSp>
              <p:nvCxnSpPr>
                <p:cNvPr id="1399" name="Straight Connector 1398">
                  <a:extLst>
                    <a:ext uri="{FF2B5EF4-FFF2-40B4-BE49-F238E27FC236}">
                      <a16:creationId xmlns:a16="http://schemas.microsoft.com/office/drawing/2014/main" id="{CC59D20B-39A4-D7FE-8353-6083083C7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Straight Connector 1399">
                  <a:extLst>
                    <a:ext uri="{FF2B5EF4-FFF2-40B4-BE49-F238E27FC236}">
                      <a16:creationId xmlns:a16="http://schemas.microsoft.com/office/drawing/2014/main" id="{6157C0A6-AB70-38F0-9831-44846E83DD5B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1" name="Straight Connector 1400">
                  <a:extLst>
                    <a:ext uri="{FF2B5EF4-FFF2-40B4-BE49-F238E27FC236}">
                      <a16:creationId xmlns:a16="http://schemas.microsoft.com/office/drawing/2014/main" id="{55A58B08-C71C-BA6F-D849-CA8336A56C78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8" name="Group 1377">
                <a:extLst>
                  <a:ext uri="{FF2B5EF4-FFF2-40B4-BE49-F238E27FC236}">
                    <a16:creationId xmlns:a16="http://schemas.microsoft.com/office/drawing/2014/main" id="{B36AC074-BFE9-2AD8-A5F2-FEFEE7AB4D2A}"/>
                  </a:ext>
                </a:extLst>
              </p:cNvPr>
              <p:cNvGrpSpPr/>
              <p:nvPr/>
            </p:nvGrpSpPr>
            <p:grpSpPr>
              <a:xfrm rot="21591747">
                <a:off x="6346375" y="2476206"/>
                <a:ext cx="122752" cy="110404"/>
                <a:chOff x="1587752" y="2527064"/>
                <a:chExt cx="365760" cy="310897"/>
              </a:xfrm>
            </p:grpSpPr>
            <p:cxnSp>
              <p:nvCxnSpPr>
                <p:cNvPr id="1396" name="Straight Connector 1395">
                  <a:extLst>
                    <a:ext uri="{FF2B5EF4-FFF2-40B4-BE49-F238E27FC236}">
                      <a16:creationId xmlns:a16="http://schemas.microsoft.com/office/drawing/2014/main" id="{65D2F9AB-E9CA-4E95-BA48-59EC828C2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Straight Connector 1396">
                  <a:extLst>
                    <a:ext uri="{FF2B5EF4-FFF2-40B4-BE49-F238E27FC236}">
                      <a16:creationId xmlns:a16="http://schemas.microsoft.com/office/drawing/2014/main" id="{26342894-E82F-46C9-4BC7-06833C058653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8" name="Straight Connector 1397">
                  <a:extLst>
                    <a:ext uri="{FF2B5EF4-FFF2-40B4-BE49-F238E27FC236}">
                      <a16:creationId xmlns:a16="http://schemas.microsoft.com/office/drawing/2014/main" id="{79D9C8B4-C3A3-D250-FCA4-EAE7BF20158D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9" name="Group 1378">
                <a:extLst>
                  <a:ext uri="{FF2B5EF4-FFF2-40B4-BE49-F238E27FC236}">
                    <a16:creationId xmlns:a16="http://schemas.microsoft.com/office/drawing/2014/main" id="{213E85FB-8EFC-F74A-8908-D0C4AE0BA54F}"/>
                  </a:ext>
                </a:extLst>
              </p:cNvPr>
              <p:cNvGrpSpPr/>
              <p:nvPr/>
            </p:nvGrpSpPr>
            <p:grpSpPr>
              <a:xfrm rot="21591747">
                <a:off x="8836497" y="2470228"/>
                <a:ext cx="122752" cy="110404"/>
                <a:chOff x="1587752" y="2527064"/>
                <a:chExt cx="365760" cy="310897"/>
              </a:xfrm>
            </p:grpSpPr>
            <p:cxnSp>
              <p:nvCxnSpPr>
                <p:cNvPr id="1393" name="Straight Connector 1392">
                  <a:extLst>
                    <a:ext uri="{FF2B5EF4-FFF2-40B4-BE49-F238E27FC236}">
                      <a16:creationId xmlns:a16="http://schemas.microsoft.com/office/drawing/2014/main" id="{7EFDFEE3-C877-CB8E-A08C-60E498D83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4" name="Straight Connector 1393">
                  <a:extLst>
                    <a:ext uri="{FF2B5EF4-FFF2-40B4-BE49-F238E27FC236}">
                      <a16:creationId xmlns:a16="http://schemas.microsoft.com/office/drawing/2014/main" id="{F3F26548-B261-0F54-E3D1-BFFE6BBE1A7F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5" name="Straight Connector 1394">
                  <a:extLst>
                    <a:ext uri="{FF2B5EF4-FFF2-40B4-BE49-F238E27FC236}">
                      <a16:creationId xmlns:a16="http://schemas.microsoft.com/office/drawing/2014/main" id="{6262ECCE-95E1-82A5-5FF4-494076B040E8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3" name="Group 1382">
                <a:extLst>
                  <a:ext uri="{FF2B5EF4-FFF2-40B4-BE49-F238E27FC236}">
                    <a16:creationId xmlns:a16="http://schemas.microsoft.com/office/drawing/2014/main" id="{885F3FF2-3909-7497-652D-827A4C09D49F}"/>
                  </a:ext>
                </a:extLst>
              </p:cNvPr>
              <p:cNvGrpSpPr/>
              <p:nvPr/>
            </p:nvGrpSpPr>
            <p:grpSpPr>
              <a:xfrm rot="21591747">
                <a:off x="8272052" y="2471434"/>
                <a:ext cx="246941" cy="110404"/>
                <a:chOff x="1587752" y="2527064"/>
                <a:chExt cx="365760" cy="310897"/>
              </a:xfrm>
            </p:grpSpPr>
            <p:cxnSp>
              <p:nvCxnSpPr>
                <p:cNvPr id="1390" name="Straight Connector 1389">
                  <a:extLst>
                    <a:ext uri="{FF2B5EF4-FFF2-40B4-BE49-F238E27FC236}">
                      <a16:creationId xmlns:a16="http://schemas.microsoft.com/office/drawing/2014/main" id="{319A4192-9E99-DB23-0485-367CC50B5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7752" y="2828685"/>
                  <a:ext cx="3657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1" name="Straight Connector 1390">
                  <a:extLst>
                    <a:ext uri="{FF2B5EF4-FFF2-40B4-BE49-F238E27FC236}">
                      <a16:creationId xmlns:a16="http://schemas.microsoft.com/office/drawing/2014/main" id="{4102E3BE-29CE-C941-3E33-EBB34200EAD7}"/>
                    </a:ext>
                  </a:extLst>
                </p:cNvPr>
                <p:cNvCxnSpPr/>
                <p:nvPr/>
              </p:nvCxnSpPr>
              <p:spPr>
                <a:xfrm flipH="1" flipV="1">
                  <a:off x="1597276" y="2527065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2" name="Straight Connector 1391">
                  <a:extLst>
                    <a:ext uri="{FF2B5EF4-FFF2-40B4-BE49-F238E27FC236}">
                      <a16:creationId xmlns:a16="http://schemas.microsoft.com/office/drawing/2014/main" id="{EFC2B8CF-5047-1655-E92E-F54C472A2A68}"/>
                    </a:ext>
                  </a:extLst>
                </p:cNvPr>
                <p:cNvCxnSpPr/>
                <p:nvPr/>
              </p:nvCxnSpPr>
              <p:spPr>
                <a:xfrm flipH="1" flipV="1">
                  <a:off x="1944939" y="2527064"/>
                  <a:ext cx="0" cy="3108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4" name="Straight Connector 1383">
                <a:extLst>
                  <a:ext uri="{FF2B5EF4-FFF2-40B4-BE49-F238E27FC236}">
                    <a16:creationId xmlns:a16="http://schemas.microsoft.com/office/drawing/2014/main" id="{0B10739D-68AB-0161-4A42-9DA4A0589E11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6454334" y="2475673"/>
                <a:ext cx="350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>
                <a:extLst>
                  <a:ext uri="{FF2B5EF4-FFF2-40B4-BE49-F238E27FC236}">
                    <a16:creationId xmlns:a16="http://schemas.microsoft.com/office/drawing/2014/main" id="{819DDCB7-C577-81F0-90D8-9375E46DA9F4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7027953" y="2474296"/>
                <a:ext cx="350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>
                <a:extLst>
                  <a:ext uri="{FF2B5EF4-FFF2-40B4-BE49-F238E27FC236}">
                    <a16:creationId xmlns:a16="http://schemas.microsoft.com/office/drawing/2014/main" id="{592C9331-3C75-C753-4FDA-B43EDB4418E6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7482229" y="2473206"/>
                <a:ext cx="350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>
                <a:extLst>
                  <a:ext uri="{FF2B5EF4-FFF2-40B4-BE49-F238E27FC236}">
                    <a16:creationId xmlns:a16="http://schemas.microsoft.com/office/drawing/2014/main" id="{FFE1077F-CABE-8501-8C20-4F65F248196B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7940314" y="2472106"/>
                <a:ext cx="350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>
                <a:extLst>
                  <a:ext uri="{FF2B5EF4-FFF2-40B4-BE49-F238E27FC236}">
                    <a16:creationId xmlns:a16="http://schemas.microsoft.com/office/drawing/2014/main" id="{5D4053C5-1504-F06D-4A1F-E894A635C2C1}"/>
                  </a:ext>
                </a:extLst>
              </p:cNvPr>
              <p:cNvCxnSpPr>
                <a:cxnSpLocks/>
              </p:cNvCxnSpPr>
              <p:nvPr/>
            </p:nvCxnSpPr>
            <p:spPr>
              <a:xfrm rot="21591747" flipH="1">
                <a:off x="8501198" y="2470760"/>
                <a:ext cx="3506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5519B74C-30A9-EF24-CA8C-01C460C4C331}"/>
                </a:ext>
              </a:extLst>
            </p:cNvPr>
            <p:cNvCxnSpPr/>
            <p:nvPr/>
          </p:nvCxnSpPr>
          <p:spPr>
            <a:xfrm rot="21591747" flipV="1">
              <a:off x="10176110" y="1355568"/>
              <a:ext cx="0" cy="8412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B9C52B5E-0F7F-2BF2-9CA4-4F67DBF2A791}"/>
                </a:ext>
              </a:extLst>
            </p:cNvPr>
            <p:cNvCxnSpPr/>
            <p:nvPr/>
          </p:nvCxnSpPr>
          <p:spPr>
            <a:xfrm rot="21591747" flipV="1">
              <a:off x="10343750" y="1359378"/>
              <a:ext cx="0" cy="8412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9B3E26B6-B37E-1A69-5D18-DEAC31B1A4F8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10333178" y="2195359"/>
              <a:ext cx="5486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5F604C3C-A876-835D-3653-A129740C2A55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9637853" y="2195359"/>
              <a:ext cx="5486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78981971-D436-991C-FD25-95C121CCDFAB}"/>
                </a:ext>
              </a:extLst>
            </p:cNvPr>
            <p:cNvCxnSpPr/>
            <p:nvPr/>
          </p:nvCxnSpPr>
          <p:spPr>
            <a:xfrm rot="21591747" flipV="1">
              <a:off x="9645102" y="2188094"/>
              <a:ext cx="0" cy="2926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1901E93B-6CD8-A665-7510-666DCE54FF99}"/>
                </a:ext>
              </a:extLst>
            </p:cNvPr>
            <p:cNvCxnSpPr>
              <a:cxnSpLocks/>
            </p:cNvCxnSpPr>
            <p:nvPr/>
          </p:nvCxnSpPr>
          <p:spPr>
            <a:xfrm rot="21591747" flipH="1">
              <a:off x="9286596" y="2476944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30B14842-241A-1EE2-0E06-87C10483A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8034" y="2366778"/>
              <a:ext cx="10860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FE9C247F-717B-7CE7-102D-5F3931D2B58A}"/>
                </a:ext>
              </a:extLst>
            </p:cNvPr>
            <p:cNvCxnSpPr/>
            <p:nvPr/>
          </p:nvCxnSpPr>
          <p:spPr>
            <a:xfrm rot="21591747" flipV="1">
              <a:off x="9815282" y="2363354"/>
              <a:ext cx="0" cy="2926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804545F6-6BDF-7135-1DA7-480DF3878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5814" y="2651765"/>
              <a:ext cx="4767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</TotalTime>
  <Words>19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Teck Ghee Arc Outdoor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Shajid Anam</cp:lastModifiedBy>
  <cp:revision>1165</cp:revision>
  <dcterms:created xsi:type="dcterms:W3CDTF">2024-08-12T05:58:03Z</dcterms:created>
  <dcterms:modified xsi:type="dcterms:W3CDTF">2024-10-22T11:59:37Z</dcterms:modified>
</cp:coreProperties>
</file>