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0" r:id="rId4"/>
    <p:sldId id="264" r:id="rId5"/>
    <p:sldId id="266" r:id="rId6"/>
    <p:sldId id="267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89150" autoAdjust="0"/>
  </p:normalViewPr>
  <p:slideViewPr>
    <p:cSldViewPr snapToGrid="0">
      <p:cViewPr varScale="1">
        <p:scale>
          <a:sx n="77" d="100"/>
          <a:sy n="77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8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Ghee Horizon 467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05198-1A56-F883-A2AE-953DA5672238}"/>
              </a:ext>
            </a:extLst>
          </p:cNvPr>
          <p:cNvSpPr txBox="1"/>
          <p:nvPr/>
        </p:nvSpPr>
        <p:spPr>
          <a:xfrm>
            <a:off x="414204" y="5980742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467</a:t>
            </a:r>
            <a:br>
              <a:rPr lang="en-US" sz="2000" b="1" dirty="0"/>
            </a:b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699CA-461F-1B7A-49D2-2BC22B8FF86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87" y="195089"/>
            <a:ext cx="12042648" cy="28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Picture 337" hidden="1">
            <a:extLst>
              <a:ext uri="{FF2B5EF4-FFF2-40B4-BE49-F238E27FC236}">
                <a16:creationId xmlns:a16="http://schemas.microsoft.com/office/drawing/2014/main" id="{E212F67F-4A1F-1207-EB0B-CEFB1A9AD7D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87" y="195089"/>
            <a:ext cx="12042648" cy="2807208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2413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832A45A1-C7A9-584E-A273-4823D88675FC}"/>
              </a:ext>
            </a:extLst>
          </p:cNvPr>
          <p:cNvGrpSpPr/>
          <p:nvPr/>
        </p:nvGrpSpPr>
        <p:grpSpPr>
          <a:xfrm>
            <a:off x="204202" y="274320"/>
            <a:ext cx="11842924" cy="3035141"/>
            <a:chOff x="204202" y="274320"/>
            <a:chExt cx="11842924" cy="3035141"/>
          </a:xfrm>
        </p:grpSpPr>
        <p:grpSp>
          <p:nvGrpSpPr>
            <p:cNvPr id="41" name="Pillars">
              <a:extLst>
                <a:ext uri="{FF2B5EF4-FFF2-40B4-BE49-F238E27FC236}">
                  <a16:creationId xmlns:a16="http://schemas.microsoft.com/office/drawing/2014/main" id="{8C7E03E0-C296-291F-78D1-53C073F98269}"/>
                </a:ext>
              </a:extLst>
            </p:cNvPr>
            <p:cNvGrpSpPr/>
            <p:nvPr/>
          </p:nvGrpSpPr>
          <p:grpSpPr>
            <a:xfrm>
              <a:off x="611694" y="1207008"/>
              <a:ext cx="11030478" cy="140873"/>
              <a:chOff x="898535" y="1024128"/>
              <a:chExt cx="9010082" cy="140873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0114014-C06D-98DC-F997-BD55EC31FEB8}"/>
                  </a:ext>
                </a:extLst>
              </p:cNvPr>
              <p:cNvCxnSpPr/>
              <p:nvPr/>
            </p:nvCxnSpPr>
            <p:spPr>
              <a:xfrm>
                <a:off x="2187880" y="1027841"/>
                <a:ext cx="0" cy="1371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F77EB95-060D-8F0F-B1AA-8471F2D7BD1F}"/>
                  </a:ext>
                </a:extLst>
              </p:cNvPr>
              <p:cNvCxnSpPr/>
              <p:nvPr/>
            </p:nvCxnSpPr>
            <p:spPr>
              <a:xfrm>
                <a:off x="2501664" y="1024128"/>
                <a:ext cx="0" cy="1371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D41D183-9994-B93B-B2FC-EE47EA42B952}"/>
                  </a:ext>
                </a:extLst>
              </p:cNvPr>
              <p:cNvCxnSpPr/>
              <p:nvPr/>
            </p:nvCxnSpPr>
            <p:spPr>
              <a:xfrm>
                <a:off x="2823132" y="1024128"/>
                <a:ext cx="0" cy="1371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94B1F92-8343-1A06-6200-184C7E69566B}"/>
                  </a:ext>
                </a:extLst>
              </p:cNvPr>
              <p:cNvCxnSpPr/>
              <p:nvPr/>
            </p:nvCxnSpPr>
            <p:spPr>
              <a:xfrm>
                <a:off x="4120927" y="1024128"/>
                <a:ext cx="0" cy="1371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9E0299F-B0AB-3287-0274-1498C7C145D1}"/>
                  </a:ext>
                </a:extLst>
              </p:cNvPr>
              <p:cNvCxnSpPr/>
              <p:nvPr/>
            </p:nvCxnSpPr>
            <p:spPr>
              <a:xfrm>
                <a:off x="7979712" y="1024128"/>
                <a:ext cx="0" cy="1371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63ADC10-5B31-56BE-8570-0E316E58844F}"/>
                  </a:ext>
                </a:extLst>
              </p:cNvPr>
              <p:cNvCxnSpPr/>
              <p:nvPr/>
            </p:nvCxnSpPr>
            <p:spPr>
              <a:xfrm>
                <a:off x="8292583" y="1024128"/>
                <a:ext cx="0" cy="1371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7F4D1C0-17BF-6F01-A5D9-681713204C6F}"/>
                  </a:ext>
                </a:extLst>
              </p:cNvPr>
              <p:cNvCxnSpPr/>
              <p:nvPr/>
            </p:nvCxnSpPr>
            <p:spPr>
              <a:xfrm>
                <a:off x="8618149" y="1024128"/>
                <a:ext cx="0" cy="1371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E72D169-1E17-AC8F-809D-EE990DE378A3}"/>
                  </a:ext>
                </a:extLst>
              </p:cNvPr>
              <p:cNvCxnSpPr/>
              <p:nvPr/>
            </p:nvCxnSpPr>
            <p:spPr>
              <a:xfrm>
                <a:off x="4759222" y="1024128"/>
                <a:ext cx="0" cy="1371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1471E57-8D4F-57C4-BA47-C93AA2744453}"/>
                  </a:ext>
                </a:extLst>
              </p:cNvPr>
              <p:cNvCxnSpPr/>
              <p:nvPr/>
            </p:nvCxnSpPr>
            <p:spPr>
              <a:xfrm>
                <a:off x="9908617" y="1024778"/>
                <a:ext cx="0" cy="1371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12DC693-BB3C-E3B5-48CA-AA3FF701B60C}"/>
                  </a:ext>
                </a:extLst>
              </p:cNvPr>
              <p:cNvCxnSpPr/>
              <p:nvPr/>
            </p:nvCxnSpPr>
            <p:spPr>
              <a:xfrm>
                <a:off x="898535" y="1024128"/>
                <a:ext cx="0" cy="1371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16A6C4C3-DC4A-F413-0E4D-F9301DC1DB7E}"/>
                  </a:ext>
                </a:extLst>
              </p:cNvPr>
              <p:cNvCxnSpPr/>
              <p:nvPr/>
            </p:nvCxnSpPr>
            <p:spPr>
              <a:xfrm>
                <a:off x="6040703" y="1024778"/>
                <a:ext cx="0" cy="1371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B6282279-F046-58DC-72F4-4A4A8F6D1697}"/>
                </a:ext>
              </a:extLst>
            </p:cNvPr>
            <p:cNvSpPr txBox="1"/>
            <p:nvPr/>
          </p:nvSpPr>
          <p:spPr>
            <a:xfrm rot="16200000" flipH="1">
              <a:off x="3148064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grpSp>
          <p:nvGrpSpPr>
            <p:cNvPr id="345" name="SingleUnit">
              <a:extLst>
                <a:ext uri="{FF2B5EF4-FFF2-40B4-BE49-F238E27FC236}">
                  <a16:creationId xmlns:a16="http://schemas.microsoft.com/office/drawing/2014/main" id="{E061DBAB-6A6B-B85D-0678-0AA22C5F6D70}"/>
                </a:ext>
              </a:extLst>
            </p:cNvPr>
            <p:cNvGrpSpPr/>
            <p:nvPr/>
          </p:nvGrpSpPr>
          <p:grpSpPr>
            <a:xfrm>
              <a:off x="204202" y="274320"/>
              <a:ext cx="2384407" cy="1883664"/>
              <a:chOff x="211215" y="274320"/>
              <a:chExt cx="2384407" cy="1883664"/>
            </a:xfrm>
          </p:grpSpPr>
          <p:grpSp>
            <p:nvGrpSpPr>
              <p:cNvPr id="502" name="Stair">
                <a:extLst>
                  <a:ext uri="{FF2B5EF4-FFF2-40B4-BE49-F238E27FC236}">
                    <a16:creationId xmlns:a16="http://schemas.microsoft.com/office/drawing/2014/main" id="{EED7441D-4E4B-CFD9-1C76-003E58149AF0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EFF85F1-7FFA-F2FE-B761-2369C6E35C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94096E17-4494-CBB8-2A2B-FC1703FCF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6C6D4135-1FBA-CE97-90D7-76C2C91E25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7879F394-5FDD-6D77-BE54-75FA06C6D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E943BEE2-F590-2967-8117-CBEC92B8F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2FE8DFD6-1DF3-116E-60F8-FF924D7BFD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2A39FA60-17A6-926F-B513-8C04817B64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9818F516-AEFB-DB6E-6EAD-F803D7DE0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6BC0C64A-C34D-CC2B-46AF-9B66480211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EEDD4BAF-E721-85E9-0E14-B8D2AD771A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D72F363B-6C29-16A6-9AFD-0DE9946CBC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9BC7AFD1-16FF-375B-4695-02924FB0E1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DDE8CC32-E737-83B9-A015-112D67A85117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F09EB0B9-9EC0-A13E-7FFE-0F8A88729037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76E19A1A-5503-BFF5-5C63-C0396C292599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0BC3349A-FAE8-8223-E0EB-FD7EAEFAAA22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106199A8-08A6-2AF0-9CD4-D7058994C647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AAE52C54-B02F-3C83-ECDB-8CD99CD26E57}"/>
                  </a:ext>
                </a:extLst>
              </p:cNvPr>
              <p:cNvCxnSpPr/>
              <p:nvPr/>
            </p:nvCxnSpPr>
            <p:spPr>
              <a:xfrm flipH="1">
                <a:off x="222180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CB8CDBC4-AC54-A749-6F3E-2A0FD188038C}"/>
                  </a:ext>
                </a:extLst>
              </p:cNvPr>
              <p:cNvCxnSpPr/>
              <p:nvPr/>
            </p:nvCxnSpPr>
            <p:spPr>
              <a:xfrm flipH="1">
                <a:off x="21742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A2311E89-DABB-DC62-7CD5-B75E836190A5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SingleUnit">
              <a:extLst>
                <a:ext uri="{FF2B5EF4-FFF2-40B4-BE49-F238E27FC236}">
                  <a16:creationId xmlns:a16="http://schemas.microsoft.com/office/drawing/2014/main" id="{1D1BED45-577B-4EB8-38B5-27F98A2849AE}"/>
                </a:ext>
              </a:extLst>
            </p:cNvPr>
            <p:cNvGrpSpPr/>
            <p:nvPr/>
          </p:nvGrpSpPr>
          <p:grpSpPr>
            <a:xfrm>
              <a:off x="2580966" y="274320"/>
              <a:ext cx="2384407" cy="1880404"/>
              <a:chOff x="211215" y="274320"/>
              <a:chExt cx="2384407" cy="1880404"/>
            </a:xfrm>
          </p:grpSpPr>
          <p:grpSp>
            <p:nvGrpSpPr>
              <p:cNvPr id="480" name="Stair">
                <a:extLst>
                  <a:ext uri="{FF2B5EF4-FFF2-40B4-BE49-F238E27FC236}">
                    <a16:creationId xmlns:a16="http://schemas.microsoft.com/office/drawing/2014/main" id="{58E3582A-6FFB-7D62-4226-E67B0060F49B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490" name="Straight Connector 489">
                  <a:extLst>
                    <a:ext uri="{FF2B5EF4-FFF2-40B4-BE49-F238E27FC236}">
                      <a16:creationId xmlns:a16="http://schemas.microsoft.com/office/drawing/2014/main" id="{BB6F543B-B6A1-592F-E46D-60A2579F3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7B86464D-2344-A749-9702-A124829418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Connector 491">
                  <a:extLst>
                    <a:ext uri="{FF2B5EF4-FFF2-40B4-BE49-F238E27FC236}">
                      <a16:creationId xmlns:a16="http://schemas.microsoft.com/office/drawing/2014/main" id="{FFAC535F-E677-5F05-E9A2-58F7BEE9F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Connector 492">
                  <a:extLst>
                    <a:ext uri="{FF2B5EF4-FFF2-40B4-BE49-F238E27FC236}">
                      <a16:creationId xmlns:a16="http://schemas.microsoft.com/office/drawing/2014/main" id="{3752CE27-2C2E-1755-243F-47D136C9B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272A8C99-14FD-6D49-AEC3-695A385411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E7AE553B-7DF8-5AF7-94E2-59A4E9256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Straight Connector 495">
                  <a:extLst>
                    <a:ext uri="{FF2B5EF4-FFF2-40B4-BE49-F238E27FC236}">
                      <a16:creationId xmlns:a16="http://schemas.microsoft.com/office/drawing/2014/main" id="{C442767F-9004-ACA6-121C-91A6C3A9BF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Straight Connector 496">
                  <a:extLst>
                    <a:ext uri="{FF2B5EF4-FFF2-40B4-BE49-F238E27FC236}">
                      <a16:creationId xmlns:a16="http://schemas.microsoft.com/office/drawing/2014/main" id="{83A80A37-A960-A6B7-458A-8AB480AAF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Connector 497">
                  <a:extLst>
                    <a:ext uri="{FF2B5EF4-FFF2-40B4-BE49-F238E27FC236}">
                      <a16:creationId xmlns:a16="http://schemas.microsoft.com/office/drawing/2014/main" id="{7D4E798B-CD22-A393-40A5-2F442E1D2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18282544-6F9D-AC26-7FAF-C618C13D60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A9BE9CBB-1B48-A716-1959-88C27072E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0F1773DB-AD7C-4AF1-DF82-AA5753FBD0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2C83C0AD-6720-3216-F045-8080C716CB30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31179845-B19F-6F26-F7FE-0A46351B492A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52028B33-2A12-1411-1113-19AAE85CEADE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BAEB6730-D96E-8D2A-5148-DF07975CB0BF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25E125DE-6BCB-00AB-78A7-6132BA8CDE4F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588713A1-66C2-D719-4E2A-B7B021D00F39}"/>
                  </a:ext>
                </a:extLst>
              </p:cNvPr>
              <p:cNvCxnSpPr/>
              <p:nvPr/>
            </p:nvCxnSpPr>
            <p:spPr>
              <a:xfrm flipH="1">
                <a:off x="21742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7ABE3C82-0E58-0BBE-3B87-824CFE70BD16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7" name="SingleUnit">
              <a:extLst>
                <a:ext uri="{FF2B5EF4-FFF2-40B4-BE49-F238E27FC236}">
                  <a16:creationId xmlns:a16="http://schemas.microsoft.com/office/drawing/2014/main" id="{BD0FEF91-5823-CC07-0AD9-AADC6B161AE7}"/>
                </a:ext>
              </a:extLst>
            </p:cNvPr>
            <p:cNvGrpSpPr/>
            <p:nvPr/>
          </p:nvGrpSpPr>
          <p:grpSpPr>
            <a:xfrm>
              <a:off x="4936285" y="274320"/>
              <a:ext cx="2384407" cy="1880404"/>
              <a:chOff x="211215" y="274320"/>
              <a:chExt cx="2384407" cy="1880404"/>
            </a:xfrm>
          </p:grpSpPr>
          <p:grpSp>
            <p:nvGrpSpPr>
              <p:cNvPr id="458" name="Stair">
                <a:extLst>
                  <a:ext uri="{FF2B5EF4-FFF2-40B4-BE49-F238E27FC236}">
                    <a16:creationId xmlns:a16="http://schemas.microsoft.com/office/drawing/2014/main" id="{C7D8B704-A587-422C-D5B4-2BFC47ED660A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EFEA894B-BE80-13F0-8C35-1E7AAD8F2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>
                  <a:extLst>
                    <a:ext uri="{FF2B5EF4-FFF2-40B4-BE49-F238E27FC236}">
                      <a16:creationId xmlns:a16="http://schemas.microsoft.com/office/drawing/2014/main" id="{1B0E0293-6BE4-9448-7644-79072E765C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14269A25-F758-753D-A73D-E191A715C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BD901108-DB33-A11E-D8A0-C6D39294C1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44072C54-C918-BA82-8929-81B250B1AE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7EC78C96-4D6B-88F8-2F46-4840D8EC66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176470FA-1E5D-5BCE-C52B-5EF552896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1340C3DC-7AEB-92DD-F45A-77D0D4BCBA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1FE58130-06CB-88B6-4B05-375C26A451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DEB05D04-8583-6E65-9B78-2AB0D46EC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0E4DDEBA-CBE9-6D94-DF2F-D2560398DF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AFA5468D-7A7B-A44E-134E-109748852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F8A6E37C-A574-1611-F4DA-11163114F838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F9D03944-658E-3CA6-476A-66AFF7A09126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934E29C5-C9DD-01C9-7FE8-E3408C6ECF44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24ED7E6E-4406-FBB2-ECF7-7E3379FEA543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4C6FA3F5-6F4F-4555-A2F4-41858A96DBB9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8046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42CB1B13-3D39-4DD0-73FC-73F7EAD948EF}"/>
                  </a:ext>
                </a:extLst>
              </p:cNvPr>
              <p:cNvCxnSpPr/>
              <p:nvPr/>
            </p:nvCxnSpPr>
            <p:spPr>
              <a:xfrm flipH="1">
                <a:off x="21742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CC031F2D-3F7C-3E8B-39FD-845DFE14164E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" name="SingleUnit">
              <a:extLst>
                <a:ext uri="{FF2B5EF4-FFF2-40B4-BE49-F238E27FC236}">
                  <a16:creationId xmlns:a16="http://schemas.microsoft.com/office/drawing/2014/main" id="{1CCEF518-E8D8-445D-7372-4F2A8E5BA0F6}"/>
                </a:ext>
              </a:extLst>
            </p:cNvPr>
            <p:cNvGrpSpPr/>
            <p:nvPr/>
          </p:nvGrpSpPr>
          <p:grpSpPr>
            <a:xfrm>
              <a:off x="7301253" y="274320"/>
              <a:ext cx="2384407" cy="1880403"/>
              <a:chOff x="211215" y="274320"/>
              <a:chExt cx="2384407" cy="1880403"/>
            </a:xfrm>
          </p:grpSpPr>
          <p:grpSp>
            <p:nvGrpSpPr>
              <p:cNvPr id="436" name="Stair">
                <a:extLst>
                  <a:ext uri="{FF2B5EF4-FFF2-40B4-BE49-F238E27FC236}">
                    <a16:creationId xmlns:a16="http://schemas.microsoft.com/office/drawing/2014/main" id="{1ADD7179-A51B-FF27-5E28-E4B4C8094AA2}"/>
                  </a:ext>
                </a:extLst>
              </p:cNvPr>
              <p:cNvGrpSpPr/>
              <p:nvPr/>
            </p:nvGrpSpPr>
            <p:grpSpPr>
              <a:xfrm flipV="1">
                <a:off x="1192479" y="1313474"/>
                <a:ext cx="434205" cy="841249"/>
                <a:chOff x="2676639" y="5368524"/>
                <a:chExt cx="334789" cy="1140977"/>
              </a:xfrm>
            </p:grpSpPr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164BB2AB-21E8-914D-D791-4D68C3E9D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4446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FCFE7385-9F91-16B9-4B47-49B657946B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12950" y="5939012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2C64CEC3-7BC2-6377-F6B9-8A367F427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9659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D81F5417-0AF6-5F43-E81F-D750FD709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6639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5AED08B8-9A01-D598-FB74-DF3C1836FC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6639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E13F928A-FAE4-DDE7-024F-D762353DB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6639" y="6148634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BBECF806-CF66-5F62-DA4E-1D5DC28FEA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6639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A8EE09E4-7D06-85D5-0919-558C6F9687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6865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0A5741F2-C858-B029-135B-4AAA500BF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6866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5B4CF6D3-7240-09C7-A8CB-B7523B2C4C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6863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4E351633-71F7-1A34-5F7F-8618668261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6865" y="5814239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39068931-26DE-EFCF-81A6-EF6D3EBAA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9015" y="6505079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138C85F9-442D-AA96-1115-43794B0B7BEB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A2480368-4617-9715-6488-4D454BEE37FB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37DD99A8-732E-B026-2293-261B54EBC5DF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D5E537EC-D039-B58F-FF0F-D2455010437E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562D0513-46C9-A480-CC5A-7A12A3EE3330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255CDC9A-6CAE-2CE1-F39E-9F6953D1B9CA}"/>
                  </a:ext>
                </a:extLst>
              </p:cNvPr>
              <p:cNvCxnSpPr/>
              <p:nvPr/>
            </p:nvCxnSpPr>
            <p:spPr>
              <a:xfrm flipH="1">
                <a:off x="21742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420F0EE2-375C-512A-269B-F08500AC1617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SingleUnit">
              <a:extLst>
                <a:ext uri="{FF2B5EF4-FFF2-40B4-BE49-F238E27FC236}">
                  <a16:creationId xmlns:a16="http://schemas.microsoft.com/office/drawing/2014/main" id="{706F3305-0032-CA2E-A12D-5E2B880E3E4E}"/>
                </a:ext>
              </a:extLst>
            </p:cNvPr>
            <p:cNvGrpSpPr/>
            <p:nvPr/>
          </p:nvGrpSpPr>
          <p:grpSpPr>
            <a:xfrm>
              <a:off x="9662719" y="274320"/>
              <a:ext cx="2384407" cy="1883664"/>
              <a:chOff x="211215" y="274320"/>
              <a:chExt cx="2384407" cy="1883664"/>
            </a:xfrm>
          </p:grpSpPr>
          <p:grpSp>
            <p:nvGrpSpPr>
              <p:cNvPr id="414" name="Stair">
                <a:extLst>
                  <a:ext uri="{FF2B5EF4-FFF2-40B4-BE49-F238E27FC236}">
                    <a16:creationId xmlns:a16="http://schemas.microsoft.com/office/drawing/2014/main" id="{EB4CA10F-0B6E-E4DD-8115-98988444204D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BA35DAD6-308F-ABFF-255C-66788C1C7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C244CCB4-0AAE-A2B3-4EFA-8B5A9F4906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12D73A11-D890-6540-BBDA-A1E75D625E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1795AB15-76B5-9796-ABEE-FD338489DF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A562823C-6174-3348-D3F7-71FE3EBAD4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2A2321CE-0D5E-BA64-C274-4CF6FE668A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E2EE2167-F6B7-1C76-DC6B-24D73E5CF0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8EE2915E-69DB-EF02-9BAD-BB48DAC97D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C0FFFCB1-640E-398E-34F6-EDE861FFF9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66683C9E-FD4D-FBB4-22A4-9A928E7740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6F7D2386-B686-30F2-9BFD-DA170D938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31020486-F27B-115A-B197-1D0B359DCF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6776BA95-145B-BDA5-66B9-893C2EAD2D55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80AFC95-0DB2-A063-6143-08277E027A11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306379AA-1D8D-91F2-99CD-DBAA28E903D8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9999C06A-5214-4D53-2242-2BA1017B5767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48A03140-9E9E-B970-6BFA-44DF3434398A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4B35991B-57D3-82E1-497E-9FBC9871E951}"/>
                  </a:ext>
                </a:extLst>
              </p:cNvPr>
              <p:cNvCxnSpPr/>
              <p:nvPr/>
            </p:nvCxnSpPr>
            <p:spPr>
              <a:xfrm flipH="1">
                <a:off x="2587151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97A3E670-1AA8-92F6-9E0F-852901094FB2}"/>
                  </a:ext>
                </a:extLst>
              </p:cNvPr>
              <p:cNvCxnSpPr/>
              <p:nvPr/>
            </p:nvCxnSpPr>
            <p:spPr>
              <a:xfrm flipH="1">
                <a:off x="21742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32EFF798-E72D-265F-4E6A-734A3C10797B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C8CC877B-B567-460A-90C9-4239E1CD4590}"/>
                </a:ext>
              </a:extLst>
            </p:cNvPr>
            <p:cNvSpPr txBox="1"/>
            <p:nvPr/>
          </p:nvSpPr>
          <p:spPr>
            <a:xfrm rot="16200000" flipH="1">
              <a:off x="781814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3955C8D1-FFE4-FA12-81EC-5A102A742407}"/>
                </a:ext>
              </a:extLst>
            </p:cNvPr>
            <p:cNvSpPr txBox="1"/>
            <p:nvPr/>
          </p:nvSpPr>
          <p:spPr>
            <a:xfrm rot="16200000" flipH="1">
              <a:off x="5510985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9D849E0F-163F-E063-5F87-E2AA94076F2B}"/>
                </a:ext>
              </a:extLst>
            </p:cNvPr>
            <p:cNvSpPr txBox="1"/>
            <p:nvPr/>
          </p:nvSpPr>
          <p:spPr>
            <a:xfrm rot="16200000" flipH="1">
              <a:off x="8502155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B5526FF2-3EC9-7E44-7115-1C38AF8EB5DA}"/>
                </a:ext>
              </a:extLst>
            </p:cNvPr>
            <p:cNvSpPr txBox="1"/>
            <p:nvPr/>
          </p:nvSpPr>
          <p:spPr>
            <a:xfrm rot="16200000" flipH="1">
              <a:off x="10241228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7D4B261C-1DFC-7F52-D8E9-21B7A376E1AE}"/>
                </a:ext>
              </a:extLst>
            </p:cNvPr>
            <p:cNvCxnSpPr/>
            <p:nvPr/>
          </p:nvCxnSpPr>
          <p:spPr>
            <a:xfrm>
              <a:off x="4929429" y="658368"/>
              <a:ext cx="0" cy="6766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93A4746A-066E-D838-D20B-277795ABBF91}"/>
                </a:ext>
              </a:extLst>
            </p:cNvPr>
            <p:cNvCxnSpPr/>
            <p:nvPr/>
          </p:nvCxnSpPr>
          <p:spPr>
            <a:xfrm>
              <a:off x="5739063" y="274320"/>
              <a:ext cx="0" cy="10698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EFFAC9FC-0E9C-0211-2AB2-DB95A2B3D710}"/>
                </a:ext>
              </a:extLst>
            </p:cNvPr>
            <p:cNvCxnSpPr/>
            <p:nvPr/>
          </p:nvCxnSpPr>
          <p:spPr>
            <a:xfrm flipH="1">
              <a:off x="4919472" y="1336650"/>
              <a:ext cx="8229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FF5C17E8-726D-7987-0A89-ADCA7161F2E7}"/>
                </a:ext>
              </a:extLst>
            </p:cNvPr>
            <p:cNvCxnSpPr/>
            <p:nvPr/>
          </p:nvCxnSpPr>
          <p:spPr>
            <a:xfrm flipH="1">
              <a:off x="4919472" y="1212826"/>
              <a:ext cx="8229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16B57412-E155-1F51-52CB-F44EE61049F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881130" y="1729339"/>
              <a:ext cx="84124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A6C25E56-6BC0-37B5-9D42-57FE9C47DB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1011" y="1316736"/>
              <a:ext cx="100584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B136CC1B-0E3E-BFAC-F71D-C58B5DFB04F5}"/>
                </a:ext>
              </a:extLst>
            </p:cNvPr>
            <p:cNvSpPr txBox="1"/>
            <p:nvPr/>
          </p:nvSpPr>
          <p:spPr>
            <a:xfrm flipH="1">
              <a:off x="7525743" y="1532243"/>
              <a:ext cx="528935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WASH AREA</a:t>
              </a:r>
            </a:p>
          </p:txBody>
        </p: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9816F05E-B616-354C-0972-459B7126C5F4}"/>
                </a:ext>
              </a:extLst>
            </p:cNvPr>
            <p:cNvSpPr txBox="1"/>
            <p:nvPr/>
          </p:nvSpPr>
          <p:spPr>
            <a:xfrm flipH="1">
              <a:off x="5053751" y="835089"/>
              <a:ext cx="528935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KIOSK</a:t>
              </a: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4CBB66D8-0D31-464B-66E5-468A31CE9B9F}"/>
                </a:ext>
              </a:extLst>
            </p:cNvPr>
            <p:cNvSpPr txBox="1"/>
            <p:nvPr/>
          </p:nvSpPr>
          <p:spPr>
            <a:xfrm flipH="1">
              <a:off x="4834361" y="1176020"/>
              <a:ext cx="603551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COUNTER</a:t>
              </a: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C43EE9D6-F009-0F10-EAB1-DE48752B1214}"/>
                </a:ext>
              </a:extLst>
            </p:cNvPr>
            <p:cNvSpPr txBox="1"/>
            <p:nvPr/>
          </p:nvSpPr>
          <p:spPr>
            <a:xfrm flipH="1">
              <a:off x="5237922" y="1176020"/>
              <a:ext cx="603551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COUNTER</a:t>
              </a: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F8FD0D47-D916-96D0-34BC-C41473EA893D}"/>
                </a:ext>
              </a:extLst>
            </p:cNvPr>
            <p:cNvSpPr txBox="1"/>
            <p:nvPr/>
          </p:nvSpPr>
          <p:spPr>
            <a:xfrm flipH="1">
              <a:off x="5401684" y="349727"/>
              <a:ext cx="449184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W.C</a:t>
              </a:r>
            </a:p>
          </p:txBody>
        </p:sp>
        <p:grpSp>
          <p:nvGrpSpPr>
            <p:cNvPr id="3" name="Lift">
              <a:extLst>
                <a:ext uri="{FF2B5EF4-FFF2-40B4-BE49-F238E27FC236}">
                  <a16:creationId xmlns:a16="http://schemas.microsoft.com/office/drawing/2014/main" id="{55476118-1973-8777-B2EB-6E88AA623D40}"/>
                </a:ext>
              </a:extLst>
            </p:cNvPr>
            <p:cNvGrpSpPr/>
            <p:nvPr/>
          </p:nvGrpSpPr>
          <p:grpSpPr>
            <a:xfrm>
              <a:off x="1184299" y="2670048"/>
              <a:ext cx="422284" cy="412034"/>
              <a:chOff x="1528009" y="5935845"/>
              <a:chExt cx="371364" cy="3308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FA2B7A-E52E-851E-EE3A-8D9C0887AD38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798CCBF-C51E-8DD4-62DF-B870C2AF57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FAC867D-70DF-E01D-C040-EABC736DB5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A6C083-A9A8-AB46-89D5-2DD325899CC7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E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881644-3DA2-E11F-D04F-63E3093827F6}"/>
                </a:ext>
              </a:extLst>
            </p:cNvPr>
            <p:cNvSpPr txBox="1"/>
            <p:nvPr/>
          </p:nvSpPr>
          <p:spPr>
            <a:xfrm flipH="1">
              <a:off x="5822248" y="3058708"/>
              <a:ext cx="643125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A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93A963-A6B1-F8B9-8D40-AFF5FAF3161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22750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Lift">
              <a:extLst>
                <a:ext uri="{FF2B5EF4-FFF2-40B4-BE49-F238E27FC236}">
                  <a16:creationId xmlns:a16="http://schemas.microsoft.com/office/drawing/2014/main" id="{2F87C412-4A50-172D-81E5-97CD53E5C183}"/>
                </a:ext>
              </a:extLst>
            </p:cNvPr>
            <p:cNvGrpSpPr/>
            <p:nvPr/>
          </p:nvGrpSpPr>
          <p:grpSpPr>
            <a:xfrm flipH="1">
              <a:off x="10649765" y="2670047"/>
              <a:ext cx="422286" cy="409917"/>
              <a:chOff x="1532197" y="5935845"/>
              <a:chExt cx="371365" cy="32918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C5BC2-789D-4428-2B04-902566889EAF}"/>
                  </a:ext>
                </a:extLst>
              </p:cNvPr>
              <p:cNvSpPr/>
              <p:nvPr/>
            </p:nvSpPr>
            <p:spPr>
              <a:xfrm flipH="1">
                <a:off x="1534589" y="5935845"/>
                <a:ext cx="368973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CAB0FC2-7856-67E3-3542-F661C8D63F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2197" y="5936732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F98697C-B2B9-1A21-BC1E-1695564A6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9554" y="5940207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E60FD8-083A-616D-AA8C-3A0EB7710661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B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6EB799B-470D-4DC4-2B70-5E7E15F7A28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804157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8A304E3-EDE5-B8CD-EE77-C9361A88A07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383465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6395BB9-3A34-5822-F69B-69496FE851F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344234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Lift">
              <a:extLst>
                <a:ext uri="{FF2B5EF4-FFF2-40B4-BE49-F238E27FC236}">
                  <a16:creationId xmlns:a16="http://schemas.microsoft.com/office/drawing/2014/main" id="{29E9457A-0D9A-1383-62CE-02E76B086119}"/>
                </a:ext>
              </a:extLst>
            </p:cNvPr>
            <p:cNvGrpSpPr/>
            <p:nvPr/>
          </p:nvGrpSpPr>
          <p:grpSpPr>
            <a:xfrm>
              <a:off x="3564848" y="2670047"/>
              <a:ext cx="423792" cy="409917"/>
              <a:chOff x="1536456" y="5935845"/>
              <a:chExt cx="372690" cy="32918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08709A2-BC07-3D0E-7983-F862AF923DE0}"/>
                  </a:ext>
                </a:extLst>
              </p:cNvPr>
              <p:cNvSpPr/>
              <p:nvPr/>
            </p:nvSpPr>
            <p:spPr>
              <a:xfrm flipH="1">
                <a:off x="1536456" y="5935845"/>
                <a:ext cx="37269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15ADA8B-6392-2F6E-ABCB-91374E5ECC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9177" y="593609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0BC52AE-259E-C95F-5A97-EF85C8906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3742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91F59E-11E2-C4DE-83B8-5662F0722484}"/>
                  </a:ext>
                </a:extLst>
              </p:cNvPr>
              <p:cNvSpPr txBox="1"/>
              <p:nvPr/>
            </p:nvSpPr>
            <p:spPr>
              <a:xfrm flipH="1">
                <a:off x="1629855" y="5965424"/>
                <a:ext cx="170219" cy="27699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D</a:t>
                </a:r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E7B288-D4D3-CB29-2DD2-4263A6D5074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300041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20D0F2-1B40-C443-3A7F-CD5BA7821A0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723113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Lift">
              <a:extLst>
                <a:ext uri="{FF2B5EF4-FFF2-40B4-BE49-F238E27FC236}">
                  <a16:creationId xmlns:a16="http://schemas.microsoft.com/office/drawing/2014/main" id="{0D49A1CC-D22A-DC6A-26D8-822D80A9C33A}"/>
                </a:ext>
              </a:extLst>
            </p:cNvPr>
            <p:cNvGrpSpPr/>
            <p:nvPr/>
          </p:nvGrpSpPr>
          <p:grpSpPr>
            <a:xfrm>
              <a:off x="8284542" y="2670048"/>
              <a:ext cx="424922" cy="412034"/>
              <a:chOff x="1525934" y="5935845"/>
              <a:chExt cx="373683" cy="33088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1304792-2AFA-9FE8-B692-D8566CC21B49}"/>
                  </a:ext>
                </a:extLst>
              </p:cNvPr>
              <p:cNvSpPr/>
              <p:nvPr/>
            </p:nvSpPr>
            <p:spPr>
              <a:xfrm flipH="1">
                <a:off x="1525934" y="5935845"/>
                <a:ext cx="373683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94AC878-6D01-1338-21F2-FA9F7B7E4F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604B1BE-3B76-F12B-971F-D24E6B60A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084866-174C-7260-CA96-FCE9E099548E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C</a:t>
                </a:r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D03D1D-7A26-BB02-36BD-0F2F59B3A1E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8205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A2E809-C7AA-61C0-6764-66F4879CA49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42070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Lift">
              <a:extLst>
                <a:ext uri="{FF2B5EF4-FFF2-40B4-BE49-F238E27FC236}">
                  <a16:creationId xmlns:a16="http://schemas.microsoft.com/office/drawing/2014/main" id="{D861EEDF-0E01-528E-CCD5-F3FA59153902}"/>
                </a:ext>
              </a:extLst>
            </p:cNvPr>
            <p:cNvGrpSpPr/>
            <p:nvPr/>
          </p:nvGrpSpPr>
          <p:grpSpPr>
            <a:xfrm>
              <a:off x="5923156" y="2670048"/>
              <a:ext cx="420698" cy="412034"/>
              <a:chOff x="1528009" y="5935845"/>
              <a:chExt cx="369969" cy="33088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52DF21-297D-7173-531A-639972E1BCC6}"/>
                  </a:ext>
                </a:extLst>
              </p:cNvPr>
              <p:cNvSpPr/>
              <p:nvPr/>
            </p:nvSpPr>
            <p:spPr>
              <a:xfrm flipH="1">
                <a:off x="1532218" y="5935845"/>
                <a:ext cx="36576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3EA962E-52B1-9310-6DED-F2D42F29F6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4D94027-3CDB-214F-4F21-CBC43A859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ED7FC14-8801-DDD0-AA55-CFB238A19793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A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1696538-E495-6B5E-016B-431635376C0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654463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BE89163-8B7B-6267-DD74-8CE2059A8CA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078328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Lift">
              <a:extLst>
                <a:ext uri="{FF2B5EF4-FFF2-40B4-BE49-F238E27FC236}">
                  <a16:creationId xmlns:a16="http://schemas.microsoft.com/office/drawing/2014/main" id="{FAD325C8-4F2C-6CAC-BCEB-3737FA60674A}"/>
                </a:ext>
              </a:extLst>
            </p:cNvPr>
            <p:cNvGrpSpPr/>
            <p:nvPr/>
          </p:nvGrpSpPr>
          <p:grpSpPr>
            <a:xfrm>
              <a:off x="6339878" y="2670048"/>
              <a:ext cx="420698" cy="412034"/>
              <a:chOff x="1528009" y="5935845"/>
              <a:chExt cx="369969" cy="33088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A1AF441-0738-252B-3B5C-B9364A217FB1}"/>
                  </a:ext>
                </a:extLst>
              </p:cNvPr>
              <p:cNvSpPr/>
              <p:nvPr/>
            </p:nvSpPr>
            <p:spPr>
              <a:xfrm flipH="1">
                <a:off x="1532218" y="5935845"/>
                <a:ext cx="36576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6182FD4-1485-7A91-6FA1-94A0593563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B29B71A-12DC-1D06-44FF-53C227F46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72F6B1D-91E1-B50F-3761-AEE7E9399F3E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200" b="1" dirty="0"/>
              </a:p>
            </p:txBody>
          </p:sp>
        </p:grpSp>
        <p:grpSp>
          <p:nvGrpSpPr>
            <p:cNvPr id="55" name="Lift">
              <a:extLst>
                <a:ext uri="{FF2B5EF4-FFF2-40B4-BE49-F238E27FC236}">
                  <a16:creationId xmlns:a16="http://schemas.microsoft.com/office/drawing/2014/main" id="{AEF2A80D-FB23-1ABF-7CB4-D2FAFBDB37F8}"/>
                </a:ext>
              </a:extLst>
            </p:cNvPr>
            <p:cNvGrpSpPr/>
            <p:nvPr/>
          </p:nvGrpSpPr>
          <p:grpSpPr>
            <a:xfrm>
              <a:off x="5506430" y="2670046"/>
              <a:ext cx="420698" cy="412034"/>
              <a:chOff x="1528009" y="5935845"/>
              <a:chExt cx="369969" cy="33088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B96F750-EC63-B301-2EAD-44D3CE3D1320}"/>
                  </a:ext>
                </a:extLst>
              </p:cNvPr>
              <p:cNvSpPr/>
              <p:nvPr/>
            </p:nvSpPr>
            <p:spPr>
              <a:xfrm flipH="1">
                <a:off x="1532218" y="5935845"/>
                <a:ext cx="36576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3DFC07C-57F4-C8D0-3B56-FAD9C1A7DF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C4AAE26-E05B-E4C8-D415-E5D85D911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F844327-9A9E-6981-675C-C5D0F4491B96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200" b="1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AC6A29-B3B8-E293-3E36-4D7F4DCAD787}"/>
                </a:ext>
              </a:extLst>
            </p:cNvPr>
            <p:cNvSpPr txBox="1"/>
            <p:nvPr/>
          </p:nvSpPr>
          <p:spPr>
            <a:xfrm flipH="1">
              <a:off x="3447762" y="3063240"/>
              <a:ext cx="64633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060156A-CC66-09DD-2D37-F8A1C02F02B0}"/>
                </a:ext>
              </a:extLst>
            </p:cNvPr>
            <p:cNvSpPr txBox="1"/>
            <p:nvPr/>
          </p:nvSpPr>
          <p:spPr>
            <a:xfrm flipH="1">
              <a:off x="1086124" y="3063240"/>
              <a:ext cx="62869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0A7A1DA-B4DA-89DD-A67A-479E0F310257}"/>
                </a:ext>
              </a:extLst>
            </p:cNvPr>
            <p:cNvSpPr txBox="1"/>
            <p:nvPr/>
          </p:nvSpPr>
          <p:spPr>
            <a:xfrm flipH="1">
              <a:off x="8197433" y="3063240"/>
              <a:ext cx="63350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C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A4A82C4-859E-690D-7948-EEAEDDDEB6E5}"/>
                </a:ext>
              </a:extLst>
            </p:cNvPr>
            <p:cNvSpPr txBox="1"/>
            <p:nvPr/>
          </p:nvSpPr>
          <p:spPr>
            <a:xfrm flipH="1">
              <a:off x="10565273" y="3063240"/>
              <a:ext cx="638316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160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8D08DC-4197-64EF-DFA3-5768860DB24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26" y="181293"/>
            <a:ext cx="12070080" cy="27980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587739-3FEA-7DEE-1A51-19C9C2B39609}"/>
              </a:ext>
            </a:extLst>
          </p:cNvPr>
          <p:cNvSpPr txBox="1"/>
          <p:nvPr/>
        </p:nvSpPr>
        <p:spPr>
          <a:xfrm>
            <a:off x="414203" y="5980742"/>
            <a:ext cx="7379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467</a:t>
            </a:r>
            <a:br>
              <a:rPr lang="en-US" sz="2000" b="1" dirty="0"/>
            </a:b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  TO 4</a:t>
            </a:r>
            <a:r>
              <a:rPr lang="en-US" sz="2000" b="1" baseline="30000" dirty="0"/>
              <a:t>th</a:t>
            </a:r>
            <a:r>
              <a:rPr lang="en-US" sz="2000" b="1" dirty="0"/>
              <a:t> , 6</a:t>
            </a:r>
            <a:r>
              <a:rPr lang="en-US" sz="2000" b="1" baseline="30000" dirty="0"/>
              <a:t>th</a:t>
            </a:r>
            <a:r>
              <a:rPr lang="en-US" sz="2000" b="1" dirty="0"/>
              <a:t> TO 8</a:t>
            </a:r>
            <a:r>
              <a:rPr lang="en-US" sz="2000" b="1" baseline="30000" dirty="0"/>
              <a:t>th</a:t>
            </a:r>
            <a:r>
              <a:rPr lang="en-US" sz="2000" b="1" dirty="0"/>
              <a:t> , 10</a:t>
            </a:r>
            <a:r>
              <a:rPr lang="en-US" sz="2000" b="1" baseline="30000" dirty="0"/>
              <a:t>th</a:t>
            </a:r>
            <a:r>
              <a:rPr lang="en-US" sz="2000" b="1" dirty="0"/>
              <a:t> TO 12</a:t>
            </a:r>
            <a:r>
              <a:rPr lang="en-US" sz="2000" b="1" baseline="30000" dirty="0"/>
              <a:t>th</a:t>
            </a:r>
            <a:r>
              <a:rPr lang="en-US" sz="2000" b="1" dirty="0"/>
              <a:t> AND 14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27426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Picture 335" hidden="1">
            <a:extLst>
              <a:ext uri="{FF2B5EF4-FFF2-40B4-BE49-F238E27FC236}">
                <a16:creationId xmlns:a16="http://schemas.microsoft.com/office/drawing/2014/main" id="{91566E50-27FF-6480-3094-CD59940A746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26" y="181293"/>
            <a:ext cx="12070080" cy="2798064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2413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DB470D-84D1-AE0D-53B2-A561E53A7356}"/>
              </a:ext>
            </a:extLst>
          </p:cNvPr>
          <p:cNvGrpSpPr/>
          <p:nvPr/>
        </p:nvGrpSpPr>
        <p:grpSpPr>
          <a:xfrm>
            <a:off x="204202" y="274320"/>
            <a:ext cx="11846099" cy="3035141"/>
            <a:chOff x="204202" y="274320"/>
            <a:chExt cx="11846099" cy="3035141"/>
          </a:xfrm>
        </p:grpSpPr>
        <p:grpSp>
          <p:nvGrpSpPr>
            <p:cNvPr id="525" name="Lift">
              <a:extLst>
                <a:ext uri="{FF2B5EF4-FFF2-40B4-BE49-F238E27FC236}">
                  <a16:creationId xmlns:a16="http://schemas.microsoft.com/office/drawing/2014/main" id="{7907BB90-7973-CB6B-A250-A99AD4E49CA4}"/>
                </a:ext>
              </a:extLst>
            </p:cNvPr>
            <p:cNvGrpSpPr/>
            <p:nvPr/>
          </p:nvGrpSpPr>
          <p:grpSpPr>
            <a:xfrm>
              <a:off x="1184299" y="2670048"/>
              <a:ext cx="422284" cy="412034"/>
              <a:chOff x="1528009" y="5935845"/>
              <a:chExt cx="371364" cy="330884"/>
            </a:xfrm>
          </p:grpSpPr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51F585D0-D8DD-3E5D-DCB6-D89DB0CA4BAB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710" name="Straight Connector 709">
                <a:extLst>
                  <a:ext uri="{FF2B5EF4-FFF2-40B4-BE49-F238E27FC236}">
                    <a16:creationId xmlns:a16="http://schemas.microsoft.com/office/drawing/2014/main" id="{F86D096A-6101-DA46-AC6F-B6BC7DA200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51FE4CDB-5AA0-BC99-0FE3-2A5E73F4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2F9689CF-D0C5-E9B9-673C-DFD6F9DC2048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E</a:t>
                </a:r>
              </a:p>
            </p:txBody>
          </p:sp>
        </p:grp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B400DCF2-A101-CAD1-55CB-C6CD2A2D3DB3}"/>
                </a:ext>
              </a:extLst>
            </p:cNvPr>
            <p:cNvSpPr txBox="1"/>
            <p:nvPr/>
          </p:nvSpPr>
          <p:spPr>
            <a:xfrm flipH="1">
              <a:off x="5822248" y="3058708"/>
              <a:ext cx="643125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A</a:t>
              </a: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C2F37EB4-2239-C2E8-13C4-75ECFACF248B}"/>
                </a:ext>
              </a:extLst>
            </p:cNvPr>
            <p:cNvSpPr txBox="1"/>
            <p:nvPr/>
          </p:nvSpPr>
          <p:spPr>
            <a:xfrm rot="16200000" flipH="1">
              <a:off x="3148064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5CCCCCA0-BCE5-637D-6775-8B856086A6BE}"/>
                </a:ext>
              </a:extLst>
            </p:cNvPr>
            <p:cNvSpPr txBox="1"/>
            <p:nvPr/>
          </p:nvSpPr>
          <p:spPr>
            <a:xfrm rot="16200000">
              <a:off x="11175155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1014</a:t>
              </a:r>
            </a:p>
          </p:txBody>
        </p:sp>
        <p:grpSp>
          <p:nvGrpSpPr>
            <p:cNvPr id="529" name="SingleUnit">
              <a:extLst>
                <a:ext uri="{FF2B5EF4-FFF2-40B4-BE49-F238E27FC236}">
                  <a16:creationId xmlns:a16="http://schemas.microsoft.com/office/drawing/2014/main" id="{2485B96F-B9C5-4D62-A612-7CA1CF5E3038}"/>
                </a:ext>
              </a:extLst>
            </p:cNvPr>
            <p:cNvGrpSpPr/>
            <p:nvPr/>
          </p:nvGrpSpPr>
          <p:grpSpPr>
            <a:xfrm>
              <a:off x="204202" y="274320"/>
              <a:ext cx="2386788" cy="1883664"/>
              <a:chOff x="211215" y="274320"/>
              <a:chExt cx="2386788" cy="1883664"/>
            </a:xfrm>
          </p:grpSpPr>
          <p:grpSp>
            <p:nvGrpSpPr>
              <p:cNvPr id="686" name="Stair">
                <a:extLst>
                  <a:ext uri="{FF2B5EF4-FFF2-40B4-BE49-F238E27FC236}">
                    <a16:creationId xmlns:a16="http://schemas.microsoft.com/office/drawing/2014/main" id="{D551616E-7F56-D255-058C-20FE2983866E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697" name="Straight Connector 696">
                  <a:extLst>
                    <a:ext uri="{FF2B5EF4-FFF2-40B4-BE49-F238E27FC236}">
                      <a16:creationId xmlns:a16="http://schemas.microsoft.com/office/drawing/2014/main" id="{5CB71C61-23AB-7033-F836-C7913BFAE2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Connector 697">
                  <a:extLst>
                    <a:ext uri="{FF2B5EF4-FFF2-40B4-BE49-F238E27FC236}">
                      <a16:creationId xmlns:a16="http://schemas.microsoft.com/office/drawing/2014/main" id="{96640592-158A-FBBF-EE68-174834A8A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Connector 698">
                  <a:extLst>
                    <a:ext uri="{FF2B5EF4-FFF2-40B4-BE49-F238E27FC236}">
                      <a16:creationId xmlns:a16="http://schemas.microsoft.com/office/drawing/2014/main" id="{E38F5030-D1BF-1453-E32C-5003DF8D3B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Connector 699">
                  <a:extLst>
                    <a:ext uri="{FF2B5EF4-FFF2-40B4-BE49-F238E27FC236}">
                      <a16:creationId xmlns:a16="http://schemas.microsoft.com/office/drawing/2014/main" id="{1E4E50C8-746D-EB40-61C0-1AF9170568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Connector 700">
                  <a:extLst>
                    <a:ext uri="{FF2B5EF4-FFF2-40B4-BE49-F238E27FC236}">
                      <a16:creationId xmlns:a16="http://schemas.microsoft.com/office/drawing/2014/main" id="{3F29EB66-0F6F-77F8-D5DB-B5A3E2051B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Connector 701">
                  <a:extLst>
                    <a:ext uri="{FF2B5EF4-FFF2-40B4-BE49-F238E27FC236}">
                      <a16:creationId xmlns:a16="http://schemas.microsoft.com/office/drawing/2014/main" id="{3AB9AADB-5579-3844-B0EC-51575D2C7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Connector 702">
                  <a:extLst>
                    <a:ext uri="{FF2B5EF4-FFF2-40B4-BE49-F238E27FC236}">
                      <a16:creationId xmlns:a16="http://schemas.microsoft.com/office/drawing/2014/main" id="{9E770201-0BE8-C215-9433-127B95238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Connector 703">
                  <a:extLst>
                    <a:ext uri="{FF2B5EF4-FFF2-40B4-BE49-F238E27FC236}">
                      <a16:creationId xmlns:a16="http://schemas.microsoft.com/office/drawing/2014/main" id="{80A566EF-2C5F-40C7-7CB9-E753D62D9E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Connector 704">
                  <a:extLst>
                    <a:ext uri="{FF2B5EF4-FFF2-40B4-BE49-F238E27FC236}">
                      <a16:creationId xmlns:a16="http://schemas.microsoft.com/office/drawing/2014/main" id="{032AE729-F90F-6237-07AB-DB7C3134EA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6" name="Straight Connector 705">
                  <a:extLst>
                    <a:ext uri="{FF2B5EF4-FFF2-40B4-BE49-F238E27FC236}">
                      <a16:creationId xmlns:a16="http://schemas.microsoft.com/office/drawing/2014/main" id="{40FD1B8F-4242-DA20-1B10-1C2DECF7B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7" name="Straight Connector 706">
                  <a:extLst>
                    <a:ext uri="{FF2B5EF4-FFF2-40B4-BE49-F238E27FC236}">
                      <a16:creationId xmlns:a16="http://schemas.microsoft.com/office/drawing/2014/main" id="{206EE033-0EE6-0307-0C71-F4314FE9B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8" name="Straight Connector 707">
                  <a:extLst>
                    <a:ext uri="{FF2B5EF4-FFF2-40B4-BE49-F238E27FC236}">
                      <a16:creationId xmlns:a16="http://schemas.microsoft.com/office/drawing/2014/main" id="{387B4350-B761-9B43-644F-67E26F94F2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7F696DDC-17D2-1A77-073C-CFCD425C0C70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DDCD8C2F-603B-833D-73A5-124D766FB0F6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7BC5C6C8-5063-9C6D-A0CE-EE1230A58165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0BDEA363-8D84-80EA-64EA-E7B2C2B05798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CE39DD2E-4850-D7F9-9E11-AED93DC9F0CF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76615421-7ABE-1995-28DE-6D2F26B965AC}"/>
                  </a:ext>
                </a:extLst>
              </p:cNvPr>
              <p:cNvCxnSpPr/>
              <p:nvPr/>
            </p:nvCxnSpPr>
            <p:spPr>
              <a:xfrm flipH="1">
                <a:off x="222180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9A78854B-7E52-EF3E-8202-E9615CDF6F5C}"/>
                  </a:ext>
                </a:extLst>
              </p:cNvPr>
              <p:cNvCxnSpPr/>
              <p:nvPr/>
            </p:nvCxnSpPr>
            <p:spPr>
              <a:xfrm flipH="1">
                <a:off x="2587151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A3E817AE-AEEB-561F-7CEF-E46067449858}"/>
                  </a:ext>
                </a:extLst>
              </p:cNvPr>
              <p:cNvCxnSpPr/>
              <p:nvPr/>
            </p:nvCxnSpPr>
            <p:spPr>
              <a:xfrm flipH="1">
                <a:off x="21742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87CA16E1-C013-3409-9A52-D964CB37F4A9}"/>
                  </a:ext>
                </a:extLst>
              </p:cNvPr>
              <p:cNvCxnSpPr/>
              <p:nvPr/>
            </p:nvCxnSpPr>
            <p:spPr>
              <a:xfrm flipH="1">
                <a:off x="1610451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FCE01B55-6DEA-C698-8E81-B50397EC9AE4}"/>
                  </a:ext>
                </a:extLst>
              </p:cNvPr>
              <p:cNvCxnSpPr/>
              <p:nvPr/>
            </p:nvCxnSpPr>
            <p:spPr>
              <a:xfrm flipH="1">
                <a:off x="1409226" y="274320"/>
                <a:ext cx="0" cy="10424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0" name="SingleUnit">
              <a:extLst>
                <a:ext uri="{FF2B5EF4-FFF2-40B4-BE49-F238E27FC236}">
                  <a16:creationId xmlns:a16="http://schemas.microsoft.com/office/drawing/2014/main" id="{B008B064-F123-4562-60D6-C91152B5BCA3}"/>
                </a:ext>
              </a:extLst>
            </p:cNvPr>
            <p:cNvGrpSpPr/>
            <p:nvPr/>
          </p:nvGrpSpPr>
          <p:grpSpPr>
            <a:xfrm>
              <a:off x="2580966" y="274320"/>
              <a:ext cx="2384407" cy="1883664"/>
              <a:chOff x="211215" y="274320"/>
              <a:chExt cx="2384407" cy="1883664"/>
            </a:xfrm>
          </p:grpSpPr>
          <p:grpSp>
            <p:nvGrpSpPr>
              <p:cNvPr id="664" name="Stair">
                <a:extLst>
                  <a:ext uri="{FF2B5EF4-FFF2-40B4-BE49-F238E27FC236}">
                    <a16:creationId xmlns:a16="http://schemas.microsoft.com/office/drawing/2014/main" id="{B8C4EF87-A292-C3D3-A71E-E235AFA4ED83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674" name="Straight Connector 673">
                  <a:extLst>
                    <a:ext uri="{FF2B5EF4-FFF2-40B4-BE49-F238E27FC236}">
                      <a16:creationId xmlns:a16="http://schemas.microsoft.com/office/drawing/2014/main" id="{C0DDE691-1EDE-0915-58B4-C2B51CE1EC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>
                  <a:extLst>
                    <a:ext uri="{FF2B5EF4-FFF2-40B4-BE49-F238E27FC236}">
                      <a16:creationId xmlns:a16="http://schemas.microsoft.com/office/drawing/2014/main" id="{115BB1CC-F2F2-BAD9-0927-B68AC0F7BC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>
                  <a:extLst>
                    <a:ext uri="{FF2B5EF4-FFF2-40B4-BE49-F238E27FC236}">
                      <a16:creationId xmlns:a16="http://schemas.microsoft.com/office/drawing/2014/main" id="{D98310B9-65B2-BD4D-772A-A0A5406388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7" name="Straight Connector 676">
                  <a:extLst>
                    <a:ext uri="{FF2B5EF4-FFF2-40B4-BE49-F238E27FC236}">
                      <a16:creationId xmlns:a16="http://schemas.microsoft.com/office/drawing/2014/main" id="{5AC66975-D824-4A42-BBEB-D6D60B153B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4992F738-060A-5E08-B055-3D295E724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>
                  <a:extLst>
                    <a:ext uri="{FF2B5EF4-FFF2-40B4-BE49-F238E27FC236}">
                      <a16:creationId xmlns:a16="http://schemas.microsoft.com/office/drawing/2014/main" id="{A2DA73CE-BEAC-02BD-6A80-B7A73E4F81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Straight Connector 679">
                  <a:extLst>
                    <a:ext uri="{FF2B5EF4-FFF2-40B4-BE49-F238E27FC236}">
                      <a16:creationId xmlns:a16="http://schemas.microsoft.com/office/drawing/2014/main" id="{DD1D62A0-CF55-D939-7A02-2A44458DA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>
                  <a:extLst>
                    <a:ext uri="{FF2B5EF4-FFF2-40B4-BE49-F238E27FC236}">
                      <a16:creationId xmlns:a16="http://schemas.microsoft.com/office/drawing/2014/main" id="{5381CDE6-5629-FE47-10E7-DF281D896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>
                  <a:extLst>
                    <a:ext uri="{FF2B5EF4-FFF2-40B4-BE49-F238E27FC236}">
                      <a16:creationId xmlns:a16="http://schemas.microsoft.com/office/drawing/2014/main" id="{EF987FD2-CDBD-F313-8D86-72FA8BE79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Straight Connector 682">
                  <a:extLst>
                    <a:ext uri="{FF2B5EF4-FFF2-40B4-BE49-F238E27FC236}">
                      <a16:creationId xmlns:a16="http://schemas.microsoft.com/office/drawing/2014/main" id="{3B7A27D5-2307-6AC0-D35B-A40846FA36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4C1CF1CB-876C-09EC-180E-BF34F230C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D4167AEF-1AEA-A626-C3E4-41C9416085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30E1B1B8-52E6-0386-7C0A-1CA032D122BB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038167F2-0DDE-35DE-D386-06FCD064C516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AADA90F1-37ED-8831-BFA5-F1DCDE7FFF86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8A32931F-C548-0E1F-8159-F496A1956481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52096BB5-D71A-3CA8-7A61-2AF1319248F7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75C0AACF-24F6-DD0E-3B5D-94293541A819}"/>
                  </a:ext>
                </a:extLst>
              </p:cNvPr>
              <p:cNvCxnSpPr/>
              <p:nvPr/>
            </p:nvCxnSpPr>
            <p:spPr>
              <a:xfrm flipH="1">
                <a:off x="2587151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4728916E-42C5-AB1B-E492-1DFD463EA04B}"/>
                  </a:ext>
                </a:extLst>
              </p:cNvPr>
              <p:cNvCxnSpPr/>
              <p:nvPr/>
            </p:nvCxnSpPr>
            <p:spPr>
              <a:xfrm flipH="1">
                <a:off x="21742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31BD237B-4D2F-C79F-3168-0EFC98225471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>
                <a:extLst>
                  <a:ext uri="{FF2B5EF4-FFF2-40B4-BE49-F238E27FC236}">
                    <a16:creationId xmlns:a16="http://schemas.microsoft.com/office/drawing/2014/main" id="{DA905D93-B0EA-148A-6CF3-BC989970632B}"/>
                  </a:ext>
                </a:extLst>
              </p:cNvPr>
              <p:cNvCxnSpPr/>
              <p:nvPr/>
            </p:nvCxnSpPr>
            <p:spPr>
              <a:xfrm flipH="1">
                <a:off x="1409226" y="274320"/>
                <a:ext cx="0" cy="10424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1" name="SingleUnit">
              <a:extLst>
                <a:ext uri="{FF2B5EF4-FFF2-40B4-BE49-F238E27FC236}">
                  <a16:creationId xmlns:a16="http://schemas.microsoft.com/office/drawing/2014/main" id="{48A53B1A-7CA4-9B35-1D8F-4FFC6E55D331}"/>
                </a:ext>
              </a:extLst>
            </p:cNvPr>
            <p:cNvGrpSpPr/>
            <p:nvPr/>
          </p:nvGrpSpPr>
          <p:grpSpPr>
            <a:xfrm>
              <a:off x="4936285" y="274320"/>
              <a:ext cx="2384407" cy="1883664"/>
              <a:chOff x="211215" y="274320"/>
              <a:chExt cx="2384407" cy="1883664"/>
            </a:xfrm>
          </p:grpSpPr>
          <p:grpSp>
            <p:nvGrpSpPr>
              <p:cNvPr id="642" name="Stair">
                <a:extLst>
                  <a:ext uri="{FF2B5EF4-FFF2-40B4-BE49-F238E27FC236}">
                    <a16:creationId xmlns:a16="http://schemas.microsoft.com/office/drawing/2014/main" id="{478577BC-309A-5B14-FDE1-428CB6968CB5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F984D365-2902-656A-C9E9-A26DCE841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42876F60-61ED-2EB4-33A9-0C135E8AE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FCEB864D-4E17-6369-188D-E0DDEE40C9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Straight Connector 654">
                  <a:extLst>
                    <a:ext uri="{FF2B5EF4-FFF2-40B4-BE49-F238E27FC236}">
                      <a16:creationId xmlns:a16="http://schemas.microsoft.com/office/drawing/2014/main" id="{BE4E73BB-8C7F-B0FA-74D7-21217E01FC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Straight Connector 655">
                  <a:extLst>
                    <a:ext uri="{FF2B5EF4-FFF2-40B4-BE49-F238E27FC236}">
                      <a16:creationId xmlns:a16="http://schemas.microsoft.com/office/drawing/2014/main" id="{2853C777-68F7-A557-AF7F-70E8B779D5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Straight Connector 656">
                  <a:extLst>
                    <a:ext uri="{FF2B5EF4-FFF2-40B4-BE49-F238E27FC236}">
                      <a16:creationId xmlns:a16="http://schemas.microsoft.com/office/drawing/2014/main" id="{72CAFFFB-473B-3E81-7B85-4115C676F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Straight Connector 657">
                  <a:extLst>
                    <a:ext uri="{FF2B5EF4-FFF2-40B4-BE49-F238E27FC236}">
                      <a16:creationId xmlns:a16="http://schemas.microsoft.com/office/drawing/2014/main" id="{4D1C8EE0-F387-D4B0-88FF-8A8B6E3A8C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Straight Connector 658">
                  <a:extLst>
                    <a:ext uri="{FF2B5EF4-FFF2-40B4-BE49-F238E27FC236}">
                      <a16:creationId xmlns:a16="http://schemas.microsoft.com/office/drawing/2014/main" id="{7B8350FF-1EE9-8660-1B8B-94310E70E5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Straight Connector 659">
                  <a:extLst>
                    <a:ext uri="{FF2B5EF4-FFF2-40B4-BE49-F238E27FC236}">
                      <a16:creationId xmlns:a16="http://schemas.microsoft.com/office/drawing/2014/main" id="{EF0C9B8C-F15B-AE30-B67B-160385659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Straight Connector 660">
                  <a:extLst>
                    <a:ext uri="{FF2B5EF4-FFF2-40B4-BE49-F238E27FC236}">
                      <a16:creationId xmlns:a16="http://schemas.microsoft.com/office/drawing/2014/main" id="{E6718360-0F26-DD2C-BCEE-469D5688CE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Straight Connector 661">
                  <a:extLst>
                    <a:ext uri="{FF2B5EF4-FFF2-40B4-BE49-F238E27FC236}">
                      <a16:creationId xmlns:a16="http://schemas.microsoft.com/office/drawing/2014/main" id="{C177C886-2020-380E-44FE-AE17AEC58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3" name="Straight Connector 662">
                  <a:extLst>
                    <a:ext uri="{FF2B5EF4-FFF2-40B4-BE49-F238E27FC236}">
                      <a16:creationId xmlns:a16="http://schemas.microsoft.com/office/drawing/2014/main" id="{5C4DBE0F-AE6D-555D-91DA-00682E929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D45E7F5D-2D63-8C79-8D5B-9CA4E3CC1F15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1CFA53D3-4D89-1B63-BD08-3B2995DB085E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764D2606-16EF-7825-836B-2BF00CD73E76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AD951E33-114C-EBCC-A360-C5A7A773E94A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8F97E048-AA24-F2CC-3F74-B185905DCCF4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3D428006-F5C2-2C5B-DD45-3D3D6FF5836C}"/>
                  </a:ext>
                </a:extLst>
              </p:cNvPr>
              <p:cNvCxnSpPr/>
              <p:nvPr/>
            </p:nvCxnSpPr>
            <p:spPr>
              <a:xfrm flipH="1">
                <a:off x="2587151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417BB4CD-E94E-31AD-414B-8BE2760B905E}"/>
                  </a:ext>
                </a:extLst>
              </p:cNvPr>
              <p:cNvCxnSpPr/>
              <p:nvPr/>
            </p:nvCxnSpPr>
            <p:spPr>
              <a:xfrm flipH="1">
                <a:off x="215039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726395C8-F8BD-DACC-1904-31E93F45A88A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EAA83395-C626-400A-4CF9-7258399FE229}"/>
                  </a:ext>
                </a:extLst>
              </p:cNvPr>
              <p:cNvCxnSpPr/>
              <p:nvPr/>
            </p:nvCxnSpPr>
            <p:spPr>
              <a:xfrm flipH="1">
                <a:off x="1409226" y="274320"/>
                <a:ext cx="0" cy="10424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2" name="SingleUnit">
              <a:extLst>
                <a:ext uri="{FF2B5EF4-FFF2-40B4-BE49-F238E27FC236}">
                  <a16:creationId xmlns:a16="http://schemas.microsoft.com/office/drawing/2014/main" id="{FEA8E7A5-072D-0E26-D103-8C3E0385A575}"/>
                </a:ext>
              </a:extLst>
            </p:cNvPr>
            <p:cNvGrpSpPr/>
            <p:nvPr/>
          </p:nvGrpSpPr>
          <p:grpSpPr>
            <a:xfrm>
              <a:off x="7301253" y="274320"/>
              <a:ext cx="2384407" cy="1883664"/>
              <a:chOff x="211215" y="274320"/>
              <a:chExt cx="2384407" cy="1883664"/>
            </a:xfrm>
          </p:grpSpPr>
          <p:grpSp>
            <p:nvGrpSpPr>
              <p:cNvPr id="620" name="Stair">
                <a:extLst>
                  <a:ext uri="{FF2B5EF4-FFF2-40B4-BE49-F238E27FC236}">
                    <a16:creationId xmlns:a16="http://schemas.microsoft.com/office/drawing/2014/main" id="{F8B561F3-7E8C-2824-D072-1CFA95FC4935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630" name="Straight Connector 629">
                  <a:extLst>
                    <a:ext uri="{FF2B5EF4-FFF2-40B4-BE49-F238E27FC236}">
                      <a16:creationId xmlns:a16="http://schemas.microsoft.com/office/drawing/2014/main" id="{0A827709-7EC1-30CB-08CF-BE3E85BCC8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506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Straight Connector 630">
                  <a:extLst>
                    <a:ext uri="{FF2B5EF4-FFF2-40B4-BE49-F238E27FC236}">
                      <a16:creationId xmlns:a16="http://schemas.microsoft.com/office/drawing/2014/main" id="{CFC1459E-7859-CF82-4335-084133A4C2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Straight Connector 631">
                  <a:extLst>
                    <a:ext uri="{FF2B5EF4-FFF2-40B4-BE49-F238E27FC236}">
                      <a16:creationId xmlns:a16="http://schemas.microsoft.com/office/drawing/2014/main" id="{67EF8D11-2318-C651-7732-561DF5160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Straight Connector 632">
                  <a:extLst>
                    <a:ext uri="{FF2B5EF4-FFF2-40B4-BE49-F238E27FC236}">
                      <a16:creationId xmlns:a16="http://schemas.microsoft.com/office/drawing/2014/main" id="{6813C0F3-4DE4-817D-CA64-BF55814C3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4" name="Straight Connector 633">
                  <a:extLst>
                    <a:ext uri="{FF2B5EF4-FFF2-40B4-BE49-F238E27FC236}">
                      <a16:creationId xmlns:a16="http://schemas.microsoft.com/office/drawing/2014/main" id="{3A6BFEAE-2611-1679-9838-B34A278B4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Straight Connector 634">
                  <a:extLst>
                    <a:ext uri="{FF2B5EF4-FFF2-40B4-BE49-F238E27FC236}">
                      <a16:creationId xmlns:a16="http://schemas.microsoft.com/office/drawing/2014/main" id="{4150D888-B1DA-FBD6-8711-E1B47C6D9B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Straight Connector 635">
                  <a:extLst>
                    <a:ext uri="{FF2B5EF4-FFF2-40B4-BE49-F238E27FC236}">
                      <a16:creationId xmlns:a16="http://schemas.microsoft.com/office/drawing/2014/main" id="{7219B693-765D-F7E3-CF24-9AB33B29E3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Straight Connector 636">
                  <a:extLst>
                    <a:ext uri="{FF2B5EF4-FFF2-40B4-BE49-F238E27FC236}">
                      <a16:creationId xmlns:a16="http://schemas.microsoft.com/office/drawing/2014/main" id="{ED667639-D1AF-3C95-6982-4685474C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>
                  <a:extLst>
                    <a:ext uri="{FF2B5EF4-FFF2-40B4-BE49-F238E27FC236}">
                      <a16:creationId xmlns:a16="http://schemas.microsoft.com/office/drawing/2014/main" id="{05793EFC-0D3F-0EAD-C6C1-12B94F320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>
                  <a:extLst>
                    <a:ext uri="{FF2B5EF4-FFF2-40B4-BE49-F238E27FC236}">
                      <a16:creationId xmlns:a16="http://schemas.microsoft.com/office/drawing/2014/main" id="{608B120A-0697-72CD-DDE0-09161F2884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Straight Connector 639">
                  <a:extLst>
                    <a:ext uri="{FF2B5EF4-FFF2-40B4-BE49-F238E27FC236}">
                      <a16:creationId xmlns:a16="http://schemas.microsoft.com/office/drawing/2014/main" id="{FA265B09-38CA-E5E1-8467-29C0B07FF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Straight Connector 640">
                  <a:extLst>
                    <a:ext uri="{FF2B5EF4-FFF2-40B4-BE49-F238E27FC236}">
                      <a16:creationId xmlns:a16="http://schemas.microsoft.com/office/drawing/2014/main" id="{F97B215D-9975-E845-414B-CAEFF29024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63A5482C-C958-8E4C-5BA2-D76CBCFDDA70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AB43D004-011E-6762-4CAC-35A3AFBC9CF2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7B8649AD-E957-B71B-1EBB-F63F9327C310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B72A70F0-0D73-3DBD-5732-AA311ABC0FF6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6817DE07-A5F4-02DE-6101-659664FC0A55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3297CEA8-0D45-3347-AAC3-D91D9FC50F2B}"/>
                  </a:ext>
                </a:extLst>
              </p:cNvPr>
              <p:cNvCxnSpPr/>
              <p:nvPr/>
            </p:nvCxnSpPr>
            <p:spPr>
              <a:xfrm flipH="1">
                <a:off x="2587151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0B7AB01A-F10A-EE34-7D8A-DFFB328A8C2C}"/>
                  </a:ext>
                </a:extLst>
              </p:cNvPr>
              <p:cNvCxnSpPr/>
              <p:nvPr/>
            </p:nvCxnSpPr>
            <p:spPr>
              <a:xfrm flipH="1">
                <a:off x="215039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DB057A54-6535-E90B-48E8-64A55D86916F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86150463-B6E2-386F-ED71-C88E1344DB80}"/>
                  </a:ext>
                </a:extLst>
              </p:cNvPr>
              <p:cNvCxnSpPr/>
              <p:nvPr/>
            </p:nvCxnSpPr>
            <p:spPr>
              <a:xfrm flipH="1">
                <a:off x="1409226" y="274320"/>
                <a:ext cx="0" cy="10424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3" name="SingleUnit">
              <a:extLst>
                <a:ext uri="{FF2B5EF4-FFF2-40B4-BE49-F238E27FC236}">
                  <a16:creationId xmlns:a16="http://schemas.microsoft.com/office/drawing/2014/main" id="{81794FE1-A766-5F43-B230-E92FD2041BAA}"/>
                </a:ext>
              </a:extLst>
            </p:cNvPr>
            <p:cNvGrpSpPr/>
            <p:nvPr/>
          </p:nvGrpSpPr>
          <p:grpSpPr>
            <a:xfrm>
              <a:off x="9665894" y="274320"/>
              <a:ext cx="2384407" cy="1883664"/>
              <a:chOff x="211215" y="274320"/>
              <a:chExt cx="2384407" cy="1883664"/>
            </a:xfrm>
          </p:grpSpPr>
          <p:grpSp>
            <p:nvGrpSpPr>
              <p:cNvPr id="598" name="Stair">
                <a:extLst>
                  <a:ext uri="{FF2B5EF4-FFF2-40B4-BE49-F238E27FC236}">
                    <a16:creationId xmlns:a16="http://schemas.microsoft.com/office/drawing/2014/main" id="{551AF979-4FF7-3D9A-6D53-656A772A864D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608" name="Straight Connector 607">
                  <a:extLst>
                    <a:ext uri="{FF2B5EF4-FFF2-40B4-BE49-F238E27FC236}">
                      <a16:creationId xmlns:a16="http://schemas.microsoft.com/office/drawing/2014/main" id="{17ECF276-0D25-5499-0798-971A4BF8C6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Straight Connector 608">
                  <a:extLst>
                    <a:ext uri="{FF2B5EF4-FFF2-40B4-BE49-F238E27FC236}">
                      <a16:creationId xmlns:a16="http://schemas.microsoft.com/office/drawing/2014/main" id="{A176DA9C-DD82-10AD-0F90-85A94C52A6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Straight Connector 609">
                  <a:extLst>
                    <a:ext uri="{FF2B5EF4-FFF2-40B4-BE49-F238E27FC236}">
                      <a16:creationId xmlns:a16="http://schemas.microsoft.com/office/drawing/2014/main" id="{C462C8E9-118C-AA33-E8CC-4A6802CA6C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Straight Connector 610">
                  <a:extLst>
                    <a:ext uri="{FF2B5EF4-FFF2-40B4-BE49-F238E27FC236}">
                      <a16:creationId xmlns:a16="http://schemas.microsoft.com/office/drawing/2014/main" id="{53E05218-43AE-0916-E906-744BEC86EB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Straight Connector 611">
                  <a:extLst>
                    <a:ext uri="{FF2B5EF4-FFF2-40B4-BE49-F238E27FC236}">
                      <a16:creationId xmlns:a16="http://schemas.microsoft.com/office/drawing/2014/main" id="{21160D31-7E5B-6FD8-01F3-A3131A01AD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Straight Connector 612">
                  <a:extLst>
                    <a:ext uri="{FF2B5EF4-FFF2-40B4-BE49-F238E27FC236}">
                      <a16:creationId xmlns:a16="http://schemas.microsoft.com/office/drawing/2014/main" id="{F0C41528-9031-A435-7DC3-690D193B1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4" name="Straight Connector 613">
                  <a:extLst>
                    <a:ext uri="{FF2B5EF4-FFF2-40B4-BE49-F238E27FC236}">
                      <a16:creationId xmlns:a16="http://schemas.microsoft.com/office/drawing/2014/main" id="{B0A63404-B665-D849-D286-2D9992B88D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5" name="Straight Connector 614">
                  <a:extLst>
                    <a:ext uri="{FF2B5EF4-FFF2-40B4-BE49-F238E27FC236}">
                      <a16:creationId xmlns:a16="http://schemas.microsoft.com/office/drawing/2014/main" id="{9315E244-9001-7275-0B39-1AC582DBC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Connector 615">
                  <a:extLst>
                    <a:ext uri="{FF2B5EF4-FFF2-40B4-BE49-F238E27FC236}">
                      <a16:creationId xmlns:a16="http://schemas.microsoft.com/office/drawing/2014/main" id="{AD5CC352-4EAE-1C36-0452-F4DA2C319A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Connector 616">
                  <a:extLst>
                    <a:ext uri="{FF2B5EF4-FFF2-40B4-BE49-F238E27FC236}">
                      <a16:creationId xmlns:a16="http://schemas.microsoft.com/office/drawing/2014/main" id="{442F5E4F-2747-2DD7-7DAC-5A760117C6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794E121A-9BEA-ECE7-4F25-68BCAAAF0D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084B17C8-60EC-EC4D-3931-1F89C19201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851F9C72-475E-8945-EC02-AFBC21CD550C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040A8075-4A31-A64A-4401-340C826C4D5D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C0BC5463-EA1D-A5D2-76E5-24ECD199C5E5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966A495A-DBE6-D57B-1BFB-E7A55F4880EF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3E2F08E4-CB1A-DCAF-24C8-66F2A5A6D45D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52217B0-6BC4-B6EF-57F5-ABE53BA824CE}"/>
                  </a:ext>
                </a:extLst>
              </p:cNvPr>
              <p:cNvCxnSpPr/>
              <p:nvPr/>
            </p:nvCxnSpPr>
            <p:spPr>
              <a:xfrm flipH="1">
                <a:off x="2587151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16FA7FD0-18AB-47A2-AF26-C6273AC1748F}"/>
                  </a:ext>
                </a:extLst>
              </p:cNvPr>
              <p:cNvCxnSpPr/>
              <p:nvPr/>
            </p:nvCxnSpPr>
            <p:spPr>
              <a:xfrm flipH="1">
                <a:off x="215039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EF1A2311-CEFA-7676-D366-935BF4A980A7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8DA58ADD-BF7B-BE7B-3824-19B5FC925860}"/>
                  </a:ext>
                </a:extLst>
              </p:cNvPr>
              <p:cNvCxnSpPr/>
              <p:nvPr/>
            </p:nvCxnSpPr>
            <p:spPr>
              <a:xfrm flipH="1">
                <a:off x="1409226" y="274320"/>
                <a:ext cx="0" cy="10424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8A837DBE-7545-66BD-6590-6443D225DBE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22750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5" name="Lift">
              <a:extLst>
                <a:ext uri="{FF2B5EF4-FFF2-40B4-BE49-F238E27FC236}">
                  <a16:creationId xmlns:a16="http://schemas.microsoft.com/office/drawing/2014/main" id="{7491F649-D014-6F9D-EF10-B491FD63FBF9}"/>
                </a:ext>
              </a:extLst>
            </p:cNvPr>
            <p:cNvGrpSpPr/>
            <p:nvPr/>
          </p:nvGrpSpPr>
          <p:grpSpPr>
            <a:xfrm flipH="1">
              <a:off x="10649765" y="2670047"/>
              <a:ext cx="422286" cy="409917"/>
              <a:chOff x="1532197" y="5935845"/>
              <a:chExt cx="371365" cy="329184"/>
            </a:xfrm>
          </p:grpSpPr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2CF3965F-96B9-CDFD-C845-4FED10B1794E}"/>
                  </a:ext>
                </a:extLst>
              </p:cNvPr>
              <p:cNvSpPr/>
              <p:nvPr/>
            </p:nvSpPr>
            <p:spPr>
              <a:xfrm flipH="1">
                <a:off x="1534589" y="5935845"/>
                <a:ext cx="368973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EC70D5BA-1F72-7EC6-734D-779B238ABE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2197" y="5936732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884560EF-4ABE-5093-23CF-72EFB6DEC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9554" y="5940207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7" name="TextBox 596">
                <a:extLst>
                  <a:ext uri="{FF2B5EF4-FFF2-40B4-BE49-F238E27FC236}">
                    <a16:creationId xmlns:a16="http://schemas.microsoft.com/office/drawing/2014/main" id="{961E10EE-206A-C558-E506-13017EA58707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B</a:t>
                </a:r>
              </a:p>
            </p:txBody>
          </p:sp>
        </p:grp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FAF96425-E2F0-D258-F140-964C4E6544C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804157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D0DC079-D327-2641-A9A2-488294A60B0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383465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38CC521B-C47B-3905-D01A-AF2372F8D2F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344234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9" name="Lift">
              <a:extLst>
                <a:ext uri="{FF2B5EF4-FFF2-40B4-BE49-F238E27FC236}">
                  <a16:creationId xmlns:a16="http://schemas.microsoft.com/office/drawing/2014/main" id="{FA3FB0CB-4283-C312-5766-05C50B41BB04}"/>
                </a:ext>
              </a:extLst>
            </p:cNvPr>
            <p:cNvGrpSpPr/>
            <p:nvPr/>
          </p:nvGrpSpPr>
          <p:grpSpPr>
            <a:xfrm>
              <a:off x="3564848" y="2670047"/>
              <a:ext cx="423792" cy="409917"/>
              <a:chOff x="1536456" y="5935845"/>
              <a:chExt cx="372690" cy="329184"/>
            </a:xfrm>
          </p:grpSpPr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4C772899-ECFB-FB55-77FA-B008A0EB3BE4}"/>
                  </a:ext>
                </a:extLst>
              </p:cNvPr>
              <p:cNvSpPr/>
              <p:nvPr/>
            </p:nvSpPr>
            <p:spPr>
              <a:xfrm flipH="1">
                <a:off x="1536456" y="5935845"/>
                <a:ext cx="37269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6166113C-D9D9-66FC-0FE5-17B26059F7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9177" y="593609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AC7F0DB4-C152-D471-CA33-679AACFC3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3742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1A30AD46-D889-87D8-37FA-DCB2F42C4B4A}"/>
                  </a:ext>
                </a:extLst>
              </p:cNvPr>
              <p:cNvSpPr txBox="1"/>
              <p:nvPr/>
            </p:nvSpPr>
            <p:spPr>
              <a:xfrm flipH="1">
                <a:off x="1629855" y="5965424"/>
                <a:ext cx="170219" cy="27699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D</a:t>
                </a:r>
              </a:p>
            </p:txBody>
          </p:sp>
        </p:grp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6967BABB-4B91-8883-4126-2ADC2F66324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300041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A2FD93A9-D0B2-1FE0-14D6-E91BAC38369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723113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2" name="Lift">
              <a:extLst>
                <a:ext uri="{FF2B5EF4-FFF2-40B4-BE49-F238E27FC236}">
                  <a16:creationId xmlns:a16="http://schemas.microsoft.com/office/drawing/2014/main" id="{906974DC-41E1-5681-E4C9-1557F43487F4}"/>
                </a:ext>
              </a:extLst>
            </p:cNvPr>
            <p:cNvGrpSpPr/>
            <p:nvPr/>
          </p:nvGrpSpPr>
          <p:grpSpPr>
            <a:xfrm>
              <a:off x="8284542" y="2670048"/>
              <a:ext cx="424922" cy="412034"/>
              <a:chOff x="1525934" y="5935845"/>
              <a:chExt cx="373683" cy="330884"/>
            </a:xfrm>
          </p:grpSpPr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D5F4BB00-F181-1B7B-4257-3E812A1B2FF5}"/>
                  </a:ext>
                </a:extLst>
              </p:cNvPr>
              <p:cNvSpPr/>
              <p:nvPr/>
            </p:nvSpPr>
            <p:spPr>
              <a:xfrm flipH="1">
                <a:off x="1525934" y="5935845"/>
                <a:ext cx="373683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B35286BE-3962-CEC9-00F9-672CC8B9D9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10B26819-0745-2A71-A22E-091ACD89E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9" name="TextBox 588">
                <a:extLst>
                  <a:ext uri="{FF2B5EF4-FFF2-40B4-BE49-F238E27FC236}">
                    <a16:creationId xmlns:a16="http://schemas.microsoft.com/office/drawing/2014/main" id="{D5C49E13-804A-6B8E-31EE-5BDBFC837998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C</a:t>
                </a:r>
              </a:p>
            </p:txBody>
          </p:sp>
        </p:grp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49FCAC1-F631-F003-1F6C-E41F484E556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8205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B3627BFA-CDA0-D144-0F13-87BC51BE635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42070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5" name="Lift">
              <a:extLst>
                <a:ext uri="{FF2B5EF4-FFF2-40B4-BE49-F238E27FC236}">
                  <a16:creationId xmlns:a16="http://schemas.microsoft.com/office/drawing/2014/main" id="{84C1167F-F4F0-57A5-D8E3-9007F69BCEE2}"/>
                </a:ext>
              </a:extLst>
            </p:cNvPr>
            <p:cNvGrpSpPr/>
            <p:nvPr/>
          </p:nvGrpSpPr>
          <p:grpSpPr>
            <a:xfrm>
              <a:off x="5923156" y="2670048"/>
              <a:ext cx="420698" cy="412034"/>
              <a:chOff x="1528009" y="5935845"/>
              <a:chExt cx="369969" cy="330884"/>
            </a:xfrm>
          </p:grpSpPr>
          <p:sp>
            <p:nvSpPr>
              <p:cNvPr id="582" name="Rectangle 581">
                <a:extLst>
                  <a:ext uri="{FF2B5EF4-FFF2-40B4-BE49-F238E27FC236}">
                    <a16:creationId xmlns:a16="http://schemas.microsoft.com/office/drawing/2014/main" id="{94AE27F4-EB15-FD64-9AEC-320DE64EB51A}"/>
                  </a:ext>
                </a:extLst>
              </p:cNvPr>
              <p:cNvSpPr/>
              <p:nvPr/>
            </p:nvSpPr>
            <p:spPr>
              <a:xfrm flipH="1">
                <a:off x="1532218" y="5935845"/>
                <a:ext cx="36576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2DF44670-D59C-303F-8C33-D5B4BDD507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342AD911-680F-0753-7C63-B62F43454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B2CB36B1-E633-9345-B601-EA5EABB74B43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A</a:t>
                </a:r>
              </a:p>
            </p:txBody>
          </p:sp>
        </p:grp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1E022F2B-6F8E-9F23-9DBC-C9FEB89DFB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654463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154BF071-6918-5A88-2B30-DF32ED4FFA3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078328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8" name="Lift">
              <a:extLst>
                <a:ext uri="{FF2B5EF4-FFF2-40B4-BE49-F238E27FC236}">
                  <a16:creationId xmlns:a16="http://schemas.microsoft.com/office/drawing/2014/main" id="{F363B9AC-9CEA-0387-D75C-99B7C425608D}"/>
                </a:ext>
              </a:extLst>
            </p:cNvPr>
            <p:cNvGrpSpPr/>
            <p:nvPr/>
          </p:nvGrpSpPr>
          <p:grpSpPr>
            <a:xfrm>
              <a:off x="6339878" y="2670048"/>
              <a:ext cx="420698" cy="412034"/>
              <a:chOff x="1528009" y="5935845"/>
              <a:chExt cx="369969" cy="330884"/>
            </a:xfrm>
          </p:grpSpPr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DD5061B8-3AB9-6E3F-7E0C-6137D9E661C9}"/>
                  </a:ext>
                </a:extLst>
              </p:cNvPr>
              <p:cNvSpPr/>
              <p:nvPr/>
            </p:nvSpPr>
            <p:spPr>
              <a:xfrm flipH="1">
                <a:off x="1532218" y="5935845"/>
                <a:ext cx="36576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AD2A148C-1B76-7997-4044-BE90242C17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C0201A18-56D7-41C9-2AF1-7B196CDB1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7D58E563-1153-847B-81F2-A3A5E7C944C2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200" b="1" dirty="0"/>
              </a:p>
            </p:txBody>
          </p:sp>
        </p:grpSp>
        <p:grpSp>
          <p:nvGrpSpPr>
            <p:cNvPr id="549" name="Lift">
              <a:extLst>
                <a:ext uri="{FF2B5EF4-FFF2-40B4-BE49-F238E27FC236}">
                  <a16:creationId xmlns:a16="http://schemas.microsoft.com/office/drawing/2014/main" id="{72D017F9-9797-5DD0-CA43-896D00FA4993}"/>
                </a:ext>
              </a:extLst>
            </p:cNvPr>
            <p:cNvGrpSpPr/>
            <p:nvPr/>
          </p:nvGrpSpPr>
          <p:grpSpPr>
            <a:xfrm>
              <a:off x="5506430" y="2670046"/>
              <a:ext cx="420698" cy="412034"/>
              <a:chOff x="1528009" y="5935845"/>
              <a:chExt cx="369969" cy="330884"/>
            </a:xfrm>
          </p:grpSpPr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3F5E9760-BE51-806E-E01E-8EC956703C56}"/>
                  </a:ext>
                </a:extLst>
              </p:cNvPr>
              <p:cNvSpPr/>
              <p:nvPr/>
            </p:nvSpPr>
            <p:spPr>
              <a:xfrm flipH="1">
                <a:off x="1532218" y="5935845"/>
                <a:ext cx="36576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C967648A-A885-80A7-436A-C981BDBA7C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16C3654D-673C-C362-04B6-786116CA8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69F9ADB4-E835-3FD0-5F9B-AB16D262457E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200" b="1" dirty="0"/>
              </a:p>
            </p:txBody>
          </p:sp>
        </p:grp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B16946B3-4159-370D-B476-8BB2648078A1}"/>
                </a:ext>
              </a:extLst>
            </p:cNvPr>
            <p:cNvSpPr txBox="1"/>
            <p:nvPr/>
          </p:nvSpPr>
          <p:spPr>
            <a:xfrm rot="16200000">
              <a:off x="9817693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1012</a:t>
              </a:r>
            </a:p>
          </p:txBody>
        </p: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EBDA7BE4-83ED-9944-84F6-931B9FB7F16F}"/>
                </a:ext>
              </a:extLst>
            </p:cNvPr>
            <p:cNvSpPr txBox="1"/>
            <p:nvPr/>
          </p:nvSpPr>
          <p:spPr>
            <a:xfrm rot="16200000">
              <a:off x="8827851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1010</a:t>
              </a:r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60BA1A43-3295-FE34-1006-819C22F35C46}"/>
                </a:ext>
              </a:extLst>
            </p:cNvPr>
            <p:cNvSpPr txBox="1"/>
            <p:nvPr/>
          </p:nvSpPr>
          <p:spPr>
            <a:xfrm rot="16200000">
              <a:off x="7453574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1008</a:t>
              </a:r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89870B8F-8E7E-A218-97DF-F35C32A0EC01}"/>
                </a:ext>
              </a:extLst>
            </p:cNvPr>
            <p:cNvSpPr txBox="1"/>
            <p:nvPr/>
          </p:nvSpPr>
          <p:spPr>
            <a:xfrm rot="16200000">
              <a:off x="6457582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1006</a:t>
              </a:r>
            </a:p>
          </p:txBody>
        </p: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F61D35F4-A97B-C770-194C-A1C0C8685860}"/>
                </a:ext>
              </a:extLst>
            </p:cNvPr>
            <p:cNvSpPr txBox="1"/>
            <p:nvPr/>
          </p:nvSpPr>
          <p:spPr>
            <a:xfrm rot="16200000">
              <a:off x="5059234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1004</a:t>
              </a:r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027D9975-22FC-0E4B-959A-C95AAC883AB4}"/>
                </a:ext>
              </a:extLst>
            </p:cNvPr>
            <p:cNvSpPr txBox="1"/>
            <p:nvPr/>
          </p:nvSpPr>
          <p:spPr>
            <a:xfrm rot="16200000">
              <a:off x="4098737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1002</a:t>
              </a:r>
            </a:p>
          </p:txBody>
        </p:sp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969EA5D3-4A06-6FB5-A3B3-017A398CF020}"/>
                </a:ext>
              </a:extLst>
            </p:cNvPr>
            <p:cNvSpPr txBox="1"/>
            <p:nvPr/>
          </p:nvSpPr>
          <p:spPr>
            <a:xfrm rot="16200000">
              <a:off x="2718197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1000</a:t>
              </a:r>
            </a:p>
          </p:txBody>
        </p:sp>
        <p:sp>
          <p:nvSpPr>
            <p:cNvPr id="561" name="TextBox 560">
              <a:extLst>
                <a:ext uri="{FF2B5EF4-FFF2-40B4-BE49-F238E27FC236}">
                  <a16:creationId xmlns:a16="http://schemas.microsoft.com/office/drawing/2014/main" id="{0F0FBECC-F8E5-3EC5-6B25-79D2126D9C05}"/>
                </a:ext>
              </a:extLst>
            </p:cNvPr>
            <p:cNvSpPr txBox="1"/>
            <p:nvPr/>
          </p:nvSpPr>
          <p:spPr>
            <a:xfrm rot="16200000">
              <a:off x="1730513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998</a:t>
              </a:r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3A1D273C-E015-4805-39A3-6BD30F6808FB}"/>
                </a:ext>
              </a:extLst>
            </p:cNvPr>
            <p:cNvSpPr txBox="1"/>
            <p:nvPr/>
          </p:nvSpPr>
          <p:spPr>
            <a:xfrm rot="16200000">
              <a:off x="339566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996</a:t>
              </a: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A26A4E5F-2C24-777F-CD37-3B6E3390786E}"/>
                </a:ext>
              </a:extLst>
            </p:cNvPr>
            <p:cNvSpPr txBox="1"/>
            <p:nvPr/>
          </p:nvSpPr>
          <p:spPr>
            <a:xfrm rot="16200000" flipH="1">
              <a:off x="781814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275DC231-7F8A-C045-E227-2B1D2D63FB33}"/>
                </a:ext>
              </a:extLst>
            </p:cNvPr>
            <p:cNvSpPr txBox="1"/>
            <p:nvPr/>
          </p:nvSpPr>
          <p:spPr>
            <a:xfrm rot="16200000" flipH="1">
              <a:off x="5510985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2C7DAC2F-23E1-88BB-82F0-E4194740CFE6}"/>
                </a:ext>
              </a:extLst>
            </p:cNvPr>
            <p:cNvSpPr txBox="1"/>
            <p:nvPr/>
          </p:nvSpPr>
          <p:spPr>
            <a:xfrm rot="16200000" flipH="1">
              <a:off x="7878258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569" name="TextBox 568">
              <a:extLst>
                <a:ext uri="{FF2B5EF4-FFF2-40B4-BE49-F238E27FC236}">
                  <a16:creationId xmlns:a16="http://schemas.microsoft.com/office/drawing/2014/main" id="{04071BDF-4DF5-ABD9-D654-6A5A2BFC0387}"/>
                </a:ext>
              </a:extLst>
            </p:cNvPr>
            <p:cNvSpPr txBox="1"/>
            <p:nvPr/>
          </p:nvSpPr>
          <p:spPr>
            <a:xfrm rot="16200000" flipH="1">
              <a:off x="10241228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12946D25-2E40-9231-AD2A-CABDF224F085}"/>
                </a:ext>
              </a:extLst>
            </p:cNvPr>
            <p:cNvSpPr txBox="1"/>
            <p:nvPr/>
          </p:nvSpPr>
          <p:spPr>
            <a:xfrm flipH="1">
              <a:off x="3447762" y="3063240"/>
              <a:ext cx="64633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D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0770BD00-0341-5DB0-262C-4F81C4EB2E22}"/>
                </a:ext>
              </a:extLst>
            </p:cNvPr>
            <p:cNvSpPr txBox="1"/>
            <p:nvPr/>
          </p:nvSpPr>
          <p:spPr>
            <a:xfrm flipH="1">
              <a:off x="1086124" y="3063240"/>
              <a:ext cx="62869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E</a:t>
              </a:r>
            </a:p>
          </p:txBody>
        </p:sp>
        <p:sp>
          <p:nvSpPr>
            <p:cNvPr id="572" name="TextBox 571">
              <a:extLst>
                <a:ext uri="{FF2B5EF4-FFF2-40B4-BE49-F238E27FC236}">
                  <a16:creationId xmlns:a16="http://schemas.microsoft.com/office/drawing/2014/main" id="{0FB438F4-582B-85FE-0264-CE3BB96640DF}"/>
                </a:ext>
              </a:extLst>
            </p:cNvPr>
            <p:cNvSpPr txBox="1"/>
            <p:nvPr/>
          </p:nvSpPr>
          <p:spPr>
            <a:xfrm flipH="1">
              <a:off x="8197433" y="3063240"/>
              <a:ext cx="63350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C</a:t>
              </a:r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D3CCF593-64C1-45D0-5156-9209831C44E2}"/>
                </a:ext>
              </a:extLst>
            </p:cNvPr>
            <p:cNvSpPr txBox="1"/>
            <p:nvPr/>
          </p:nvSpPr>
          <p:spPr>
            <a:xfrm flipH="1">
              <a:off x="10565273" y="3063240"/>
              <a:ext cx="638316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19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CF11E5-3F05-B7CC-73EB-B2BA1F7A650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43" y="168724"/>
            <a:ext cx="12105156" cy="28401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AB0AB2-9132-EC5B-52FA-7BEDEEF3550C}"/>
              </a:ext>
            </a:extLst>
          </p:cNvPr>
          <p:cNvSpPr txBox="1"/>
          <p:nvPr/>
        </p:nvSpPr>
        <p:spPr>
          <a:xfrm>
            <a:off x="414203" y="5980742"/>
            <a:ext cx="564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467</a:t>
            </a:r>
            <a:br>
              <a:rPr lang="en-US" sz="2000" b="1" dirty="0"/>
            </a:br>
            <a:r>
              <a:rPr lang="en-US" sz="2000" b="1" dirty="0"/>
              <a:t>5</a:t>
            </a:r>
            <a:r>
              <a:rPr lang="en-US" sz="2000" b="1" baseline="30000" dirty="0"/>
              <a:t>th</a:t>
            </a:r>
            <a:r>
              <a:rPr lang="en-US" sz="2000" b="1" dirty="0"/>
              <a:t>, 9</a:t>
            </a:r>
            <a:r>
              <a:rPr lang="en-US" sz="2000" b="1" baseline="30000" dirty="0"/>
              <a:t>th</a:t>
            </a:r>
            <a:r>
              <a:rPr lang="en-US" sz="2000" b="1" dirty="0"/>
              <a:t> AND 13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18247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hidden="1">
            <a:extLst>
              <a:ext uri="{FF2B5EF4-FFF2-40B4-BE49-F238E27FC236}">
                <a16:creationId xmlns:a16="http://schemas.microsoft.com/office/drawing/2014/main" id="{6294F850-5211-B2E2-D2EF-FEF05A7448A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43" y="168724"/>
            <a:ext cx="12105156" cy="2840149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87707010-D4B0-64F5-5862-0428B8266A84}"/>
              </a:ext>
            </a:extLst>
          </p:cNvPr>
          <p:cNvGrpSpPr/>
          <p:nvPr/>
        </p:nvGrpSpPr>
        <p:grpSpPr>
          <a:xfrm>
            <a:off x="204202" y="274320"/>
            <a:ext cx="11846099" cy="3035141"/>
            <a:chOff x="204202" y="274320"/>
            <a:chExt cx="11846099" cy="303514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44C6A10-CB18-64E7-00AF-A38237A72085}"/>
                </a:ext>
              </a:extLst>
            </p:cNvPr>
            <p:cNvSpPr txBox="1"/>
            <p:nvPr/>
          </p:nvSpPr>
          <p:spPr>
            <a:xfrm flipH="1">
              <a:off x="1943284" y="2468880"/>
              <a:ext cx="1352961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COMMON CORRIDOR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778E20-2630-850A-D39C-F8CA299B83FC}"/>
                </a:ext>
              </a:extLst>
            </p:cNvPr>
            <p:cNvSpPr txBox="1"/>
            <p:nvPr/>
          </p:nvSpPr>
          <p:spPr>
            <a:xfrm rot="16200000" flipH="1">
              <a:off x="3148064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E8C4DEAD-5A9B-8A18-E76D-F05F3FFBC388}"/>
                </a:ext>
              </a:extLst>
            </p:cNvPr>
            <p:cNvSpPr txBox="1"/>
            <p:nvPr/>
          </p:nvSpPr>
          <p:spPr>
            <a:xfrm rot="16200000">
              <a:off x="11175155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1014</a:t>
              </a:r>
            </a:p>
          </p:txBody>
        </p:sp>
        <p:grpSp>
          <p:nvGrpSpPr>
            <p:cNvPr id="67" name="SingleUnit">
              <a:extLst>
                <a:ext uri="{FF2B5EF4-FFF2-40B4-BE49-F238E27FC236}">
                  <a16:creationId xmlns:a16="http://schemas.microsoft.com/office/drawing/2014/main" id="{0BF60BD7-52C5-5D5F-FE83-8D81BA2BDBE7}"/>
                </a:ext>
              </a:extLst>
            </p:cNvPr>
            <p:cNvGrpSpPr/>
            <p:nvPr/>
          </p:nvGrpSpPr>
          <p:grpSpPr>
            <a:xfrm>
              <a:off x="204202" y="274320"/>
              <a:ext cx="2384407" cy="1883664"/>
              <a:chOff x="211215" y="274320"/>
              <a:chExt cx="2384407" cy="1883664"/>
            </a:xfrm>
          </p:grpSpPr>
          <p:grpSp>
            <p:nvGrpSpPr>
              <p:cNvPr id="57" name="Stair">
                <a:extLst>
                  <a:ext uri="{FF2B5EF4-FFF2-40B4-BE49-F238E27FC236}">
                    <a16:creationId xmlns:a16="http://schemas.microsoft.com/office/drawing/2014/main" id="{8F3381E7-3734-3DDE-8414-A3CA377FE9AC}"/>
                  </a:ext>
                </a:extLst>
              </p:cNvPr>
              <p:cNvGrpSpPr/>
              <p:nvPr/>
            </p:nvGrpSpPr>
            <p:grpSpPr>
              <a:xfrm flipV="1">
                <a:off x="1189205" y="1313474"/>
                <a:ext cx="433597" cy="841249"/>
                <a:chOff x="2674121" y="5368524"/>
                <a:chExt cx="334321" cy="1140977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0B037C1-AD22-64DA-E51E-F7E1001DE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2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32564D4F-68F2-9020-4105-01A03F6357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6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163839A-4EE3-74B9-99BC-65BDE6458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A5D1F9DE-B437-5FE0-1F61-0E46E1742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91" y="6281842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7ED3992-E475-95F2-50D2-8F0E1177C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91" y="62198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ACD73128-A120-DCCD-AF57-09975A985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91" y="6148634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827C238A-A8CB-C05A-264B-FE9EEFDBB6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91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FB08717D-D06B-8149-FF30-3DE5D152E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417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4D726B1-FE06-35D7-A4B8-446720EBE3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419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623179C0-11D3-0068-A0A8-9DA8BC8F0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417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052B29A-D486-E28C-EA8D-802F2CCE2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417" y="5814239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426F8D86-BD3B-A940-5D71-8A84969C2C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3078811-7238-420C-F576-99868C66FEDA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22C132D-D345-0FD6-7493-3B134D4B5E6F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CD3FB5D7-CB5A-3F56-7D62-9F3E752D7580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47E4ECE-1AD0-E8C1-96B3-A2F51EAC038A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B3EDCC7-B45F-5284-48E9-70D10E84769E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A432DBE-7860-6975-9A3A-164C4A706D46}"/>
                  </a:ext>
                </a:extLst>
              </p:cNvPr>
              <p:cNvCxnSpPr/>
              <p:nvPr/>
            </p:nvCxnSpPr>
            <p:spPr>
              <a:xfrm flipH="1">
                <a:off x="222180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F5BEA57-A9FB-A4F9-9C20-842F4CD01E51}"/>
                  </a:ext>
                </a:extLst>
              </p:cNvPr>
              <p:cNvCxnSpPr/>
              <p:nvPr/>
            </p:nvCxnSpPr>
            <p:spPr>
              <a:xfrm flipH="1">
                <a:off x="2587151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7DDBECD-CA62-5F18-5780-7CF7C04EC87B}"/>
                  </a:ext>
                </a:extLst>
              </p:cNvPr>
              <p:cNvCxnSpPr/>
              <p:nvPr/>
            </p:nvCxnSpPr>
            <p:spPr>
              <a:xfrm flipH="1">
                <a:off x="21742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4104ED2-AFDA-E552-4BF0-22011657E2BB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9BD947B-BBBF-7C80-21AD-F24EDF8131B0}"/>
                  </a:ext>
                </a:extLst>
              </p:cNvPr>
              <p:cNvCxnSpPr/>
              <p:nvPr/>
            </p:nvCxnSpPr>
            <p:spPr>
              <a:xfrm flipH="1">
                <a:off x="1409226" y="274320"/>
                <a:ext cx="0" cy="10424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SingleUnit">
              <a:extLst>
                <a:ext uri="{FF2B5EF4-FFF2-40B4-BE49-F238E27FC236}">
                  <a16:creationId xmlns:a16="http://schemas.microsoft.com/office/drawing/2014/main" id="{8B4D9523-C826-B52F-EF05-1C571DB62949}"/>
                </a:ext>
              </a:extLst>
            </p:cNvPr>
            <p:cNvGrpSpPr/>
            <p:nvPr/>
          </p:nvGrpSpPr>
          <p:grpSpPr>
            <a:xfrm>
              <a:off x="2580966" y="274320"/>
              <a:ext cx="2384407" cy="1883664"/>
              <a:chOff x="211215" y="274320"/>
              <a:chExt cx="2384407" cy="1883664"/>
            </a:xfrm>
          </p:grpSpPr>
          <p:grpSp>
            <p:nvGrpSpPr>
              <p:cNvPr id="108" name="Stair">
                <a:extLst>
                  <a:ext uri="{FF2B5EF4-FFF2-40B4-BE49-F238E27FC236}">
                    <a16:creationId xmlns:a16="http://schemas.microsoft.com/office/drawing/2014/main" id="{9E3EF4B2-695F-6CD1-28FE-76564F297978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3BBE411-ED2D-0E04-BDA4-99F139EFA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C4A23C22-D7F7-FA11-8D39-994136A06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96BE4A9F-93BE-75B9-B782-BFDB7D1BA1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A9800C7-38D5-C4C0-CEB3-97C7D2E16B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7634F58E-5B3D-4CB9-CD44-156A68720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4E12DCB8-0C95-B436-B41D-97194CFB5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CEFAA72D-78FF-5664-463F-FAA16FC09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450D18B-B051-9040-07A3-FDD0F0535C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6E245BC5-EF18-E065-AEF8-8C04CE5C0D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B425F3C3-9F6F-D485-1452-46DEEF668B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F033E535-D9FB-02B4-A3F5-BCDD09D43E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F2ACFB12-89A1-B088-316A-B556C30D83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55BD600-B3F4-5F25-3EFE-960F3B1C0B91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C33913A-445A-0E8B-D81F-CFD5B5575180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DA88467-7903-6201-BBA7-8EA0FB433F36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CD443A7-EF94-3918-B36B-CC4E0A8282CB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025AC1E-4303-5D1B-3AF1-5878F97EC2E5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88E3318-7D28-E3F0-57EB-A570C905B117}"/>
                  </a:ext>
                </a:extLst>
              </p:cNvPr>
              <p:cNvCxnSpPr/>
              <p:nvPr/>
            </p:nvCxnSpPr>
            <p:spPr>
              <a:xfrm flipH="1">
                <a:off x="2587151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66C55080-9ECB-3DFE-2E27-5627A23912E8}"/>
                  </a:ext>
                </a:extLst>
              </p:cNvPr>
              <p:cNvCxnSpPr/>
              <p:nvPr/>
            </p:nvCxnSpPr>
            <p:spPr>
              <a:xfrm flipH="1">
                <a:off x="21742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C9702A7-0682-DA78-B7D3-E8AB84B7545D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5C02D72-66FE-0671-EEBE-F01BAAE4968E}"/>
                  </a:ext>
                </a:extLst>
              </p:cNvPr>
              <p:cNvCxnSpPr/>
              <p:nvPr/>
            </p:nvCxnSpPr>
            <p:spPr>
              <a:xfrm flipH="1">
                <a:off x="1409226" y="274320"/>
                <a:ext cx="0" cy="10424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SingleUnit">
              <a:extLst>
                <a:ext uri="{FF2B5EF4-FFF2-40B4-BE49-F238E27FC236}">
                  <a16:creationId xmlns:a16="http://schemas.microsoft.com/office/drawing/2014/main" id="{BAAC3384-D841-42D0-5EA3-C09A0DFC044A}"/>
                </a:ext>
              </a:extLst>
            </p:cNvPr>
            <p:cNvGrpSpPr/>
            <p:nvPr/>
          </p:nvGrpSpPr>
          <p:grpSpPr>
            <a:xfrm>
              <a:off x="4936285" y="274320"/>
              <a:ext cx="2384407" cy="1883664"/>
              <a:chOff x="211215" y="274320"/>
              <a:chExt cx="2384407" cy="1883664"/>
            </a:xfrm>
          </p:grpSpPr>
          <p:grpSp>
            <p:nvGrpSpPr>
              <p:cNvPr id="132" name="Stair">
                <a:extLst>
                  <a:ext uri="{FF2B5EF4-FFF2-40B4-BE49-F238E27FC236}">
                    <a16:creationId xmlns:a16="http://schemas.microsoft.com/office/drawing/2014/main" id="{C03A22B6-623E-F228-2844-20781BB09AF3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79DED9B2-3E83-1DF4-420C-8023CA917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BE998729-1A41-C4FA-F99B-298FC3F17D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2D1BB82-525C-E5A1-1198-F7D34F4B2A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DC2EA260-F348-D8FC-A285-C2C493746A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3B2F0D5E-7E89-E561-BC8B-7307A2B9DC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7218B090-939D-91E9-AA6D-52B47BE6C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0920CC07-A682-DB7E-6BA7-C27965963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D9366159-5415-942D-B313-50BBF300DD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76D36AA4-A11F-17D3-118D-B5E013565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29715F26-E835-BDED-EA23-7CEA7A627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63435111-CA65-1096-70F6-47A091E84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47F55B26-A11C-E32F-D371-F518307A9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581D959D-A5B7-AEE5-85BB-FDF97CE33382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BCA1B40-5778-4828-EC36-356891C5BC5A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AA6C8F8-DDBD-7C8C-B18A-5568583589C2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AF62AEF6-21C5-0C11-7A3B-8695EB71DF23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A5D7824-4578-CDB9-A0E7-2DBBF76AEA6C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EE000794-FAB9-EE04-2BB8-137B790FAF7E}"/>
                  </a:ext>
                </a:extLst>
              </p:cNvPr>
              <p:cNvCxnSpPr/>
              <p:nvPr/>
            </p:nvCxnSpPr>
            <p:spPr>
              <a:xfrm flipH="1">
                <a:off x="2587151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99609CB-01FE-EA93-4A04-E08C51F2860E}"/>
                  </a:ext>
                </a:extLst>
              </p:cNvPr>
              <p:cNvCxnSpPr/>
              <p:nvPr/>
            </p:nvCxnSpPr>
            <p:spPr>
              <a:xfrm flipH="1">
                <a:off x="21742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AA9A9652-734D-33F2-8F25-187F70490F04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D6B9FFC-B68F-6913-F07B-5FC737B29F81}"/>
                  </a:ext>
                </a:extLst>
              </p:cNvPr>
              <p:cNvCxnSpPr/>
              <p:nvPr/>
            </p:nvCxnSpPr>
            <p:spPr>
              <a:xfrm flipH="1">
                <a:off x="1409226" y="274320"/>
                <a:ext cx="0" cy="10424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SingleUnit">
              <a:extLst>
                <a:ext uri="{FF2B5EF4-FFF2-40B4-BE49-F238E27FC236}">
                  <a16:creationId xmlns:a16="http://schemas.microsoft.com/office/drawing/2014/main" id="{1DDD2480-B102-C337-6F4A-650BB804A688}"/>
                </a:ext>
              </a:extLst>
            </p:cNvPr>
            <p:cNvGrpSpPr/>
            <p:nvPr/>
          </p:nvGrpSpPr>
          <p:grpSpPr>
            <a:xfrm>
              <a:off x="7301253" y="274320"/>
              <a:ext cx="2384407" cy="1883664"/>
              <a:chOff x="211215" y="274320"/>
              <a:chExt cx="2384407" cy="1883664"/>
            </a:xfrm>
          </p:grpSpPr>
          <p:grpSp>
            <p:nvGrpSpPr>
              <p:cNvPr id="156" name="Stair">
                <a:extLst>
                  <a:ext uri="{FF2B5EF4-FFF2-40B4-BE49-F238E27FC236}">
                    <a16:creationId xmlns:a16="http://schemas.microsoft.com/office/drawing/2014/main" id="{7F3658D7-AE23-586E-14AB-96491B94B1F9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EFAB6DDE-1E7C-E3C2-0A34-F24D136D61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AE91766F-8469-46CA-A159-170564A640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8A0EFFB6-87EA-3814-A5AC-66541954CB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806AA7D7-CBCB-F0B4-A637-97441D7E2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55E32AE3-193B-4EF8-BC62-6BF9242C5A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0BC9DD85-D347-C49F-3AAA-3BF323D0B8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7BE93EBD-1463-B01F-31EE-9DA3282C5E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16E131AC-85B6-234C-212D-3C99670C6D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75146BED-1A1E-C153-8A23-50778FF23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A68FD605-6FCE-78B7-8316-59FFA56CE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BA09468D-4B81-77DE-5D7F-6224CAE1A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A40155A7-663F-D43C-38C8-24A0F71AB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443547F-3D11-6BB7-0517-D81770B1BA18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9D7EB112-2D21-2692-F249-FD4790FBF672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E39FDF8-C30B-1735-C447-FEDA72A36773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8F16F322-84A9-DE51-BD2C-69423D44DC9B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9493A575-7BDB-399F-29DC-5EFAA415A4D9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C9EECC23-9433-5665-91C5-8D858F8207C9}"/>
                  </a:ext>
                </a:extLst>
              </p:cNvPr>
              <p:cNvCxnSpPr/>
              <p:nvPr/>
            </p:nvCxnSpPr>
            <p:spPr>
              <a:xfrm flipH="1">
                <a:off x="2587151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3A119B4-7BDA-0B4D-824D-4DD2E5B833A6}"/>
                  </a:ext>
                </a:extLst>
              </p:cNvPr>
              <p:cNvCxnSpPr/>
              <p:nvPr/>
            </p:nvCxnSpPr>
            <p:spPr>
              <a:xfrm flipH="1">
                <a:off x="214245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B381CF75-2708-3502-02A3-008B0C21A3CE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0B803FF-E412-4D33-14F5-18002E387B0E}"/>
                  </a:ext>
                </a:extLst>
              </p:cNvPr>
              <p:cNvCxnSpPr/>
              <p:nvPr/>
            </p:nvCxnSpPr>
            <p:spPr>
              <a:xfrm flipH="1">
                <a:off x="1409226" y="274320"/>
                <a:ext cx="0" cy="10424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SingleUnit">
              <a:extLst>
                <a:ext uri="{FF2B5EF4-FFF2-40B4-BE49-F238E27FC236}">
                  <a16:creationId xmlns:a16="http://schemas.microsoft.com/office/drawing/2014/main" id="{FF5165CC-63B6-E288-67AB-788966A78BFF}"/>
                </a:ext>
              </a:extLst>
            </p:cNvPr>
            <p:cNvGrpSpPr/>
            <p:nvPr/>
          </p:nvGrpSpPr>
          <p:grpSpPr>
            <a:xfrm>
              <a:off x="9665894" y="274320"/>
              <a:ext cx="2384407" cy="1883664"/>
              <a:chOff x="211215" y="274320"/>
              <a:chExt cx="2384407" cy="1883664"/>
            </a:xfrm>
          </p:grpSpPr>
          <p:grpSp>
            <p:nvGrpSpPr>
              <p:cNvPr id="263" name="Stair">
                <a:extLst>
                  <a:ext uri="{FF2B5EF4-FFF2-40B4-BE49-F238E27FC236}">
                    <a16:creationId xmlns:a16="http://schemas.microsoft.com/office/drawing/2014/main" id="{1B1E5CF2-8EC0-D9AB-6821-1B96689B1F41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189E2AE0-3A4E-4DCF-F98E-1BC65668D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E577A57B-4AF5-975B-B4A2-37015F9B0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233A6837-6740-4302-5130-7A0875A50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94775562-443F-F68A-F5DB-44F781F13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01604BE-B6F8-6BBA-2442-F98F96FE5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0E08F92D-1A35-21ED-A1F2-6D64AFF9E1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BAC1B61F-1749-FA2C-EAAC-D751C8985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BF0CE73C-C326-6151-4E76-A66D8973D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5B259A51-EF45-0009-CB14-DCC0FE225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E41FB2B3-F400-3129-F60E-BC52584654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6DD10B09-C0AD-E551-1488-9B9307D16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87E93F2A-87D6-8DA5-8177-B93706BA0E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406A8C4C-B07A-CD86-6182-E16CE03E9635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8A619359-6631-254B-C37E-1AF6C1F4C226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B148E66F-A6EE-5265-F47A-49D0896E5784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61D51E9-8305-04C9-1CCB-2C09FFA62E7E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6D45B057-693F-5385-D30E-486B72876DCD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6B457122-1877-16B3-4BE9-502A5F89DB8F}"/>
                  </a:ext>
                </a:extLst>
              </p:cNvPr>
              <p:cNvCxnSpPr/>
              <p:nvPr/>
            </p:nvCxnSpPr>
            <p:spPr>
              <a:xfrm flipH="1">
                <a:off x="2587151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825E3D3C-EC6B-51AF-8214-A0889B6F65E2}"/>
                  </a:ext>
                </a:extLst>
              </p:cNvPr>
              <p:cNvCxnSpPr/>
              <p:nvPr/>
            </p:nvCxnSpPr>
            <p:spPr>
              <a:xfrm flipH="1">
                <a:off x="21742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9008510C-A387-2CE9-A7DA-FCBA7F4AC843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B872CAF5-08A5-CF5A-6F8C-759B81D84C10}"/>
                  </a:ext>
                </a:extLst>
              </p:cNvPr>
              <p:cNvCxnSpPr/>
              <p:nvPr/>
            </p:nvCxnSpPr>
            <p:spPr>
              <a:xfrm flipH="1">
                <a:off x="1409226" y="274320"/>
                <a:ext cx="0" cy="10424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EC3EFD0D-4608-B246-605D-8C69BC8EDC2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24338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Lift">
              <a:extLst>
                <a:ext uri="{FF2B5EF4-FFF2-40B4-BE49-F238E27FC236}">
                  <a16:creationId xmlns:a16="http://schemas.microsoft.com/office/drawing/2014/main" id="{E025A6ED-67F2-C528-6CAD-D18559F8681E}"/>
                </a:ext>
              </a:extLst>
            </p:cNvPr>
            <p:cNvGrpSpPr/>
            <p:nvPr/>
          </p:nvGrpSpPr>
          <p:grpSpPr>
            <a:xfrm flipH="1">
              <a:off x="10656119" y="2670048"/>
              <a:ext cx="420698" cy="412034"/>
              <a:chOff x="1528009" y="5935845"/>
              <a:chExt cx="369969" cy="330884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B59EA17E-E104-5FB6-8F01-79DC4B6F34D4}"/>
                  </a:ext>
                </a:extLst>
              </p:cNvPr>
              <p:cNvSpPr/>
              <p:nvPr/>
            </p:nvSpPr>
            <p:spPr>
              <a:xfrm flipH="1">
                <a:off x="1532218" y="5935845"/>
                <a:ext cx="36576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112CCADF-83DE-F24E-CC69-892D0D21FA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D376560-C3ED-8C4A-13D0-869A4F672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7EFF46FB-164D-C8BF-7550-18875E684D8B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B</a:t>
                </a:r>
              </a:p>
            </p:txBody>
          </p:sp>
        </p:grp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5DA94A3A-907B-46B0-B0FB-245E3696330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806538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DECCD750-9CF7-C689-0441-535952DC6DA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554407" y="2569464"/>
              <a:ext cx="2011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8D6EE43-D854-7F89-C15C-DEE541C1FF5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509620" y="2569464"/>
              <a:ext cx="2011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66CB6599-3154-BB7D-D898-3FE7B270748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464633" y="2569464"/>
              <a:ext cx="2011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663A2C4-78E8-9F70-2CE7-E207101C064A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887705" y="2569464"/>
              <a:ext cx="2011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278F3B82-3661-A5F4-F8F9-2EE1839F567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183590" y="2569464"/>
              <a:ext cx="2011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37B4AA2-D724-62AE-FEA9-1890A6805DB0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609837" y="2569464"/>
              <a:ext cx="2011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F53244BA-19DE-E623-F08A-D556D9C669A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826198" y="2569464"/>
              <a:ext cx="2011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54D7AFB-3913-6556-1D99-E98E5B58787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6242920" y="2569464"/>
              <a:ext cx="2011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B2EB064B-D108-5A98-AE13-F6E313165FD5}"/>
                </a:ext>
              </a:extLst>
            </p:cNvPr>
            <p:cNvCxnSpPr/>
            <p:nvPr/>
          </p:nvCxnSpPr>
          <p:spPr>
            <a:xfrm flipH="1">
              <a:off x="1597025" y="2478024"/>
              <a:ext cx="19659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956B934-437E-2E65-840F-83DD6E52E4C9}"/>
                </a:ext>
              </a:extLst>
            </p:cNvPr>
            <p:cNvCxnSpPr/>
            <p:nvPr/>
          </p:nvCxnSpPr>
          <p:spPr>
            <a:xfrm flipH="1">
              <a:off x="3967198" y="2478024"/>
              <a:ext cx="19659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441F11B-3464-6B0B-BECA-DB56893DFC7B}"/>
                </a:ext>
              </a:extLst>
            </p:cNvPr>
            <p:cNvCxnSpPr/>
            <p:nvPr/>
          </p:nvCxnSpPr>
          <p:spPr>
            <a:xfrm flipH="1">
              <a:off x="6327843" y="2478024"/>
              <a:ext cx="19659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6D699CB5-931F-790B-D6FA-2E8BD473076B}"/>
                </a:ext>
              </a:extLst>
            </p:cNvPr>
            <p:cNvCxnSpPr/>
            <p:nvPr/>
          </p:nvCxnSpPr>
          <p:spPr>
            <a:xfrm flipH="1">
              <a:off x="8698013" y="2478024"/>
              <a:ext cx="19659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B0041915-E877-7D2A-9DF2-7D4E0961E674}"/>
                </a:ext>
              </a:extLst>
            </p:cNvPr>
            <p:cNvSpPr txBox="1"/>
            <p:nvPr/>
          </p:nvSpPr>
          <p:spPr>
            <a:xfrm rot="16200000">
              <a:off x="9817693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1012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12EB4312-5096-40B6-F823-C3E5249461A8}"/>
                </a:ext>
              </a:extLst>
            </p:cNvPr>
            <p:cNvSpPr txBox="1"/>
            <p:nvPr/>
          </p:nvSpPr>
          <p:spPr>
            <a:xfrm rot="16200000">
              <a:off x="8827851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1010</a:t>
              </a: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66FF2B69-F047-B5A5-7145-06F7B5D145F3}"/>
                </a:ext>
              </a:extLst>
            </p:cNvPr>
            <p:cNvSpPr txBox="1"/>
            <p:nvPr/>
          </p:nvSpPr>
          <p:spPr>
            <a:xfrm rot="16200000">
              <a:off x="7453574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1008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88E6A385-B1AB-AEAC-DD29-7592209FD125}"/>
                </a:ext>
              </a:extLst>
            </p:cNvPr>
            <p:cNvSpPr txBox="1"/>
            <p:nvPr/>
          </p:nvSpPr>
          <p:spPr>
            <a:xfrm rot="16200000">
              <a:off x="6457582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1006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C0F035F2-2E17-EB9A-3838-B51EDAFA7C58}"/>
                </a:ext>
              </a:extLst>
            </p:cNvPr>
            <p:cNvSpPr txBox="1"/>
            <p:nvPr/>
          </p:nvSpPr>
          <p:spPr>
            <a:xfrm rot="16200000">
              <a:off x="5059234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1004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DC9652BF-F485-3E2D-64EE-68738852F646}"/>
                </a:ext>
              </a:extLst>
            </p:cNvPr>
            <p:cNvSpPr txBox="1"/>
            <p:nvPr/>
          </p:nvSpPr>
          <p:spPr>
            <a:xfrm rot="16200000">
              <a:off x="4098737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1002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273DDB07-76EC-EE9E-FB75-A553B30B3DA4}"/>
                </a:ext>
              </a:extLst>
            </p:cNvPr>
            <p:cNvSpPr txBox="1"/>
            <p:nvPr/>
          </p:nvSpPr>
          <p:spPr>
            <a:xfrm rot="16200000">
              <a:off x="2718197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1000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9C5E7086-1B53-03D2-DFAB-94613336BF7D}"/>
                </a:ext>
              </a:extLst>
            </p:cNvPr>
            <p:cNvSpPr txBox="1"/>
            <p:nvPr/>
          </p:nvSpPr>
          <p:spPr>
            <a:xfrm rot="16200000">
              <a:off x="1730513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998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4E2E7691-3ECA-6917-0D8E-990A592A3B90}"/>
                </a:ext>
              </a:extLst>
            </p:cNvPr>
            <p:cNvSpPr txBox="1"/>
            <p:nvPr/>
          </p:nvSpPr>
          <p:spPr>
            <a:xfrm rot="16200000">
              <a:off x="339566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996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B004E19-68E8-0729-2253-C36D94F85FF4}"/>
                </a:ext>
              </a:extLst>
            </p:cNvPr>
            <p:cNvSpPr txBox="1"/>
            <p:nvPr/>
          </p:nvSpPr>
          <p:spPr>
            <a:xfrm flipH="1">
              <a:off x="4106110" y="2468880"/>
              <a:ext cx="1352961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COMMON CORRIDOR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66E7F1C1-7CBA-29C9-DA31-EBA78A6016CA}"/>
                </a:ext>
              </a:extLst>
            </p:cNvPr>
            <p:cNvSpPr txBox="1"/>
            <p:nvPr/>
          </p:nvSpPr>
          <p:spPr>
            <a:xfrm flipH="1">
              <a:off x="6805763" y="2501076"/>
              <a:ext cx="1352961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COMMON CORRIDOR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4162BA1-881C-5221-F721-A5551622BF69}"/>
                </a:ext>
              </a:extLst>
            </p:cNvPr>
            <p:cNvSpPr txBox="1"/>
            <p:nvPr/>
          </p:nvSpPr>
          <p:spPr>
            <a:xfrm flipH="1">
              <a:off x="8980741" y="2468880"/>
              <a:ext cx="1352961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COMMON CORRIDOR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201D1F5E-9A53-9212-BFBE-2846BFCDC077}"/>
                </a:ext>
              </a:extLst>
            </p:cNvPr>
            <p:cNvSpPr txBox="1"/>
            <p:nvPr/>
          </p:nvSpPr>
          <p:spPr>
            <a:xfrm rot="16200000" flipH="1">
              <a:off x="781814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055AEABA-566E-CC11-04DB-457E57DC394F}"/>
                </a:ext>
              </a:extLst>
            </p:cNvPr>
            <p:cNvSpPr txBox="1"/>
            <p:nvPr/>
          </p:nvSpPr>
          <p:spPr>
            <a:xfrm rot="16200000" flipH="1">
              <a:off x="5510985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392BD289-15E6-73D2-B4D3-B817F69B854D}"/>
                </a:ext>
              </a:extLst>
            </p:cNvPr>
            <p:cNvSpPr txBox="1"/>
            <p:nvPr/>
          </p:nvSpPr>
          <p:spPr>
            <a:xfrm rot="16200000" flipH="1">
              <a:off x="7878258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54F9BAF4-149D-97DE-042C-ACAF2205620C}"/>
                </a:ext>
              </a:extLst>
            </p:cNvPr>
            <p:cNvSpPr txBox="1"/>
            <p:nvPr/>
          </p:nvSpPr>
          <p:spPr>
            <a:xfrm rot="16200000" flipH="1">
              <a:off x="10241228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49FFC3F2-B231-EBDA-9A29-15A8B6DF6856}"/>
                </a:ext>
              </a:extLst>
            </p:cNvPr>
            <p:cNvSpPr txBox="1"/>
            <p:nvPr/>
          </p:nvSpPr>
          <p:spPr>
            <a:xfrm flipH="1">
              <a:off x="10565273" y="3063240"/>
              <a:ext cx="638316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B</a:t>
              </a: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DB5B55EF-5926-2933-C603-1C764CA09894}"/>
                </a:ext>
              </a:extLst>
            </p:cNvPr>
            <p:cNvSpPr txBox="1"/>
            <p:nvPr/>
          </p:nvSpPr>
          <p:spPr>
            <a:xfrm flipH="1">
              <a:off x="5822248" y="3058708"/>
              <a:ext cx="643125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A</a:t>
              </a:r>
            </a:p>
          </p:txBody>
        </p:sp>
        <p:grpSp>
          <p:nvGrpSpPr>
            <p:cNvPr id="418" name="Lift">
              <a:extLst>
                <a:ext uri="{FF2B5EF4-FFF2-40B4-BE49-F238E27FC236}">
                  <a16:creationId xmlns:a16="http://schemas.microsoft.com/office/drawing/2014/main" id="{4F490FD0-40EC-2716-2527-D21B49C24F51}"/>
                </a:ext>
              </a:extLst>
            </p:cNvPr>
            <p:cNvGrpSpPr/>
            <p:nvPr/>
          </p:nvGrpSpPr>
          <p:grpSpPr>
            <a:xfrm>
              <a:off x="3564848" y="2670047"/>
              <a:ext cx="423792" cy="409917"/>
              <a:chOff x="1536456" y="5935845"/>
              <a:chExt cx="372690" cy="329184"/>
            </a:xfrm>
          </p:grpSpPr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DD65CCD9-DC28-F4A8-686E-FB0CA47EF8FC}"/>
                  </a:ext>
                </a:extLst>
              </p:cNvPr>
              <p:cNvSpPr/>
              <p:nvPr/>
            </p:nvSpPr>
            <p:spPr>
              <a:xfrm flipH="1">
                <a:off x="1536456" y="5935845"/>
                <a:ext cx="37269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213C01DB-FBE3-9E1A-247C-830097222A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9177" y="593609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4C13C286-7913-B485-D06E-0DE270787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3742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FEB849F8-18A2-5A0E-96DA-D42344C33AA1}"/>
                  </a:ext>
                </a:extLst>
              </p:cNvPr>
              <p:cNvSpPr txBox="1"/>
              <p:nvPr/>
            </p:nvSpPr>
            <p:spPr>
              <a:xfrm flipH="1">
                <a:off x="1629855" y="5965424"/>
                <a:ext cx="170219" cy="27699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D</a:t>
                </a:r>
              </a:p>
            </p:txBody>
          </p:sp>
        </p:grpSp>
        <p:grpSp>
          <p:nvGrpSpPr>
            <p:cNvPr id="423" name="Lift">
              <a:extLst>
                <a:ext uri="{FF2B5EF4-FFF2-40B4-BE49-F238E27FC236}">
                  <a16:creationId xmlns:a16="http://schemas.microsoft.com/office/drawing/2014/main" id="{81F24B2F-3CC8-C228-E4BA-BC419FABAC42}"/>
                </a:ext>
              </a:extLst>
            </p:cNvPr>
            <p:cNvGrpSpPr/>
            <p:nvPr/>
          </p:nvGrpSpPr>
          <p:grpSpPr>
            <a:xfrm>
              <a:off x="8284542" y="2670048"/>
              <a:ext cx="424922" cy="412034"/>
              <a:chOff x="1525934" y="5935845"/>
              <a:chExt cx="373683" cy="330884"/>
            </a:xfrm>
          </p:grpSpPr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06D350AC-F4D4-CD45-0C4A-AFA123C93EA8}"/>
                  </a:ext>
                </a:extLst>
              </p:cNvPr>
              <p:cNvSpPr/>
              <p:nvPr/>
            </p:nvSpPr>
            <p:spPr>
              <a:xfrm flipH="1">
                <a:off x="1525934" y="5935845"/>
                <a:ext cx="373683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6A95C5A1-B81F-88C4-2B86-CA7733F85B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B3A4AC57-527B-53E6-4BBC-406B66993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B92E7AC4-CB49-E6D8-09C1-26F23B01E4FD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C</a:t>
                </a:r>
              </a:p>
            </p:txBody>
          </p:sp>
        </p:grpSp>
        <p:grpSp>
          <p:nvGrpSpPr>
            <p:cNvPr id="428" name="Lift">
              <a:extLst>
                <a:ext uri="{FF2B5EF4-FFF2-40B4-BE49-F238E27FC236}">
                  <a16:creationId xmlns:a16="http://schemas.microsoft.com/office/drawing/2014/main" id="{F60B587C-3897-1EB5-9373-B524DD44F6C9}"/>
                </a:ext>
              </a:extLst>
            </p:cNvPr>
            <p:cNvGrpSpPr/>
            <p:nvPr/>
          </p:nvGrpSpPr>
          <p:grpSpPr>
            <a:xfrm>
              <a:off x="5923156" y="2670048"/>
              <a:ext cx="420698" cy="412034"/>
              <a:chOff x="1528009" y="5935845"/>
              <a:chExt cx="369969" cy="330884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E39612B4-27D9-1BA7-1AA9-3A1913502BBF}"/>
                  </a:ext>
                </a:extLst>
              </p:cNvPr>
              <p:cNvSpPr/>
              <p:nvPr/>
            </p:nvSpPr>
            <p:spPr>
              <a:xfrm flipH="1">
                <a:off x="1532218" y="5935845"/>
                <a:ext cx="36576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DA9896F1-EBAF-864F-4E5F-E1F59CCD40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5D7D8AB1-4D32-296F-B983-4ECECB045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23669CA9-F4CB-9D4A-EBFC-A5F7DB66A021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A</a:t>
                </a:r>
              </a:p>
            </p:txBody>
          </p:sp>
        </p:grpSp>
        <p:grpSp>
          <p:nvGrpSpPr>
            <p:cNvPr id="433" name="Lift">
              <a:extLst>
                <a:ext uri="{FF2B5EF4-FFF2-40B4-BE49-F238E27FC236}">
                  <a16:creationId xmlns:a16="http://schemas.microsoft.com/office/drawing/2014/main" id="{A427AA8A-2084-D82A-E01E-92FC3FA8379E}"/>
                </a:ext>
              </a:extLst>
            </p:cNvPr>
            <p:cNvGrpSpPr/>
            <p:nvPr/>
          </p:nvGrpSpPr>
          <p:grpSpPr>
            <a:xfrm>
              <a:off x="6339878" y="2670048"/>
              <a:ext cx="420698" cy="412034"/>
              <a:chOff x="1528009" y="5935845"/>
              <a:chExt cx="369969" cy="330884"/>
            </a:xfrm>
          </p:grpSpPr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F68C47CE-ECE6-7DB2-6F43-95ED960F65A2}"/>
                  </a:ext>
                </a:extLst>
              </p:cNvPr>
              <p:cNvSpPr/>
              <p:nvPr/>
            </p:nvSpPr>
            <p:spPr>
              <a:xfrm flipH="1">
                <a:off x="1532218" y="5935845"/>
                <a:ext cx="36576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68314F73-7FC2-E88C-8ADD-F4F85918DD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D52E74EF-CB10-4C8C-EEC2-1B3FC1C0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8587EB9A-C361-4332-0473-2C52B31C864E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200" b="1" dirty="0"/>
              </a:p>
            </p:txBody>
          </p:sp>
        </p:grpSp>
        <p:grpSp>
          <p:nvGrpSpPr>
            <p:cNvPr id="438" name="Lift">
              <a:extLst>
                <a:ext uri="{FF2B5EF4-FFF2-40B4-BE49-F238E27FC236}">
                  <a16:creationId xmlns:a16="http://schemas.microsoft.com/office/drawing/2014/main" id="{EFA393E8-BDD6-6D51-D0B1-1C0723C3E849}"/>
                </a:ext>
              </a:extLst>
            </p:cNvPr>
            <p:cNvGrpSpPr/>
            <p:nvPr/>
          </p:nvGrpSpPr>
          <p:grpSpPr>
            <a:xfrm>
              <a:off x="5506430" y="2670046"/>
              <a:ext cx="420698" cy="412034"/>
              <a:chOff x="1528009" y="5935845"/>
              <a:chExt cx="369969" cy="330884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6646D46C-4C0F-A721-9673-74DF59FABD07}"/>
                  </a:ext>
                </a:extLst>
              </p:cNvPr>
              <p:cNvSpPr/>
              <p:nvPr/>
            </p:nvSpPr>
            <p:spPr>
              <a:xfrm flipH="1">
                <a:off x="1532218" y="5935845"/>
                <a:ext cx="36576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4A80466-8864-B6E8-1C03-EEB660E62B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91968F7D-30D8-C427-7E6D-9717D4AF9C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2" name="TextBox 441">
                <a:extLst>
                  <a:ext uri="{FF2B5EF4-FFF2-40B4-BE49-F238E27FC236}">
                    <a16:creationId xmlns:a16="http://schemas.microsoft.com/office/drawing/2014/main" id="{A0D2EB2C-5387-899F-0761-C577BFF63A66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200" b="1" dirty="0"/>
              </a:p>
            </p:txBody>
          </p:sp>
        </p:grp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E557AAF1-8947-464B-CA1B-967224A43308}"/>
                </a:ext>
              </a:extLst>
            </p:cNvPr>
            <p:cNvSpPr txBox="1"/>
            <p:nvPr/>
          </p:nvSpPr>
          <p:spPr>
            <a:xfrm flipH="1">
              <a:off x="3447762" y="3063240"/>
              <a:ext cx="64633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D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781FBCB8-B504-B7F7-53B0-707603750ECB}"/>
                </a:ext>
              </a:extLst>
            </p:cNvPr>
            <p:cNvSpPr txBox="1"/>
            <p:nvPr/>
          </p:nvSpPr>
          <p:spPr>
            <a:xfrm flipH="1">
              <a:off x="1086124" y="3063240"/>
              <a:ext cx="62869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E</a:t>
              </a: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8CCD0BBC-8850-39C8-AE7F-50AEBEDE421E}"/>
                </a:ext>
              </a:extLst>
            </p:cNvPr>
            <p:cNvSpPr txBox="1"/>
            <p:nvPr/>
          </p:nvSpPr>
          <p:spPr>
            <a:xfrm flipH="1">
              <a:off x="8197433" y="3063240"/>
              <a:ext cx="63350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C</a:t>
              </a:r>
            </a:p>
          </p:txBody>
        </p:sp>
        <p:grpSp>
          <p:nvGrpSpPr>
            <p:cNvPr id="446" name="Lift">
              <a:extLst>
                <a:ext uri="{FF2B5EF4-FFF2-40B4-BE49-F238E27FC236}">
                  <a16:creationId xmlns:a16="http://schemas.microsoft.com/office/drawing/2014/main" id="{407ABA1E-F887-A574-CE23-F9E2A59EF16D}"/>
                </a:ext>
              </a:extLst>
            </p:cNvPr>
            <p:cNvGrpSpPr/>
            <p:nvPr/>
          </p:nvGrpSpPr>
          <p:grpSpPr>
            <a:xfrm>
              <a:off x="1184299" y="2670048"/>
              <a:ext cx="422284" cy="412034"/>
              <a:chOff x="1528009" y="5935845"/>
              <a:chExt cx="371364" cy="330884"/>
            </a:xfrm>
          </p:grpSpPr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520421E9-7A1E-D643-EE71-B373A5FC00F2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59D91836-2C39-31A3-4901-6DC02D1CE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E51C88D6-F12B-95E6-E569-BB52DBEAE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DCE22B41-33C9-A894-F97D-CDDFC2D06E42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515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6416</TotalTime>
  <Words>138</Words>
  <Application>Microsoft Office PowerPoint</Application>
  <PresentationFormat>Widescreen</PresentationFormat>
  <Paragraphs>79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Teck Ghee Horizon 467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Shajid Anam</cp:lastModifiedBy>
  <cp:revision>728</cp:revision>
  <dcterms:created xsi:type="dcterms:W3CDTF">2024-08-12T05:58:03Z</dcterms:created>
  <dcterms:modified xsi:type="dcterms:W3CDTF">2024-10-22T11:04:47Z</dcterms:modified>
</cp:coreProperties>
</file>