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83" r:id="rId4"/>
    <p:sldId id="275" r:id="rId5"/>
    <p:sldId id="276" r:id="rId6"/>
    <p:sldId id="277" r:id="rId7"/>
    <p:sldId id="278" r:id="rId8"/>
    <p:sldId id="279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FFFFFF"/>
    <a:srgbClr val="EAEA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0" autoAdjust="0"/>
    <p:restoredTop sz="94394" autoAdjust="0"/>
  </p:normalViewPr>
  <p:slideViewPr>
    <p:cSldViewPr snapToGrid="0">
      <p:cViewPr varScale="1">
        <p:scale>
          <a:sx n="81" d="100"/>
          <a:sy n="81" d="100"/>
        </p:scale>
        <p:origin x="2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F2052-032B-48F4-9870-F6486F2A551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F711B-C04B-4322-BBA1-9975426D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DF5DB-0773-40A1-09B7-0608CBCE3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F2D814-DE4E-7CA9-5DDE-2154FA5EDC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87A932-D97D-0220-A3D0-E934AA2F01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9A1B2-568D-7384-6A9B-9E2B2479D2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F711B-C04B-4322-BBA1-9975426DC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85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ED274-2E8A-96A5-EB51-A076A3E1E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55D52B-E0A1-7AA2-E2AF-C80728151D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E2F2B8-8D66-06C1-6625-E9BC83EED4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363F3-692B-39A8-1912-0C9329514D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F711B-C04B-4322-BBA1-9975426DC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2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E5E5C-F3E8-5963-7482-EE55D72E4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7E5EC0-2967-CDA4-F983-7C14E3D38A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3A9B93-2A61-2610-4791-F7A291956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90D2F-0C26-BF42-A9DF-92176B6B39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F711B-C04B-4322-BBA1-9975426DC5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01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35290-7A70-EA86-50C3-4863B4E47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FC6436-FB4B-BE3E-15DD-8EDAD8E408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720608-A792-0348-1356-65506AD041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6FC58-DDFF-8974-9836-168AD6B03E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F711B-C04B-4322-BBA1-9975426DC5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6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9B2B-0894-187D-5AE3-523015C8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0E186-F851-4BCB-7179-507EDA200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7CB3-42CB-0F88-9F7F-C9F94E63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8D2E3-46A1-7528-E6A1-9B3E22B8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AEF1-47FB-E0D9-05C1-C22B8398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E8F9-4863-A941-E232-09143DA7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197E1-EACE-7694-209F-7A7047FFB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27B4-DE38-20CA-D264-2906419A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006EA-0458-12CD-EF53-A8166DF1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5BE13-6299-5B26-7B61-AFB624BE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FEF28-5356-ADFF-9372-93E44985E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0810C-B598-D459-4AFF-EBE2BBDAC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BC8F6-323A-D06A-3EA4-9D05E07A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6DC1-647C-E315-84EF-B3DED41B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B8D79-4D8B-60F5-9061-0F54283D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C872-869B-3916-977F-1B884D5D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EB48-B292-BD17-9C80-43DF6E32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8206-A7FC-3288-D0E3-644F0C2D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A9F7-80F5-961E-4DAA-DE05B815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6917-7284-EFF4-23A7-198617F8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2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5F03-216A-B843-970A-16B933B0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2CC6-0E09-F4B5-9B57-0627569F6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B544-8D38-C53E-DF1E-79306643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C043-98B6-4B91-045D-BEC88023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A61A-1DBF-CFCC-511B-073A4F8A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5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F907-7A4C-C8A2-7DAB-79447AA5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1B9A-F4B9-D25B-A6D5-283C80709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DA0A3-98F0-0B3B-BAC3-AB4AE55B2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D0CAD-1451-2B35-4722-36F5B960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CBB2A-71C1-670C-FE83-7186FFDE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C8FD3-C1EF-CF2E-4126-19769830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9E89-892A-E9C4-ABD9-E39758FA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E3729-A7A3-1E31-1580-ED3AD4B7C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2E3AA-BAE2-2E54-1458-B86B2DCE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2D953-BF86-0966-EA17-AFC0A6AAB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A5107-B7F0-8E35-73D0-48681E66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E313B-ACF8-89FC-40F1-C42DA9C4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ED434-D203-3DE8-1818-FDF6BEEA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317C2-C19B-FD76-D5A7-A32D608D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3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8EE9-41E2-406C-92F1-556F030A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6FB0B-E419-B2E6-73AF-535D8C4A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5F86F-7CA7-DDC5-83CF-ACA17FC9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C331B-E670-72A6-B93D-2919BD38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5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B84EE-3EB0-7531-307C-CD8437FD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09C8F-E8F6-E109-D366-02CF7DBA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5316F-6842-D941-6AD9-2FFCDA5C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E241-E11B-EAB9-DEC4-7C1B64C2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3553-CC60-0FD1-EAA5-5186AADC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CF7F0-D6D5-00BB-4A78-D90AFCBDC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105B9-8166-E5F3-076D-EED826FF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F34EB-AF1E-28B5-5803-4B792244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08220-37C8-2525-9EB0-7BBEC11C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6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95A3-78FE-8E53-CA1D-92B965DF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8C5EA-FB85-90E9-6983-6BE79C6AD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5BC25-6FA7-46A3-0A82-9A6FD3C79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96FAE-2637-F01B-3956-88BB9F07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0CC25-7197-3CE2-CF0A-FF8A9E1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44D7A-668E-FA9D-83EE-24924728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3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6746C-C72B-BCE0-ACAA-207769A0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E4E64-D6B0-7910-6D52-E7F10345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81F5-4AC3-960C-9F54-45A34147E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7304-5407-43DA-8707-3BFFE8D5132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61BF-10C7-4B1C-C19A-6EAD1D938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D001-B1EA-68C4-3D38-606DCEC60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1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54EE-094D-C4D9-0F59-064BF1541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Teck Ghee Arc Outdoor</a:t>
            </a:r>
          </a:p>
        </p:txBody>
      </p:sp>
    </p:spTree>
    <p:extLst>
      <p:ext uri="{BB962C8B-B14F-4D97-AF65-F5344CB8AC3E}">
        <p14:creationId xmlns:p14="http://schemas.microsoft.com/office/powerpoint/2010/main" val="411615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818E79-D1EA-6E64-2443-E3A2F4850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04" y="397897"/>
            <a:ext cx="11286799" cy="59367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05198-1A56-F883-A2AE-953DA5672238}"/>
              </a:ext>
            </a:extLst>
          </p:cNvPr>
          <p:cNvSpPr txBox="1"/>
          <p:nvPr/>
        </p:nvSpPr>
        <p:spPr>
          <a:xfrm>
            <a:off x="414204" y="5980742"/>
            <a:ext cx="4059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Outdoor</a:t>
            </a:r>
            <a:br>
              <a:rPr lang="en-US" sz="2000" b="1" dirty="0"/>
            </a:br>
            <a:r>
              <a:rPr lang="en-US" sz="2000" b="1" dirty="0"/>
              <a:t>401,402,403 and 402,404 Linkway</a:t>
            </a:r>
            <a:endParaRPr lang="en-US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380004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18910-B0DD-6DBA-0A47-D5936AB7D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hidden="1">
            <a:extLst>
              <a:ext uri="{FF2B5EF4-FFF2-40B4-BE49-F238E27FC236}">
                <a16:creationId xmlns:a16="http://schemas.microsoft.com/office/drawing/2014/main" id="{029AFCAD-C6E8-7856-CF68-0586EE7D7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8" y="164393"/>
            <a:ext cx="11454284" cy="6024884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B647A5F-1CE7-1691-3095-9DCE4DE0910D}"/>
              </a:ext>
            </a:extLst>
          </p:cNvPr>
          <p:cNvSpPr/>
          <p:nvPr/>
        </p:nvSpPr>
        <p:spPr>
          <a:xfrm>
            <a:off x="1374" y="-12723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4" name="Building">
            <a:extLst>
              <a:ext uri="{FF2B5EF4-FFF2-40B4-BE49-F238E27FC236}">
                <a16:creationId xmlns:a16="http://schemas.microsoft.com/office/drawing/2014/main" id="{B14BDE52-A529-45C6-B072-D08D9B71F277}"/>
              </a:ext>
            </a:extLst>
          </p:cNvPr>
          <p:cNvGrpSpPr/>
          <p:nvPr/>
        </p:nvGrpSpPr>
        <p:grpSpPr>
          <a:xfrm>
            <a:off x="9710117" y="3452530"/>
            <a:ext cx="2397569" cy="1960806"/>
            <a:chOff x="10729936" y="2179841"/>
            <a:chExt cx="1310403" cy="1105514"/>
          </a:xfrm>
        </p:grpSpPr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87286B28-426E-199D-5C48-27D03E9F6720}"/>
                </a:ext>
              </a:extLst>
            </p:cNvPr>
            <p:cNvCxnSpPr>
              <a:cxnSpLocks/>
            </p:cNvCxnSpPr>
            <p:nvPr/>
          </p:nvCxnSpPr>
          <p:spPr>
            <a:xfrm rot="21591747" flipH="1">
              <a:off x="10871867" y="2193142"/>
              <a:ext cx="10523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>
              <a:extLst>
                <a:ext uri="{FF2B5EF4-FFF2-40B4-BE49-F238E27FC236}">
                  <a16:creationId xmlns:a16="http://schemas.microsoft.com/office/drawing/2014/main" id="{191EE484-3108-5F4C-DC34-3F763DDC1733}"/>
                </a:ext>
              </a:extLst>
            </p:cNvPr>
            <p:cNvCxnSpPr/>
            <p:nvPr/>
          </p:nvCxnSpPr>
          <p:spPr>
            <a:xfrm rot="21591747" flipV="1">
              <a:off x="10883091" y="2182311"/>
              <a:ext cx="0" cy="27804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9" name="Straight Connector 1068">
              <a:extLst>
                <a:ext uri="{FF2B5EF4-FFF2-40B4-BE49-F238E27FC236}">
                  <a16:creationId xmlns:a16="http://schemas.microsoft.com/office/drawing/2014/main" id="{C895CFB1-E349-F0A2-4596-A4ABBED6ADD8}"/>
                </a:ext>
              </a:extLst>
            </p:cNvPr>
            <p:cNvCxnSpPr>
              <a:cxnSpLocks/>
            </p:cNvCxnSpPr>
            <p:nvPr/>
          </p:nvCxnSpPr>
          <p:spPr>
            <a:xfrm rot="21591747" flipH="1">
              <a:off x="10777761" y="2454568"/>
              <a:ext cx="1169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Straight Connector 1069">
              <a:extLst>
                <a:ext uri="{FF2B5EF4-FFF2-40B4-BE49-F238E27FC236}">
                  <a16:creationId xmlns:a16="http://schemas.microsoft.com/office/drawing/2014/main" id="{EFC7686E-8AE3-2239-8A8E-BDA919C77A4A}"/>
                </a:ext>
              </a:extLst>
            </p:cNvPr>
            <p:cNvCxnSpPr/>
            <p:nvPr/>
          </p:nvCxnSpPr>
          <p:spPr>
            <a:xfrm rot="21591747" flipV="1">
              <a:off x="10790773" y="2441995"/>
              <a:ext cx="0" cy="2085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1" name="Straight Connector 1070">
              <a:extLst>
                <a:ext uri="{FF2B5EF4-FFF2-40B4-BE49-F238E27FC236}">
                  <a16:creationId xmlns:a16="http://schemas.microsoft.com/office/drawing/2014/main" id="{10A0A19A-7672-2E79-1251-A5663BFF2DE2}"/>
                </a:ext>
              </a:extLst>
            </p:cNvPr>
            <p:cNvCxnSpPr>
              <a:cxnSpLocks/>
            </p:cNvCxnSpPr>
            <p:nvPr/>
          </p:nvCxnSpPr>
          <p:spPr>
            <a:xfrm rot="21591747" flipH="1">
              <a:off x="10781247" y="2638316"/>
              <a:ext cx="3507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>
              <a:extLst>
                <a:ext uri="{FF2B5EF4-FFF2-40B4-BE49-F238E27FC236}">
                  <a16:creationId xmlns:a16="http://schemas.microsoft.com/office/drawing/2014/main" id="{232EA917-38C9-E910-E13B-252CB192557F}"/>
                </a:ext>
              </a:extLst>
            </p:cNvPr>
            <p:cNvCxnSpPr/>
            <p:nvPr/>
          </p:nvCxnSpPr>
          <p:spPr>
            <a:xfrm rot="21591747" flipV="1">
              <a:off x="11122851" y="2631885"/>
              <a:ext cx="0" cy="2085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1" name="Straight Connector 1110">
              <a:extLst>
                <a:ext uri="{FF2B5EF4-FFF2-40B4-BE49-F238E27FC236}">
                  <a16:creationId xmlns:a16="http://schemas.microsoft.com/office/drawing/2014/main" id="{3D1D566E-9C41-E8AD-1DB8-15FE86A40EF8}"/>
                </a:ext>
              </a:extLst>
            </p:cNvPr>
            <p:cNvCxnSpPr/>
            <p:nvPr/>
          </p:nvCxnSpPr>
          <p:spPr>
            <a:xfrm rot="21591747" flipH="1" flipV="1">
              <a:off x="11911678" y="2179841"/>
              <a:ext cx="0" cy="27804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3" name="Straight Connector 1112">
              <a:extLst>
                <a:ext uri="{FF2B5EF4-FFF2-40B4-BE49-F238E27FC236}">
                  <a16:creationId xmlns:a16="http://schemas.microsoft.com/office/drawing/2014/main" id="{5A196CDD-AE5B-F693-32DD-6F44C484742C}"/>
                </a:ext>
              </a:extLst>
            </p:cNvPr>
            <p:cNvCxnSpPr>
              <a:cxnSpLocks/>
            </p:cNvCxnSpPr>
            <p:nvPr/>
          </p:nvCxnSpPr>
          <p:spPr>
            <a:xfrm rot="21591747">
              <a:off x="11900722" y="2451871"/>
              <a:ext cx="1169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Straight Connector 1113">
              <a:extLst>
                <a:ext uri="{FF2B5EF4-FFF2-40B4-BE49-F238E27FC236}">
                  <a16:creationId xmlns:a16="http://schemas.microsoft.com/office/drawing/2014/main" id="{110A9501-28A2-7F64-AFF4-5BDC64AE847F}"/>
                </a:ext>
              </a:extLst>
            </p:cNvPr>
            <p:cNvCxnSpPr/>
            <p:nvPr/>
          </p:nvCxnSpPr>
          <p:spPr>
            <a:xfrm rot="21591747" flipH="1" flipV="1">
              <a:off x="12005073" y="2439080"/>
              <a:ext cx="0" cy="2085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5" name="Straight Connector 1114">
              <a:extLst>
                <a:ext uri="{FF2B5EF4-FFF2-40B4-BE49-F238E27FC236}">
                  <a16:creationId xmlns:a16="http://schemas.microsoft.com/office/drawing/2014/main" id="{379B254F-FE4D-32EA-233E-A959A3082E52}"/>
                </a:ext>
              </a:extLst>
            </p:cNvPr>
            <p:cNvCxnSpPr>
              <a:cxnSpLocks/>
            </p:cNvCxnSpPr>
            <p:nvPr/>
          </p:nvCxnSpPr>
          <p:spPr>
            <a:xfrm rot="21591747">
              <a:off x="11664272" y="2636196"/>
              <a:ext cx="3507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Straight Connector 1115">
              <a:extLst>
                <a:ext uri="{FF2B5EF4-FFF2-40B4-BE49-F238E27FC236}">
                  <a16:creationId xmlns:a16="http://schemas.microsoft.com/office/drawing/2014/main" id="{415450C0-7B70-BDBD-0338-4C6422F2E840}"/>
                </a:ext>
              </a:extLst>
            </p:cNvPr>
            <p:cNvCxnSpPr/>
            <p:nvPr/>
          </p:nvCxnSpPr>
          <p:spPr>
            <a:xfrm rot="21591747" flipH="1" flipV="1">
              <a:off x="11673910" y="2630561"/>
              <a:ext cx="0" cy="2085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9" name="Straight Connector 1118">
              <a:extLst>
                <a:ext uri="{FF2B5EF4-FFF2-40B4-BE49-F238E27FC236}">
                  <a16:creationId xmlns:a16="http://schemas.microsoft.com/office/drawing/2014/main" id="{139078A9-5058-27FF-1882-E2A786D4904A}"/>
                </a:ext>
              </a:extLst>
            </p:cNvPr>
            <p:cNvCxnSpPr>
              <a:cxnSpLocks/>
            </p:cNvCxnSpPr>
            <p:nvPr/>
          </p:nvCxnSpPr>
          <p:spPr>
            <a:xfrm rot="21591747" flipH="1" flipV="1">
              <a:off x="10874677" y="3272051"/>
              <a:ext cx="10523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Straight Connector 1126">
              <a:extLst>
                <a:ext uri="{FF2B5EF4-FFF2-40B4-BE49-F238E27FC236}">
                  <a16:creationId xmlns:a16="http://schemas.microsoft.com/office/drawing/2014/main" id="{4B3FAB54-F578-2606-DE53-1882BE417B46}"/>
                </a:ext>
              </a:extLst>
            </p:cNvPr>
            <p:cNvCxnSpPr/>
            <p:nvPr/>
          </p:nvCxnSpPr>
          <p:spPr>
            <a:xfrm rot="21591747">
              <a:off x="10885291" y="3007308"/>
              <a:ext cx="0" cy="27804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8" name="Straight Connector 1127">
              <a:extLst>
                <a:ext uri="{FF2B5EF4-FFF2-40B4-BE49-F238E27FC236}">
                  <a16:creationId xmlns:a16="http://schemas.microsoft.com/office/drawing/2014/main" id="{36D154B3-3BCC-6AEA-7A6F-F80661E7041E}"/>
                </a:ext>
              </a:extLst>
            </p:cNvPr>
            <p:cNvCxnSpPr>
              <a:cxnSpLocks/>
            </p:cNvCxnSpPr>
            <p:nvPr/>
          </p:nvCxnSpPr>
          <p:spPr>
            <a:xfrm rot="21591747" flipH="1" flipV="1">
              <a:off x="10779329" y="3013325"/>
              <a:ext cx="1169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Straight Connector 1128">
              <a:extLst>
                <a:ext uri="{FF2B5EF4-FFF2-40B4-BE49-F238E27FC236}">
                  <a16:creationId xmlns:a16="http://schemas.microsoft.com/office/drawing/2014/main" id="{8035DF8B-55AD-6075-48E7-37BD46230844}"/>
                </a:ext>
              </a:extLst>
            </p:cNvPr>
            <p:cNvCxnSpPr/>
            <p:nvPr/>
          </p:nvCxnSpPr>
          <p:spPr>
            <a:xfrm rot="21591747">
              <a:off x="10791901" y="2817581"/>
              <a:ext cx="0" cy="2085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0" name="Straight Connector 1129">
              <a:extLst>
                <a:ext uri="{FF2B5EF4-FFF2-40B4-BE49-F238E27FC236}">
                  <a16:creationId xmlns:a16="http://schemas.microsoft.com/office/drawing/2014/main" id="{9AC94D45-553A-762D-531C-1D5671E90D87}"/>
                </a:ext>
              </a:extLst>
            </p:cNvPr>
            <p:cNvCxnSpPr>
              <a:cxnSpLocks/>
            </p:cNvCxnSpPr>
            <p:nvPr/>
          </p:nvCxnSpPr>
          <p:spPr>
            <a:xfrm rot="21591747" flipH="1" flipV="1">
              <a:off x="10781931" y="2829000"/>
              <a:ext cx="3507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Straight Connector 1121">
              <a:extLst>
                <a:ext uri="{FF2B5EF4-FFF2-40B4-BE49-F238E27FC236}">
                  <a16:creationId xmlns:a16="http://schemas.microsoft.com/office/drawing/2014/main" id="{DED02EA0-52AD-F167-847B-C1AE8226C40F}"/>
                </a:ext>
              </a:extLst>
            </p:cNvPr>
            <p:cNvCxnSpPr/>
            <p:nvPr/>
          </p:nvCxnSpPr>
          <p:spPr>
            <a:xfrm rot="21591747" flipH="1">
              <a:off x="11913885" y="3004841"/>
              <a:ext cx="0" cy="27804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3" name="Straight Connector 1122">
              <a:extLst>
                <a:ext uri="{FF2B5EF4-FFF2-40B4-BE49-F238E27FC236}">
                  <a16:creationId xmlns:a16="http://schemas.microsoft.com/office/drawing/2014/main" id="{D5A6FDDF-759A-EA0F-39EA-25B536B66911}"/>
                </a:ext>
              </a:extLst>
            </p:cNvPr>
            <p:cNvCxnSpPr>
              <a:cxnSpLocks/>
            </p:cNvCxnSpPr>
            <p:nvPr/>
          </p:nvCxnSpPr>
          <p:spPr>
            <a:xfrm rot="21591747" flipV="1">
              <a:off x="11902277" y="3010630"/>
              <a:ext cx="1169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Straight Connector 1123">
              <a:extLst>
                <a:ext uri="{FF2B5EF4-FFF2-40B4-BE49-F238E27FC236}">
                  <a16:creationId xmlns:a16="http://schemas.microsoft.com/office/drawing/2014/main" id="{9380031D-5251-5520-5431-6B1AF53D38BF}"/>
                </a:ext>
              </a:extLst>
            </p:cNvPr>
            <p:cNvCxnSpPr/>
            <p:nvPr/>
          </p:nvCxnSpPr>
          <p:spPr>
            <a:xfrm rot="21591747" flipH="1">
              <a:off x="12006188" y="2814668"/>
              <a:ext cx="0" cy="2085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5" name="Straight Connector 1124">
              <a:extLst>
                <a:ext uri="{FF2B5EF4-FFF2-40B4-BE49-F238E27FC236}">
                  <a16:creationId xmlns:a16="http://schemas.microsoft.com/office/drawing/2014/main" id="{529C9C32-8EFF-BDD9-848A-CD9CB876BB06}"/>
                </a:ext>
              </a:extLst>
            </p:cNvPr>
            <p:cNvCxnSpPr>
              <a:cxnSpLocks/>
            </p:cNvCxnSpPr>
            <p:nvPr/>
          </p:nvCxnSpPr>
          <p:spPr>
            <a:xfrm rot="21591747" flipV="1">
              <a:off x="11663375" y="2828598"/>
              <a:ext cx="3507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8" name="TextBox 1387">
              <a:extLst>
                <a:ext uri="{FF2B5EF4-FFF2-40B4-BE49-F238E27FC236}">
                  <a16:creationId xmlns:a16="http://schemas.microsoft.com/office/drawing/2014/main" id="{0C9898E0-D12C-F937-3745-79FEDB94B0DB}"/>
                </a:ext>
              </a:extLst>
            </p:cNvPr>
            <p:cNvSpPr txBox="1"/>
            <p:nvPr/>
          </p:nvSpPr>
          <p:spPr>
            <a:xfrm rot="21591747">
              <a:off x="10729936" y="2806097"/>
              <a:ext cx="1310403" cy="4685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/>
                <a:t>401</a:t>
              </a:r>
            </a:p>
          </p:txBody>
        </p:sp>
      </p:grpSp>
      <p:grpSp>
        <p:nvGrpSpPr>
          <p:cNvPr id="6" name="Building">
            <a:extLst>
              <a:ext uri="{FF2B5EF4-FFF2-40B4-BE49-F238E27FC236}">
                <a16:creationId xmlns:a16="http://schemas.microsoft.com/office/drawing/2014/main" id="{907947C5-7F09-A288-9F7E-652C1236DFE7}"/>
              </a:ext>
            </a:extLst>
          </p:cNvPr>
          <p:cNvGrpSpPr/>
          <p:nvPr/>
        </p:nvGrpSpPr>
        <p:grpSpPr>
          <a:xfrm>
            <a:off x="7633654" y="66924"/>
            <a:ext cx="2397569" cy="1956434"/>
            <a:chOff x="9595035" y="271016"/>
            <a:chExt cx="1310403" cy="1103049"/>
          </a:xfrm>
        </p:grpSpPr>
        <p:grpSp>
          <p:nvGrpSpPr>
            <p:cNvPr id="4" name="Building">
              <a:extLst>
                <a:ext uri="{FF2B5EF4-FFF2-40B4-BE49-F238E27FC236}">
                  <a16:creationId xmlns:a16="http://schemas.microsoft.com/office/drawing/2014/main" id="{05F58396-AA40-B501-0851-913D43D0E83E}"/>
                </a:ext>
              </a:extLst>
            </p:cNvPr>
            <p:cNvGrpSpPr/>
            <p:nvPr/>
          </p:nvGrpSpPr>
          <p:grpSpPr>
            <a:xfrm rot="21591747">
              <a:off x="9630648" y="271016"/>
              <a:ext cx="1240111" cy="1103049"/>
              <a:chOff x="9701366" y="1918547"/>
              <a:chExt cx="969829" cy="870612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744999C3-C2BF-952C-51D4-0C942B1881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75449" y="1928072"/>
                <a:ext cx="8229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284EB85-2417-35A1-E911-E446D4196A1A}"/>
                  </a:ext>
                </a:extLst>
              </p:cNvPr>
              <p:cNvCxnSpPr/>
              <p:nvPr/>
            </p:nvCxnSpPr>
            <p:spPr>
              <a:xfrm flipV="1">
                <a:off x="9783988" y="1918548"/>
                <a:ext cx="0" cy="21945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D006D4A-7068-EC1A-5981-A720C4CE09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01366" y="2133345"/>
                <a:ext cx="914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4F731BC-B5AC-DDA7-CA7B-88874724C593}"/>
                  </a:ext>
                </a:extLst>
              </p:cNvPr>
              <p:cNvCxnSpPr/>
              <p:nvPr/>
            </p:nvCxnSpPr>
            <p:spPr>
              <a:xfrm flipV="1">
                <a:off x="9711370" y="2123336"/>
                <a:ext cx="0" cy="16459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8342482-93B8-259F-2348-DDEB85A6D3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03747" y="2278602"/>
                <a:ext cx="2743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6F2FB6C-E90C-8FF9-0E0C-BA3BC40C7888}"/>
                  </a:ext>
                </a:extLst>
              </p:cNvPr>
              <p:cNvCxnSpPr/>
              <p:nvPr/>
            </p:nvCxnSpPr>
            <p:spPr>
              <a:xfrm flipV="1">
                <a:off x="9970715" y="2273840"/>
                <a:ext cx="0" cy="16459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8E8A8B4-9BAF-1BB0-8F30-ECD2A29D1B47}"/>
                  </a:ext>
                </a:extLst>
              </p:cNvPr>
              <p:cNvCxnSpPr/>
              <p:nvPr/>
            </p:nvCxnSpPr>
            <p:spPr>
              <a:xfrm flipH="1" flipV="1">
                <a:off x="10588399" y="1918547"/>
                <a:ext cx="0" cy="21945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1C13FDE-E004-03B8-CABF-E05ADEB952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79581" y="2133344"/>
                <a:ext cx="914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88A98F6-C3EC-83DD-AFB2-6C203A7F282F}"/>
                  </a:ext>
                </a:extLst>
              </p:cNvPr>
              <p:cNvCxnSpPr/>
              <p:nvPr/>
            </p:nvCxnSpPr>
            <p:spPr>
              <a:xfrm flipH="1" flipV="1">
                <a:off x="10661017" y="2123335"/>
                <a:ext cx="0" cy="16459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E09EA98-C501-7C40-3EA4-577FC9BB5D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4320" y="2278601"/>
                <a:ext cx="2743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46A07AC-B374-0741-09AD-B4CB0E47DF0C}"/>
                  </a:ext>
                </a:extLst>
              </p:cNvPr>
              <p:cNvCxnSpPr/>
              <p:nvPr/>
            </p:nvCxnSpPr>
            <p:spPr>
              <a:xfrm flipH="1" flipV="1">
                <a:off x="10401672" y="2273839"/>
                <a:ext cx="0" cy="16459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F202CA7-19E6-437B-C3FD-190855F3E7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75623" y="2779634"/>
                <a:ext cx="8229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8FF6650-7A1A-6C7A-2970-79471812ACFC}"/>
                  </a:ext>
                </a:extLst>
              </p:cNvPr>
              <p:cNvCxnSpPr/>
              <p:nvPr/>
            </p:nvCxnSpPr>
            <p:spPr>
              <a:xfrm>
                <a:off x="9784162" y="2569702"/>
                <a:ext cx="0" cy="21945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D832DE0-4542-1B7B-F360-2BDE502623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01540" y="2574361"/>
                <a:ext cx="914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36C8F16-3A5C-CC9D-BA81-368CC434801D}"/>
                  </a:ext>
                </a:extLst>
              </p:cNvPr>
              <p:cNvCxnSpPr/>
              <p:nvPr/>
            </p:nvCxnSpPr>
            <p:spPr>
              <a:xfrm>
                <a:off x="9711544" y="2419778"/>
                <a:ext cx="0" cy="16459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AE66D0C-2FDA-987E-5CE8-76658E61C5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03921" y="2429104"/>
                <a:ext cx="2743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929BD23-46C1-FF01-16C4-CA70A450849A}"/>
                  </a:ext>
                </a:extLst>
              </p:cNvPr>
              <p:cNvCxnSpPr/>
              <p:nvPr/>
            </p:nvCxnSpPr>
            <p:spPr>
              <a:xfrm flipH="1">
                <a:off x="10588573" y="2569703"/>
                <a:ext cx="0" cy="21945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78568B5-E0E7-1709-962C-3915AC4745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79755" y="2574362"/>
                <a:ext cx="914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4" name="Straight Connector 1343">
                <a:extLst>
                  <a:ext uri="{FF2B5EF4-FFF2-40B4-BE49-F238E27FC236}">
                    <a16:creationId xmlns:a16="http://schemas.microsoft.com/office/drawing/2014/main" id="{4D1A405B-4973-5525-7054-706AB137560A}"/>
                  </a:ext>
                </a:extLst>
              </p:cNvPr>
              <p:cNvCxnSpPr/>
              <p:nvPr/>
            </p:nvCxnSpPr>
            <p:spPr>
              <a:xfrm flipH="1">
                <a:off x="10661191" y="2419779"/>
                <a:ext cx="0" cy="16459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5" name="Straight Connector 1344">
                <a:extLst>
                  <a:ext uri="{FF2B5EF4-FFF2-40B4-BE49-F238E27FC236}">
                    <a16:creationId xmlns:a16="http://schemas.microsoft.com/office/drawing/2014/main" id="{6EB5D64F-2390-523D-C6A8-35619AC487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94494" y="2429105"/>
                <a:ext cx="2743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6" name="TextBox 1345">
              <a:extLst>
                <a:ext uri="{FF2B5EF4-FFF2-40B4-BE49-F238E27FC236}">
                  <a16:creationId xmlns:a16="http://schemas.microsoft.com/office/drawing/2014/main" id="{624205FD-EC86-AA6D-124C-24EB321B31B7}"/>
                </a:ext>
              </a:extLst>
            </p:cNvPr>
            <p:cNvSpPr txBox="1"/>
            <p:nvPr/>
          </p:nvSpPr>
          <p:spPr>
            <a:xfrm rot="21591747">
              <a:off x="9595035" y="890032"/>
              <a:ext cx="1310403" cy="4685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/>
                <a:t>402</a:t>
              </a:r>
            </a:p>
          </p:txBody>
        </p:sp>
      </p:grpSp>
      <p:grpSp>
        <p:nvGrpSpPr>
          <p:cNvPr id="8" name="Building">
            <a:extLst>
              <a:ext uri="{FF2B5EF4-FFF2-40B4-BE49-F238E27FC236}">
                <a16:creationId xmlns:a16="http://schemas.microsoft.com/office/drawing/2014/main" id="{31FFB514-40AC-DFC6-2209-AC2281C942DC}"/>
              </a:ext>
            </a:extLst>
          </p:cNvPr>
          <p:cNvGrpSpPr/>
          <p:nvPr/>
        </p:nvGrpSpPr>
        <p:grpSpPr>
          <a:xfrm>
            <a:off x="904975" y="3967578"/>
            <a:ext cx="6356164" cy="1352501"/>
            <a:chOff x="5917443" y="2470228"/>
            <a:chExt cx="3473992" cy="762548"/>
          </a:xfrm>
        </p:grpSpPr>
        <p:sp>
          <p:nvSpPr>
            <p:cNvPr id="1381" name="TextBox 1380">
              <a:extLst>
                <a:ext uri="{FF2B5EF4-FFF2-40B4-BE49-F238E27FC236}">
                  <a16:creationId xmlns:a16="http://schemas.microsoft.com/office/drawing/2014/main" id="{FA7A305F-8F3B-6379-9094-B67892726E0E}"/>
                </a:ext>
              </a:extLst>
            </p:cNvPr>
            <p:cNvSpPr txBox="1"/>
            <p:nvPr/>
          </p:nvSpPr>
          <p:spPr>
            <a:xfrm rot="21591747">
              <a:off x="7007888" y="2580408"/>
              <a:ext cx="1310403" cy="4685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/>
                <a:t>403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B78E8F4-3D34-3F0E-6872-84DC71CD26EA}"/>
                </a:ext>
              </a:extLst>
            </p:cNvPr>
            <p:cNvCxnSpPr>
              <a:cxnSpLocks/>
            </p:cNvCxnSpPr>
            <p:nvPr/>
          </p:nvCxnSpPr>
          <p:spPr>
            <a:xfrm rot="21591747" flipH="1">
              <a:off x="6993392" y="3125380"/>
              <a:ext cx="23980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836741-FEA2-3070-48C5-6AF501C1BA5F}"/>
                </a:ext>
              </a:extLst>
            </p:cNvPr>
            <p:cNvCxnSpPr>
              <a:cxnSpLocks/>
            </p:cNvCxnSpPr>
            <p:nvPr/>
          </p:nvCxnSpPr>
          <p:spPr>
            <a:xfrm rot="21591747" flipH="1">
              <a:off x="5918220" y="3133739"/>
              <a:ext cx="8257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A3760CC-0218-475A-A406-C119783975C2}"/>
                </a:ext>
              </a:extLst>
            </p:cNvPr>
            <p:cNvGrpSpPr/>
            <p:nvPr/>
          </p:nvGrpSpPr>
          <p:grpSpPr>
            <a:xfrm rot="21591747">
              <a:off x="6726619" y="3118135"/>
              <a:ext cx="281239" cy="110404"/>
              <a:chOff x="1587752" y="2527064"/>
              <a:chExt cx="365760" cy="310897"/>
            </a:xfrm>
          </p:grpSpPr>
          <p:cxnSp>
            <p:nvCxnSpPr>
              <p:cNvPr id="1423" name="Straight Connector 1422">
                <a:extLst>
                  <a:ext uri="{FF2B5EF4-FFF2-40B4-BE49-F238E27FC236}">
                    <a16:creationId xmlns:a16="http://schemas.microsoft.com/office/drawing/2014/main" id="{0550FD5E-F0CE-6212-9AC8-D226AD123B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4" name="Straight Connector 1423">
                <a:extLst>
                  <a:ext uri="{FF2B5EF4-FFF2-40B4-BE49-F238E27FC236}">
                    <a16:creationId xmlns:a16="http://schemas.microsoft.com/office/drawing/2014/main" id="{396DB0A0-8715-487E-B81C-B7D19759851A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5" name="Straight Connector 1424">
                <a:extLst>
                  <a:ext uri="{FF2B5EF4-FFF2-40B4-BE49-F238E27FC236}">
                    <a16:creationId xmlns:a16="http://schemas.microsoft.com/office/drawing/2014/main" id="{2388A5B2-3327-DC7B-E0FD-97B7364FFFD2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5B69C53-17A8-9D4C-A2EB-4A8CFEB4E110}"/>
                </a:ext>
              </a:extLst>
            </p:cNvPr>
            <p:cNvGrpSpPr/>
            <p:nvPr/>
          </p:nvGrpSpPr>
          <p:grpSpPr>
            <a:xfrm rot="21591747">
              <a:off x="5917443" y="2476851"/>
              <a:ext cx="444451" cy="667161"/>
              <a:chOff x="1461537" y="1658107"/>
              <a:chExt cx="359285" cy="408343"/>
            </a:xfrm>
          </p:grpSpPr>
          <p:cxnSp>
            <p:nvCxnSpPr>
              <p:cNvPr id="1417" name="Straight Connector 1416">
                <a:extLst>
                  <a:ext uri="{FF2B5EF4-FFF2-40B4-BE49-F238E27FC236}">
                    <a16:creationId xmlns:a16="http://schemas.microsoft.com/office/drawing/2014/main" id="{BD3C64DA-855B-3856-6811-940E58625B50}"/>
                  </a:ext>
                </a:extLst>
              </p:cNvPr>
              <p:cNvCxnSpPr/>
              <p:nvPr/>
            </p:nvCxnSpPr>
            <p:spPr>
              <a:xfrm flipH="1" flipV="1">
                <a:off x="1470779" y="1865282"/>
                <a:ext cx="0" cy="20116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8" name="Straight Connector 1417">
                <a:extLst>
                  <a:ext uri="{FF2B5EF4-FFF2-40B4-BE49-F238E27FC236}">
                    <a16:creationId xmlns:a16="http://schemas.microsoft.com/office/drawing/2014/main" id="{FEBC7F16-DFD1-88D3-78E1-6832AD0AF2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1537" y="1865875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9" name="Straight Connector 1418">
                <a:extLst>
                  <a:ext uri="{FF2B5EF4-FFF2-40B4-BE49-F238E27FC236}">
                    <a16:creationId xmlns:a16="http://schemas.microsoft.com/office/drawing/2014/main" id="{DF4B5E20-056C-07F4-0946-B74A86BA18D5}"/>
                  </a:ext>
                </a:extLst>
              </p:cNvPr>
              <p:cNvCxnSpPr/>
              <p:nvPr/>
            </p:nvCxnSpPr>
            <p:spPr>
              <a:xfrm flipH="1" flipV="1">
                <a:off x="1496975" y="1715259"/>
                <a:ext cx="0" cy="15544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0" name="Straight Connector 1419">
                <a:extLst>
                  <a:ext uri="{FF2B5EF4-FFF2-40B4-BE49-F238E27FC236}">
                    <a16:creationId xmlns:a16="http://schemas.microsoft.com/office/drawing/2014/main" id="{D43B7A9E-00E7-8AF8-D92B-B380FCD23B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90114" y="1722997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1" name="Straight Connector 1420">
                <a:extLst>
                  <a:ext uri="{FF2B5EF4-FFF2-40B4-BE49-F238E27FC236}">
                    <a16:creationId xmlns:a16="http://schemas.microsoft.com/office/drawing/2014/main" id="{59769B0F-4259-57D0-1FEB-855BCDA439C8}"/>
                  </a:ext>
                </a:extLst>
              </p:cNvPr>
              <p:cNvCxnSpPr/>
              <p:nvPr/>
            </p:nvCxnSpPr>
            <p:spPr>
              <a:xfrm flipH="1" flipV="1">
                <a:off x="1535077" y="1658107"/>
                <a:ext cx="0" cy="731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2" name="Straight Connector 1421">
                <a:extLst>
                  <a:ext uri="{FF2B5EF4-FFF2-40B4-BE49-F238E27FC236}">
                    <a16:creationId xmlns:a16="http://schemas.microsoft.com/office/drawing/2014/main" id="{00DE4446-4EEC-EED3-5EBE-EE1E82CFA8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214" y="1663462"/>
                <a:ext cx="2926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8FE9860-1B78-A69B-4CD8-62EC1DC1E50F}"/>
                </a:ext>
              </a:extLst>
            </p:cNvPr>
            <p:cNvGrpSpPr/>
            <p:nvPr/>
          </p:nvGrpSpPr>
          <p:grpSpPr>
            <a:xfrm rot="21591747" flipH="1">
              <a:off x="8945779" y="2470244"/>
              <a:ext cx="444451" cy="667161"/>
              <a:chOff x="1461537" y="1658107"/>
              <a:chExt cx="359285" cy="408343"/>
            </a:xfrm>
          </p:grpSpPr>
          <p:cxnSp>
            <p:nvCxnSpPr>
              <p:cNvPr id="1411" name="Straight Connector 1410">
                <a:extLst>
                  <a:ext uri="{FF2B5EF4-FFF2-40B4-BE49-F238E27FC236}">
                    <a16:creationId xmlns:a16="http://schemas.microsoft.com/office/drawing/2014/main" id="{26590223-DEB6-77A8-C55E-4AF417D6D15A}"/>
                  </a:ext>
                </a:extLst>
              </p:cNvPr>
              <p:cNvCxnSpPr/>
              <p:nvPr/>
            </p:nvCxnSpPr>
            <p:spPr>
              <a:xfrm flipH="1" flipV="1">
                <a:off x="1470779" y="1865282"/>
                <a:ext cx="0" cy="20116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2" name="Straight Connector 1411">
                <a:extLst>
                  <a:ext uri="{FF2B5EF4-FFF2-40B4-BE49-F238E27FC236}">
                    <a16:creationId xmlns:a16="http://schemas.microsoft.com/office/drawing/2014/main" id="{005AF886-A33C-8F22-FD5E-8403C902FF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1537" y="1865875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3" name="Straight Connector 1412">
                <a:extLst>
                  <a:ext uri="{FF2B5EF4-FFF2-40B4-BE49-F238E27FC236}">
                    <a16:creationId xmlns:a16="http://schemas.microsoft.com/office/drawing/2014/main" id="{044F5F41-A8DF-1A17-CFC4-2068AE79C8F5}"/>
                  </a:ext>
                </a:extLst>
              </p:cNvPr>
              <p:cNvCxnSpPr/>
              <p:nvPr/>
            </p:nvCxnSpPr>
            <p:spPr>
              <a:xfrm flipH="1" flipV="1">
                <a:off x="1496975" y="1715259"/>
                <a:ext cx="0" cy="15544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4" name="Straight Connector 1413">
                <a:extLst>
                  <a:ext uri="{FF2B5EF4-FFF2-40B4-BE49-F238E27FC236}">
                    <a16:creationId xmlns:a16="http://schemas.microsoft.com/office/drawing/2014/main" id="{6BA7F8E2-AA03-ABB4-E3E6-BFEB942559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90114" y="1722997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5" name="Straight Connector 1414">
                <a:extLst>
                  <a:ext uri="{FF2B5EF4-FFF2-40B4-BE49-F238E27FC236}">
                    <a16:creationId xmlns:a16="http://schemas.microsoft.com/office/drawing/2014/main" id="{8C248DC8-0246-7E33-537B-7DC25D4B0157}"/>
                  </a:ext>
                </a:extLst>
              </p:cNvPr>
              <p:cNvCxnSpPr/>
              <p:nvPr/>
            </p:nvCxnSpPr>
            <p:spPr>
              <a:xfrm flipH="1" flipV="1">
                <a:off x="1535077" y="1658107"/>
                <a:ext cx="0" cy="731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6" name="Straight Connector 1415">
                <a:extLst>
                  <a:ext uri="{FF2B5EF4-FFF2-40B4-BE49-F238E27FC236}">
                    <a16:creationId xmlns:a16="http://schemas.microsoft.com/office/drawing/2014/main" id="{6FB6AD5C-D7BD-F360-3381-C3AD1A170F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214" y="1663462"/>
                <a:ext cx="2926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9D10CD3-678E-1EDA-CA44-64C68E731E8A}"/>
                </a:ext>
              </a:extLst>
            </p:cNvPr>
            <p:cNvGrpSpPr/>
            <p:nvPr/>
          </p:nvGrpSpPr>
          <p:grpSpPr>
            <a:xfrm rot="21591747">
              <a:off x="8670449" y="3122372"/>
              <a:ext cx="122325" cy="110404"/>
              <a:chOff x="1587752" y="2527064"/>
              <a:chExt cx="365760" cy="310897"/>
            </a:xfrm>
          </p:grpSpPr>
          <p:cxnSp>
            <p:nvCxnSpPr>
              <p:cNvPr id="1408" name="Straight Connector 1407">
                <a:extLst>
                  <a:ext uri="{FF2B5EF4-FFF2-40B4-BE49-F238E27FC236}">
                    <a16:creationId xmlns:a16="http://schemas.microsoft.com/office/drawing/2014/main" id="{FFC1D3F9-6FAA-E0FD-7EDD-7AB8DA2577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9" name="Straight Connector 1408">
                <a:extLst>
                  <a:ext uri="{FF2B5EF4-FFF2-40B4-BE49-F238E27FC236}">
                    <a16:creationId xmlns:a16="http://schemas.microsoft.com/office/drawing/2014/main" id="{E32B0A2C-77EB-DE76-51E4-7448FFE60D80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0" name="Straight Connector 1409">
                <a:extLst>
                  <a:ext uri="{FF2B5EF4-FFF2-40B4-BE49-F238E27FC236}">
                    <a16:creationId xmlns:a16="http://schemas.microsoft.com/office/drawing/2014/main" id="{F2184DA4-CF72-71D3-6C38-4027E8D612BD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97740C6-A141-74B6-5A2F-666833B72893}"/>
                </a:ext>
              </a:extLst>
            </p:cNvPr>
            <p:cNvGrpSpPr/>
            <p:nvPr/>
          </p:nvGrpSpPr>
          <p:grpSpPr>
            <a:xfrm rot="21591747">
              <a:off x="6795770" y="2474978"/>
              <a:ext cx="246941" cy="110404"/>
              <a:chOff x="1587752" y="2527064"/>
              <a:chExt cx="365760" cy="310897"/>
            </a:xfrm>
          </p:grpSpPr>
          <p:cxnSp>
            <p:nvCxnSpPr>
              <p:cNvPr id="1405" name="Straight Connector 1404">
                <a:extLst>
                  <a:ext uri="{FF2B5EF4-FFF2-40B4-BE49-F238E27FC236}">
                    <a16:creationId xmlns:a16="http://schemas.microsoft.com/office/drawing/2014/main" id="{3761D278-032B-EB22-FA5C-0EFFEC509C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6" name="Straight Connector 1405">
                <a:extLst>
                  <a:ext uri="{FF2B5EF4-FFF2-40B4-BE49-F238E27FC236}">
                    <a16:creationId xmlns:a16="http://schemas.microsoft.com/office/drawing/2014/main" id="{B4F87FCD-EB93-6352-730F-DA8D05AE149D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7" name="Straight Connector 1406">
                <a:extLst>
                  <a:ext uri="{FF2B5EF4-FFF2-40B4-BE49-F238E27FC236}">
                    <a16:creationId xmlns:a16="http://schemas.microsoft.com/office/drawing/2014/main" id="{73EDD83E-B5D7-C168-EC04-99D0EDAB02E2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2E1CC63-6582-2AAA-5446-5A3E2A6C570D}"/>
                </a:ext>
              </a:extLst>
            </p:cNvPr>
            <p:cNvGrpSpPr/>
            <p:nvPr/>
          </p:nvGrpSpPr>
          <p:grpSpPr>
            <a:xfrm rot="21591747">
              <a:off x="7366826" y="2473757"/>
              <a:ext cx="122752" cy="110404"/>
              <a:chOff x="1587752" y="2527064"/>
              <a:chExt cx="365760" cy="310897"/>
            </a:xfrm>
          </p:grpSpPr>
          <p:cxnSp>
            <p:nvCxnSpPr>
              <p:cNvPr id="1402" name="Straight Connector 1401">
                <a:extLst>
                  <a:ext uri="{FF2B5EF4-FFF2-40B4-BE49-F238E27FC236}">
                    <a16:creationId xmlns:a16="http://schemas.microsoft.com/office/drawing/2014/main" id="{6E923F97-AC7B-2D21-8CB3-B116CEBAB1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3" name="Straight Connector 1402">
                <a:extLst>
                  <a:ext uri="{FF2B5EF4-FFF2-40B4-BE49-F238E27FC236}">
                    <a16:creationId xmlns:a16="http://schemas.microsoft.com/office/drawing/2014/main" id="{1B9C809D-6008-D1FB-A0D9-0AA2604A166B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4" name="Straight Connector 1403">
                <a:extLst>
                  <a:ext uri="{FF2B5EF4-FFF2-40B4-BE49-F238E27FC236}">
                    <a16:creationId xmlns:a16="http://schemas.microsoft.com/office/drawing/2014/main" id="{C971CC51-51C6-F8C9-ABAB-6396DA13AF04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77" name="Group 1376">
              <a:extLst>
                <a:ext uri="{FF2B5EF4-FFF2-40B4-BE49-F238E27FC236}">
                  <a16:creationId xmlns:a16="http://schemas.microsoft.com/office/drawing/2014/main" id="{A6388221-79AE-8FA1-E93C-5A483879E126}"/>
                </a:ext>
              </a:extLst>
            </p:cNvPr>
            <p:cNvGrpSpPr/>
            <p:nvPr/>
          </p:nvGrpSpPr>
          <p:grpSpPr>
            <a:xfrm rot="21591747">
              <a:off x="7829307" y="2472646"/>
              <a:ext cx="122752" cy="110404"/>
              <a:chOff x="1587752" y="2527064"/>
              <a:chExt cx="365760" cy="310897"/>
            </a:xfrm>
          </p:grpSpPr>
          <p:cxnSp>
            <p:nvCxnSpPr>
              <p:cNvPr id="1399" name="Straight Connector 1398">
                <a:extLst>
                  <a:ext uri="{FF2B5EF4-FFF2-40B4-BE49-F238E27FC236}">
                    <a16:creationId xmlns:a16="http://schemas.microsoft.com/office/drawing/2014/main" id="{EA17AB73-B0E3-B81C-3DE0-2B8A2E1DB6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0" name="Straight Connector 1399">
                <a:extLst>
                  <a:ext uri="{FF2B5EF4-FFF2-40B4-BE49-F238E27FC236}">
                    <a16:creationId xmlns:a16="http://schemas.microsoft.com/office/drawing/2014/main" id="{FA4EAACD-C81B-C790-D9E0-FF5F4D716453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1" name="Straight Connector 1400">
                <a:extLst>
                  <a:ext uri="{FF2B5EF4-FFF2-40B4-BE49-F238E27FC236}">
                    <a16:creationId xmlns:a16="http://schemas.microsoft.com/office/drawing/2014/main" id="{1DA471FA-23B3-4AA1-BA17-DA59165FDBBF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78" name="Group 1377">
              <a:extLst>
                <a:ext uri="{FF2B5EF4-FFF2-40B4-BE49-F238E27FC236}">
                  <a16:creationId xmlns:a16="http://schemas.microsoft.com/office/drawing/2014/main" id="{31F20878-50D5-8CF5-8DA5-BB3F613DBE7F}"/>
                </a:ext>
              </a:extLst>
            </p:cNvPr>
            <p:cNvGrpSpPr/>
            <p:nvPr/>
          </p:nvGrpSpPr>
          <p:grpSpPr>
            <a:xfrm rot="21591747">
              <a:off x="6346375" y="2476206"/>
              <a:ext cx="122752" cy="110404"/>
              <a:chOff x="1587752" y="2527064"/>
              <a:chExt cx="365760" cy="310897"/>
            </a:xfrm>
          </p:grpSpPr>
          <p:cxnSp>
            <p:nvCxnSpPr>
              <p:cNvPr id="1396" name="Straight Connector 1395">
                <a:extLst>
                  <a:ext uri="{FF2B5EF4-FFF2-40B4-BE49-F238E27FC236}">
                    <a16:creationId xmlns:a16="http://schemas.microsoft.com/office/drawing/2014/main" id="{2F617F26-1492-610D-A71A-D1120CD142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7" name="Straight Connector 1396">
                <a:extLst>
                  <a:ext uri="{FF2B5EF4-FFF2-40B4-BE49-F238E27FC236}">
                    <a16:creationId xmlns:a16="http://schemas.microsoft.com/office/drawing/2014/main" id="{1C372909-2347-BB01-1B7F-BBF2E88CB472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8" name="Straight Connector 1397">
                <a:extLst>
                  <a:ext uri="{FF2B5EF4-FFF2-40B4-BE49-F238E27FC236}">
                    <a16:creationId xmlns:a16="http://schemas.microsoft.com/office/drawing/2014/main" id="{F0C0291A-BC2B-08EE-8908-BB4F5CF83514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79" name="Group 1378">
              <a:extLst>
                <a:ext uri="{FF2B5EF4-FFF2-40B4-BE49-F238E27FC236}">
                  <a16:creationId xmlns:a16="http://schemas.microsoft.com/office/drawing/2014/main" id="{832CE173-0106-D845-901E-158C0A84B52C}"/>
                </a:ext>
              </a:extLst>
            </p:cNvPr>
            <p:cNvGrpSpPr/>
            <p:nvPr/>
          </p:nvGrpSpPr>
          <p:grpSpPr>
            <a:xfrm rot="21591747">
              <a:off x="8836497" y="2470228"/>
              <a:ext cx="122752" cy="110404"/>
              <a:chOff x="1587752" y="2527064"/>
              <a:chExt cx="365760" cy="310897"/>
            </a:xfrm>
          </p:grpSpPr>
          <p:cxnSp>
            <p:nvCxnSpPr>
              <p:cNvPr id="1393" name="Straight Connector 1392">
                <a:extLst>
                  <a:ext uri="{FF2B5EF4-FFF2-40B4-BE49-F238E27FC236}">
                    <a16:creationId xmlns:a16="http://schemas.microsoft.com/office/drawing/2014/main" id="{386DF02B-6BFE-DBA0-2144-6D18B33400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4" name="Straight Connector 1393">
                <a:extLst>
                  <a:ext uri="{FF2B5EF4-FFF2-40B4-BE49-F238E27FC236}">
                    <a16:creationId xmlns:a16="http://schemas.microsoft.com/office/drawing/2014/main" id="{1AE3DB8F-CF1F-2B4A-CB8F-99DC433E68BB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5" name="Straight Connector 1394">
                <a:extLst>
                  <a:ext uri="{FF2B5EF4-FFF2-40B4-BE49-F238E27FC236}">
                    <a16:creationId xmlns:a16="http://schemas.microsoft.com/office/drawing/2014/main" id="{714EE065-81B6-44D1-E757-42C2F93F1F7C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83" name="Group 1382">
              <a:extLst>
                <a:ext uri="{FF2B5EF4-FFF2-40B4-BE49-F238E27FC236}">
                  <a16:creationId xmlns:a16="http://schemas.microsoft.com/office/drawing/2014/main" id="{EF96ABF0-B6B8-5C7F-76B5-C91FAFCA0C8D}"/>
                </a:ext>
              </a:extLst>
            </p:cNvPr>
            <p:cNvGrpSpPr/>
            <p:nvPr/>
          </p:nvGrpSpPr>
          <p:grpSpPr>
            <a:xfrm rot="21591747">
              <a:off x="8272052" y="2471434"/>
              <a:ext cx="246941" cy="110404"/>
              <a:chOff x="1587752" y="2527064"/>
              <a:chExt cx="365760" cy="310897"/>
            </a:xfrm>
          </p:grpSpPr>
          <p:cxnSp>
            <p:nvCxnSpPr>
              <p:cNvPr id="1390" name="Straight Connector 1389">
                <a:extLst>
                  <a:ext uri="{FF2B5EF4-FFF2-40B4-BE49-F238E27FC236}">
                    <a16:creationId xmlns:a16="http://schemas.microsoft.com/office/drawing/2014/main" id="{719A09FC-1A86-FBA9-2CCF-6B95787675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1" name="Straight Connector 1390">
                <a:extLst>
                  <a:ext uri="{FF2B5EF4-FFF2-40B4-BE49-F238E27FC236}">
                    <a16:creationId xmlns:a16="http://schemas.microsoft.com/office/drawing/2014/main" id="{8C72CFD5-8D66-F6A7-A2EB-1EB4B297E479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2" name="Straight Connector 1391">
                <a:extLst>
                  <a:ext uri="{FF2B5EF4-FFF2-40B4-BE49-F238E27FC236}">
                    <a16:creationId xmlns:a16="http://schemas.microsoft.com/office/drawing/2014/main" id="{38AD4461-C10B-2C69-879D-8C2DB33B5476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84" name="Straight Connector 1383">
              <a:extLst>
                <a:ext uri="{FF2B5EF4-FFF2-40B4-BE49-F238E27FC236}">
                  <a16:creationId xmlns:a16="http://schemas.microsoft.com/office/drawing/2014/main" id="{E5C517CF-081E-5B80-2A01-A2324ED066EB}"/>
                </a:ext>
              </a:extLst>
            </p:cNvPr>
            <p:cNvCxnSpPr>
              <a:cxnSpLocks/>
            </p:cNvCxnSpPr>
            <p:nvPr/>
          </p:nvCxnSpPr>
          <p:spPr>
            <a:xfrm rot="21591747" flipH="1">
              <a:off x="6454334" y="2475673"/>
              <a:ext cx="3506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5" name="Straight Connector 1384">
              <a:extLst>
                <a:ext uri="{FF2B5EF4-FFF2-40B4-BE49-F238E27FC236}">
                  <a16:creationId xmlns:a16="http://schemas.microsoft.com/office/drawing/2014/main" id="{FCD6AABC-2F94-75FF-5646-616874B285B9}"/>
                </a:ext>
              </a:extLst>
            </p:cNvPr>
            <p:cNvCxnSpPr>
              <a:cxnSpLocks/>
            </p:cNvCxnSpPr>
            <p:nvPr/>
          </p:nvCxnSpPr>
          <p:spPr>
            <a:xfrm rot="21591747" flipH="1">
              <a:off x="7027953" y="2474296"/>
              <a:ext cx="3506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6" name="Straight Connector 1385">
              <a:extLst>
                <a:ext uri="{FF2B5EF4-FFF2-40B4-BE49-F238E27FC236}">
                  <a16:creationId xmlns:a16="http://schemas.microsoft.com/office/drawing/2014/main" id="{26DC0D8C-6DEF-7A44-8814-0F6AC4C135C6}"/>
                </a:ext>
              </a:extLst>
            </p:cNvPr>
            <p:cNvCxnSpPr>
              <a:cxnSpLocks/>
            </p:cNvCxnSpPr>
            <p:nvPr/>
          </p:nvCxnSpPr>
          <p:spPr>
            <a:xfrm rot="21591747" flipH="1">
              <a:off x="7482229" y="2473206"/>
              <a:ext cx="3506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7" name="Straight Connector 1386">
              <a:extLst>
                <a:ext uri="{FF2B5EF4-FFF2-40B4-BE49-F238E27FC236}">
                  <a16:creationId xmlns:a16="http://schemas.microsoft.com/office/drawing/2014/main" id="{84057122-4935-5D8B-025F-CAB819EB7A17}"/>
                </a:ext>
              </a:extLst>
            </p:cNvPr>
            <p:cNvCxnSpPr>
              <a:cxnSpLocks/>
            </p:cNvCxnSpPr>
            <p:nvPr/>
          </p:nvCxnSpPr>
          <p:spPr>
            <a:xfrm rot="21591747" flipH="1">
              <a:off x="7940314" y="2472106"/>
              <a:ext cx="3506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9" name="Straight Connector 1388">
              <a:extLst>
                <a:ext uri="{FF2B5EF4-FFF2-40B4-BE49-F238E27FC236}">
                  <a16:creationId xmlns:a16="http://schemas.microsoft.com/office/drawing/2014/main" id="{B1E7848E-7A91-350B-F30D-18E3B8D0B3B6}"/>
                </a:ext>
              </a:extLst>
            </p:cNvPr>
            <p:cNvCxnSpPr>
              <a:cxnSpLocks/>
            </p:cNvCxnSpPr>
            <p:nvPr/>
          </p:nvCxnSpPr>
          <p:spPr>
            <a:xfrm rot="21591747" flipH="1">
              <a:off x="8501198" y="2470760"/>
              <a:ext cx="3506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7" name="Straight Connector 1116">
            <a:extLst>
              <a:ext uri="{FF2B5EF4-FFF2-40B4-BE49-F238E27FC236}">
                <a16:creationId xmlns:a16="http://schemas.microsoft.com/office/drawing/2014/main" id="{32E752B6-4D85-DED8-5D07-9971E0ADE65F}"/>
              </a:ext>
            </a:extLst>
          </p:cNvPr>
          <p:cNvCxnSpPr/>
          <p:nvPr/>
        </p:nvCxnSpPr>
        <p:spPr>
          <a:xfrm rot="21591747" flipV="1">
            <a:off x="8696813" y="1990550"/>
            <a:ext cx="0" cy="149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3B413D60-DE05-7F9E-71AC-57A03A4A44FD}"/>
              </a:ext>
            </a:extLst>
          </p:cNvPr>
          <p:cNvCxnSpPr/>
          <p:nvPr/>
        </p:nvCxnSpPr>
        <p:spPr>
          <a:xfrm rot="21591747" flipV="1">
            <a:off x="9003535" y="1997308"/>
            <a:ext cx="0" cy="149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2" name="Straight Connector 1471">
            <a:extLst>
              <a:ext uri="{FF2B5EF4-FFF2-40B4-BE49-F238E27FC236}">
                <a16:creationId xmlns:a16="http://schemas.microsoft.com/office/drawing/2014/main" id="{F3D77ACC-00D4-E5EB-10AE-590C3FD4B6C5}"/>
              </a:ext>
            </a:extLst>
          </p:cNvPr>
          <p:cNvCxnSpPr>
            <a:cxnSpLocks/>
          </p:cNvCxnSpPr>
          <p:nvPr/>
        </p:nvCxnSpPr>
        <p:spPr>
          <a:xfrm rot="21591747" flipH="1">
            <a:off x="8984192" y="3480054"/>
            <a:ext cx="1003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Straight Connector 1472">
            <a:extLst>
              <a:ext uri="{FF2B5EF4-FFF2-40B4-BE49-F238E27FC236}">
                <a16:creationId xmlns:a16="http://schemas.microsoft.com/office/drawing/2014/main" id="{3C0324E3-769C-AEE5-76E4-2F1A0F3D03AA}"/>
              </a:ext>
            </a:extLst>
          </p:cNvPr>
          <p:cNvCxnSpPr>
            <a:cxnSpLocks/>
          </p:cNvCxnSpPr>
          <p:nvPr/>
        </p:nvCxnSpPr>
        <p:spPr>
          <a:xfrm rot="21591747" flipH="1">
            <a:off x="7711995" y="3480054"/>
            <a:ext cx="1003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Straight Connector 1473">
            <a:extLst>
              <a:ext uri="{FF2B5EF4-FFF2-40B4-BE49-F238E27FC236}">
                <a16:creationId xmlns:a16="http://schemas.microsoft.com/office/drawing/2014/main" id="{AEB18AED-AF33-7229-668A-3D76A627BCBF}"/>
              </a:ext>
            </a:extLst>
          </p:cNvPr>
          <p:cNvCxnSpPr/>
          <p:nvPr/>
        </p:nvCxnSpPr>
        <p:spPr>
          <a:xfrm rot="21591747" flipV="1">
            <a:off x="7725258" y="3467168"/>
            <a:ext cx="0" cy="5189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5" name="Straight Connector 1474">
            <a:extLst>
              <a:ext uri="{FF2B5EF4-FFF2-40B4-BE49-F238E27FC236}">
                <a16:creationId xmlns:a16="http://schemas.microsoft.com/office/drawing/2014/main" id="{3F6933CC-F5B5-BF94-314E-AA24887F7F16}"/>
              </a:ext>
            </a:extLst>
          </p:cNvPr>
          <p:cNvCxnSpPr>
            <a:cxnSpLocks/>
          </p:cNvCxnSpPr>
          <p:nvPr/>
        </p:nvCxnSpPr>
        <p:spPr>
          <a:xfrm rot="21591747" flipH="1">
            <a:off x="7069321" y="3979490"/>
            <a:ext cx="6692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Straight Connector 1475">
            <a:extLst>
              <a:ext uri="{FF2B5EF4-FFF2-40B4-BE49-F238E27FC236}">
                <a16:creationId xmlns:a16="http://schemas.microsoft.com/office/drawing/2014/main" id="{457F2BBD-0AC2-CE3A-70B3-CF0DD528A449}"/>
              </a:ext>
            </a:extLst>
          </p:cNvPr>
          <p:cNvCxnSpPr>
            <a:cxnSpLocks/>
          </p:cNvCxnSpPr>
          <p:nvPr/>
        </p:nvCxnSpPr>
        <p:spPr>
          <a:xfrm flipH="1">
            <a:off x="8023366" y="3784093"/>
            <a:ext cx="19870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Straight Connector 1476">
            <a:extLst>
              <a:ext uri="{FF2B5EF4-FFF2-40B4-BE49-F238E27FC236}">
                <a16:creationId xmlns:a16="http://schemas.microsoft.com/office/drawing/2014/main" id="{36330D39-B281-3AE6-FED6-AF76F5AD925E}"/>
              </a:ext>
            </a:extLst>
          </p:cNvPr>
          <p:cNvCxnSpPr/>
          <p:nvPr/>
        </p:nvCxnSpPr>
        <p:spPr>
          <a:xfrm rot="21591747" flipV="1">
            <a:off x="8036627" y="3778020"/>
            <a:ext cx="0" cy="5189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8" name="Straight Connector 1477">
            <a:extLst>
              <a:ext uri="{FF2B5EF4-FFF2-40B4-BE49-F238E27FC236}">
                <a16:creationId xmlns:a16="http://schemas.microsoft.com/office/drawing/2014/main" id="{AC3DBB92-5584-1EF1-345B-E5CDDF2F229D}"/>
              </a:ext>
            </a:extLst>
          </p:cNvPr>
          <p:cNvCxnSpPr>
            <a:cxnSpLocks/>
          </p:cNvCxnSpPr>
          <p:nvPr/>
        </p:nvCxnSpPr>
        <p:spPr>
          <a:xfrm flipH="1">
            <a:off x="7177668" y="4289563"/>
            <a:ext cx="8722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Building">
            <a:extLst>
              <a:ext uri="{FF2B5EF4-FFF2-40B4-BE49-F238E27FC236}">
                <a16:creationId xmlns:a16="http://schemas.microsoft.com/office/drawing/2014/main" id="{B9C6A0BA-0A74-9438-56E4-26B4DEE2F275}"/>
              </a:ext>
            </a:extLst>
          </p:cNvPr>
          <p:cNvGrpSpPr/>
          <p:nvPr/>
        </p:nvGrpSpPr>
        <p:grpSpPr>
          <a:xfrm flipH="1" flipV="1">
            <a:off x="161207" y="508784"/>
            <a:ext cx="6142610" cy="1356805"/>
            <a:chOff x="5917433" y="2470228"/>
            <a:chExt cx="3474002" cy="76254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B069680-1905-7BD0-0756-FCF5481073C2}"/>
                </a:ext>
              </a:extLst>
            </p:cNvPr>
            <p:cNvCxnSpPr>
              <a:cxnSpLocks/>
            </p:cNvCxnSpPr>
            <p:nvPr/>
          </p:nvCxnSpPr>
          <p:spPr>
            <a:xfrm rot="21591747" flipH="1">
              <a:off x="6993392" y="3125380"/>
              <a:ext cx="23980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A0ECC40-DCEB-9A8B-732C-590B8C8FC5CF}"/>
                </a:ext>
              </a:extLst>
            </p:cNvPr>
            <p:cNvCxnSpPr>
              <a:cxnSpLocks/>
            </p:cNvCxnSpPr>
            <p:nvPr/>
          </p:nvCxnSpPr>
          <p:spPr>
            <a:xfrm rot="21591747" flipH="1">
              <a:off x="5925294" y="3133730"/>
              <a:ext cx="81866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C924789-96D7-F525-5EB5-8ACB5FD46269}"/>
                </a:ext>
              </a:extLst>
            </p:cNvPr>
            <p:cNvGrpSpPr/>
            <p:nvPr/>
          </p:nvGrpSpPr>
          <p:grpSpPr>
            <a:xfrm rot="21591747">
              <a:off x="6726619" y="3118135"/>
              <a:ext cx="281239" cy="110404"/>
              <a:chOff x="1587752" y="2527064"/>
              <a:chExt cx="365760" cy="310897"/>
            </a:xfrm>
          </p:grpSpPr>
          <p:cxnSp>
            <p:nvCxnSpPr>
              <p:cNvPr id="1367" name="Straight Connector 1366">
                <a:extLst>
                  <a:ext uri="{FF2B5EF4-FFF2-40B4-BE49-F238E27FC236}">
                    <a16:creationId xmlns:a16="http://schemas.microsoft.com/office/drawing/2014/main" id="{30948E0F-EAC2-5000-AD67-2981FCCEC6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8" name="Straight Connector 1367">
                <a:extLst>
                  <a:ext uri="{FF2B5EF4-FFF2-40B4-BE49-F238E27FC236}">
                    <a16:creationId xmlns:a16="http://schemas.microsoft.com/office/drawing/2014/main" id="{DEDC8A39-F5B9-9B57-1A35-1D4E5C69E2D9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9" name="Straight Connector 1368">
                <a:extLst>
                  <a:ext uri="{FF2B5EF4-FFF2-40B4-BE49-F238E27FC236}">
                    <a16:creationId xmlns:a16="http://schemas.microsoft.com/office/drawing/2014/main" id="{57D7645A-FC7F-A880-0DE0-34E4D834290B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831BB0D-B89E-ABE8-DF79-C3AE49D78DC2}"/>
                </a:ext>
              </a:extLst>
            </p:cNvPr>
            <p:cNvGrpSpPr/>
            <p:nvPr/>
          </p:nvGrpSpPr>
          <p:grpSpPr>
            <a:xfrm rot="21591747">
              <a:off x="5917433" y="2476851"/>
              <a:ext cx="444451" cy="658501"/>
              <a:chOff x="1461537" y="1658107"/>
              <a:chExt cx="359285" cy="403043"/>
            </a:xfrm>
          </p:grpSpPr>
          <p:cxnSp>
            <p:nvCxnSpPr>
              <p:cNvPr id="1361" name="Straight Connector 1360">
                <a:extLst>
                  <a:ext uri="{FF2B5EF4-FFF2-40B4-BE49-F238E27FC236}">
                    <a16:creationId xmlns:a16="http://schemas.microsoft.com/office/drawing/2014/main" id="{4CCAB382-6ECD-186A-8BBC-603729C8AD06}"/>
                  </a:ext>
                </a:extLst>
              </p:cNvPr>
              <p:cNvCxnSpPr/>
              <p:nvPr/>
            </p:nvCxnSpPr>
            <p:spPr>
              <a:xfrm flipH="1" flipV="1">
                <a:off x="1470799" y="1867827"/>
                <a:ext cx="0" cy="19332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2" name="Straight Connector 1361">
                <a:extLst>
                  <a:ext uri="{FF2B5EF4-FFF2-40B4-BE49-F238E27FC236}">
                    <a16:creationId xmlns:a16="http://schemas.microsoft.com/office/drawing/2014/main" id="{7B69635E-8A29-63AE-379D-3CF88AFF68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1537" y="1865875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3" name="Straight Connector 1362">
                <a:extLst>
                  <a:ext uri="{FF2B5EF4-FFF2-40B4-BE49-F238E27FC236}">
                    <a16:creationId xmlns:a16="http://schemas.microsoft.com/office/drawing/2014/main" id="{A0332829-CBC9-E85B-4CD0-895983583396}"/>
                  </a:ext>
                </a:extLst>
              </p:cNvPr>
              <p:cNvCxnSpPr/>
              <p:nvPr/>
            </p:nvCxnSpPr>
            <p:spPr>
              <a:xfrm flipH="1" flipV="1">
                <a:off x="1496975" y="1715259"/>
                <a:ext cx="0" cy="15544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4" name="Straight Connector 1363">
                <a:extLst>
                  <a:ext uri="{FF2B5EF4-FFF2-40B4-BE49-F238E27FC236}">
                    <a16:creationId xmlns:a16="http://schemas.microsoft.com/office/drawing/2014/main" id="{2ACDE91E-AE37-8ABC-62CA-7D026B502D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90114" y="1722997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5" name="Straight Connector 1364">
                <a:extLst>
                  <a:ext uri="{FF2B5EF4-FFF2-40B4-BE49-F238E27FC236}">
                    <a16:creationId xmlns:a16="http://schemas.microsoft.com/office/drawing/2014/main" id="{BBB08376-704B-ABD5-BA1B-65EED3A433C6}"/>
                  </a:ext>
                </a:extLst>
              </p:cNvPr>
              <p:cNvCxnSpPr/>
              <p:nvPr/>
            </p:nvCxnSpPr>
            <p:spPr>
              <a:xfrm flipH="1" flipV="1">
                <a:off x="1535077" y="1658107"/>
                <a:ext cx="0" cy="731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6" name="Straight Connector 1365">
                <a:extLst>
                  <a:ext uri="{FF2B5EF4-FFF2-40B4-BE49-F238E27FC236}">
                    <a16:creationId xmlns:a16="http://schemas.microsoft.com/office/drawing/2014/main" id="{B8A30186-2C57-AE41-07A6-E80994186C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214" y="1663462"/>
                <a:ext cx="2926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F32C9DD-13BD-0BE7-0DA2-6E1A09893B3B}"/>
                </a:ext>
              </a:extLst>
            </p:cNvPr>
            <p:cNvGrpSpPr/>
            <p:nvPr/>
          </p:nvGrpSpPr>
          <p:grpSpPr>
            <a:xfrm rot="21591747" flipH="1">
              <a:off x="8945769" y="2470234"/>
              <a:ext cx="444451" cy="660346"/>
              <a:chOff x="1461537" y="1658107"/>
              <a:chExt cx="359285" cy="404173"/>
            </a:xfrm>
          </p:grpSpPr>
          <p:cxnSp>
            <p:nvCxnSpPr>
              <p:cNvPr id="1355" name="Straight Connector 1354">
                <a:extLst>
                  <a:ext uri="{FF2B5EF4-FFF2-40B4-BE49-F238E27FC236}">
                    <a16:creationId xmlns:a16="http://schemas.microsoft.com/office/drawing/2014/main" id="{108F305C-3E7F-BCD4-BB13-1B34DEF34011}"/>
                  </a:ext>
                </a:extLst>
              </p:cNvPr>
              <p:cNvCxnSpPr/>
              <p:nvPr/>
            </p:nvCxnSpPr>
            <p:spPr>
              <a:xfrm flipH="1" flipV="1">
                <a:off x="1470767" y="1861112"/>
                <a:ext cx="0" cy="20116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6" name="Straight Connector 1355">
                <a:extLst>
                  <a:ext uri="{FF2B5EF4-FFF2-40B4-BE49-F238E27FC236}">
                    <a16:creationId xmlns:a16="http://schemas.microsoft.com/office/drawing/2014/main" id="{044937D0-38A5-8BB3-C9A9-C7EF9ECCE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1537" y="1865875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7" name="Straight Connector 1356">
                <a:extLst>
                  <a:ext uri="{FF2B5EF4-FFF2-40B4-BE49-F238E27FC236}">
                    <a16:creationId xmlns:a16="http://schemas.microsoft.com/office/drawing/2014/main" id="{4EF341E3-8AE2-E396-D0E4-5B3F9E229274}"/>
                  </a:ext>
                </a:extLst>
              </p:cNvPr>
              <p:cNvCxnSpPr/>
              <p:nvPr/>
            </p:nvCxnSpPr>
            <p:spPr>
              <a:xfrm flipH="1" flipV="1">
                <a:off x="1496975" y="1715259"/>
                <a:ext cx="0" cy="15544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8" name="Straight Connector 1357">
                <a:extLst>
                  <a:ext uri="{FF2B5EF4-FFF2-40B4-BE49-F238E27FC236}">
                    <a16:creationId xmlns:a16="http://schemas.microsoft.com/office/drawing/2014/main" id="{B1C43A5B-32DF-F7B6-DF81-B779AC2366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90114" y="1722997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9" name="Straight Connector 1358">
                <a:extLst>
                  <a:ext uri="{FF2B5EF4-FFF2-40B4-BE49-F238E27FC236}">
                    <a16:creationId xmlns:a16="http://schemas.microsoft.com/office/drawing/2014/main" id="{F54D54B8-564A-C56E-C4DD-9D8161271725}"/>
                  </a:ext>
                </a:extLst>
              </p:cNvPr>
              <p:cNvCxnSpPr/>
              <p:nvPr/>
            </p:nvCxnSpPr>
            <p:spPr>
              <a:xfrm flipH="1" flipV="1">
                <a:off x="1535077" y="1658107"/>
                <a:ext cx="0" cy="731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0" name="Straight Connector 1359">
                <a:extLst>
                  <a:ext uri="{FF2B5EF4-FFF2-40B4-BE49-F238E27FC236}">
                    <a16:creationId xmlns:a16="http://schemas.microsoft.com/office/drawing/2014/main" id="{A0565A3D-C4AD-F3CA-FEF1-5BD932D9DC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214" y="1663462"/>
                <a:ext cx="2926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45C6052-9759-8B94-7922-79B308DB7B6B}"/>
                </a:ext>
              </a:extLst>
            </p:cNvPr>
            <p:cNvGrpSpPr/>
            <p:nvPr/>
          </p:nvGrpSpPr>
          <p:grpSpPr>
            <a:xfrm rot="21591747">
              <a:off x="8670449" y="3122372"/>
              <a:ext cx="122325" cy="110404"/>
              <a:chOff x="1587752" y="2527064"/>
              <a:chExt cx="365760" cy="310897"/>
            </a:xfrm>
          </p:grpSpPr>
          <p:cxnSp>
            <p:nvCxnSpPr>
              <p:cNvPr id="1352" name="Straight Connector 1351">
                <a:extLst>
                  <a:ext uri="{FF2B5EF4-FFF2-40B4-BE49-F238E27FC236}">
                    <a16:creationId xmlns:a16="http://schemas.microsoft.com/office/drawing/2014/main" id="{9699E94D-0D71-7D82-D618-FB863EBF38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3" name="Straight Connector 1352">
                <a:extLst>
                  <a:ext uri="{FF2B5EF4-FFF2-40B4-BE49-F238E27FC236}">
                    <a16:creationId xmlns:a16="http://schemas.microsoft.com/office/drawing/2014/main" id="{0EAAA7F6-ED3B-5C24-1387-56A60B545307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4" name="Straight Connector 1353">
                <a:extLst>
                  <a:ext uri="{FF2B5EF4-FFF2-40B4-BE49-F238E27FC236}">
                    <a16:creationId xmlns:a16="http://schemas.microsoft.com/office/drawing/2014/main" id="{E5208213-7421-27EF-4282-22E0C9B9F285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20" name="Group 1119">
              <a:extLst>
                <a:ext uri="{FF2B5EF4-FFF2-40B4-BE49-F238E27FC236}">
                  <a16:creationId xmlns:a16="http://schemas.microsoft.com/office/drawing/2014/main" id="{5200E28F-A7CB-DD7F-8DC5-54B28517D322}"/>
                </a:ext>
              </a:extLst>
            </p:cNvPr>
            <p:cNvGrpSpPr/>
            <p:nvPr/>
          </p:nvGrpSpPr>
          <p:grpSpPr>
            <a:xfrm rot="21591747">
              <a:off x="6795770" y="2474978"/>
              <a:ext cx="246941" cy="110404"/>
              <a:chOff x="1587752" y="2527064"/>
              <a:chExt cx="365760" cy="310897"/>
            </a:xfrm>
          </p:grpSpPr>
          <p:cxnSp>
            <p:nvCxnSpPr>
              <p:cNvPr id="1349" name="Straight Connector 1348">
                <a:extLst>
                  <a:ext uri="{FF2B5EF4-FFF2-40B4-BE49-F238E27FC236}">
                    <a16:creationId xmlns:a16="http://schemas.microsoft.com/office/drawing/2014/main" id="{0FA30CAB-8989-5317-549D-D6F57366EF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0" name="Straight Connector 1349">
                <a:extLst>
                  <a:ext uri="{FF2B5EF4-FFF2-40B4-BE49-F238E27FC236}">
                    <a16:creationId xmlns:a16="http://schemas.microsoft.com/office/drawing/2014/main" id="{4F8E376A-0A1C-49F1-CE96-9556BA491043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1" name="Straight Connector 1350">
                <a:extLst>
                  <a:ext uri="{FF2B5EF4-FFF2-40B4-BE49-F238E27FC236}">
                    <a16:creationId xmlns:a16="http://schemas.microsoft.com/office/drawing/2014/main" id="{0A7604B3-2EC1-F61B-CB13-A929468BCDD4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21" name="Group 1120">
              <a:extLst>
                <a:ext uri="{FF2B5EF4-FFF2-40B4-BE49-F238E27FC236}">
                  <a16:creationId xmlns:a16="http://schemas.microsoft.com/office/drawing/2014/main" id="{6BEA733A-3DBC-C442-6F72-8A310E044BA8}"/>
                </a:ext>
              </a:extLst>
            </p:cNvPr>
            <p:cNvGrpSpPr/>
            <p:nvPr/>
          </p:nvGrpSpPr>
          <p:grpSpPr>
            <a:xfrm rot="21591747">
              <a:off x="7366826" y="2473757"/>
              <a:ext cx="122752" cy="110404"/>
              <a:chOff x="1587752" y="2527064"/>
              <a:chExt cx="365760" cy="310897"/>
            </a:xfrm>
          </p:grpSpPr>
          <p:cxnSp>
            <p:nvCxnSpPr>
              <p:cNvPr id="1151" name="Straight Connector 1150">
                <a:extLst>
                  <a:ext uri="{FF2B5EF4-FFF2-40B4-BE49-F238E27FC236}">
                    <a16:creationId xmlns:a16="http://schemas.microsoft.com/office/drawing/2014/main" id="{7F9845D9-F471-1B6D-5CF9-A8ABC04412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7" name="Straight Connector 1346">
                <a:extLst>
                  <a:ext uri="{FF2B5EF4-FFF2-40B4-BE49-F238E27FC236}">
                    <a16:creationId xmlns:a16="http://schemas.microsoft.com/office/drawing/2014/main" id="{A645D1B4-475B-C5BE-F494-7708EE8ABF8A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8" name="Straight Connector 1347">
                <a:extLst>
                  <a:ext uri="{FF2B5EF4-FFF2-40B4-BE49-F238E27FC236}">
                    <a16:creationId xmlns:a16="http://schemas.microsoft.com/office/drawing/2014/main" id="{3E918A58-45FC-3883-FF09-F8321F15CAA8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26" name="Group 1125">
              <a:extLst>
                <a:ext uri="{FF2B5EF4-FFF2-40B4-BE49-F238E27FC236}">
                  <a16:creationId xmlns:a16="http://schemas.microsoft.com/office/drawing/2014/main" id="{02F80341-D86D-217D-B246-B34D1AA1573A}"/>
                </a:ext>
              </a:extLst>
            </p:cNvPr>
            <p:cNvGrpSpPr/>
            <p:nvPr/>
          </p:nvGrpSpPr>
          <p:grpSpPr>
            <a:xfrm rot="21591747">
              <a:off x="7829307" y="2472646"/>
              <a:ext cx="122752" cy="110404"/>
              <a:chOff x="1587752" y="2527064"/>
              <a:chExt cx="365760" cy="310897"/>
            </a:xfrm>
          </p:grpSpPr>
          <p:cxnSp>
            <p:nvCxnSpPr>
              <p:cNvPr id="1148" name="Straight Connector 1147">
                <a:extLst>
                  <a:ext uri="{FF2B5EF4-FFF2-40B4-BE49-F238E27FC236}">
                    <a16:creationId xmlns:a16="http://schemas.microsoft.com/office/drawing/2014/main" id="{0EA166C1-DDAF-55A6-43EE-14C889880A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9" name="Straight Connector 1148">
                <a:extLst>
                  <a:ext uri="{FF2B5EF4-FFF2-40B4-BE49-F238E27FC236}">
                    <a16:creationId xmlns:a16="http://schemas.microsoft.com/office/drawing/2014/main" id="{FED9A64B-733B-BA5F-A1B4-135D0406E73B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0" name="Straight Connector 1149">
                <a:extLst>
                  <a:ext uri="{FF2B5EF4-FFF2-40B4-BE49-F238E27FC236}">
                    <a16:creationId xmlns:a16="http://schemas.microsoft.com/office/drawing/2014/main" id="{CCB623CA-F070-B6E7-51EF-82541508E1F5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31" name="Group 1130">
              <a:extLst>
                <a:ext uri="{FF2B5EF4-FFF2-40B4-BE49-F238E27FC236}">
                  <a16:creationId xmlns:a16="http://schemas.microsoft.com/office/drawing/2014/main" id="{E219A543-7E28-8131-7396-07F82EF2BB1B}"/>
                </a:ext>
              </a:extLst>
            </p:cNvPr>
            <p:cNvGrpSpPr/>
            <p:nvPr/>
          </p:nvGrpSpPr>
          <p:grpSpPr>
            <a:xfrm rot="21591747">
              <a:off x="6346375" y="2476206"/>
              <a:ext cx="122752" cy="110404"/>
              <a:chOff x="1587752" y="2527064"/>
              <a:chExt cx="365760" cy="310897"/>
            </a:xfrm>
          </p:grpSpPr>
          <p:cxnSp>
            <p:nvCxnSpPr>
              <p:cNvPr id="1145" name="Straight Connector 1144">
                <a:extLst>
                  <a:ext uri="{FF2B5EF4-FFF2-40B4-BE49-F238E27FC236}">
                    <a16:creationId xmlns:a16="http://schemas.microsoft.com/office/drawing/2014/main" id="{CAE261C1-8D4A-4EFB-9C15-691BBFD10E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6" name="Straight Connector 1145">
                <a:extLst>
                  <a:ext uri="{FF2B5EF4-FFF2-40B4-BE49-F238E27FC236}">
                    <a16:creationId xmlns:a16="http://schemas.microsoft.com/office/drawing/2014/main" id="{DE5B341C-FA68-D296-9736-45A57266ADD8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7" name="Straight Connector 1146">
                <a:extLst>
                  <a:ext uri="{FF2B5EF4-FFF2-40B4-BE49-F238E27FC236}">
                    <a16:creationId xmlns:a16="http://schemas.microsoft.com/office/drawing/2014/main" id="{67AA2A7A-0AF9-708A-62A6-07461EF6983E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32" name="Group 1131">
              <a:extLst>
                <a:ext uri="{FF2B5EF4-FFF2-40B4-BE49-F238E27FC236}">
                  <a16:creationId xmlns:a16="http://schemas.microsoft.com/office/drawing/2014/main" id="{05665FCB-49F0-F53E-BC56-1AA309A82120}"/>
                </a:ext>
              </a:extLst>
            </p:cNvPr>
            <p:cNvGrpSpPr/>
            <p:nvPr/>
          </p:nvGrpSpPr>
          <p:grpSpPr>
            <a:xfrm rot="21591747">
              <a:off x="8836497" y="2470228"/>
              <a:ext cx="122752" cy="110404"/>
              <a:chOff x="1587752" y="2527064"/>
              <a:chExt cx="365760" cy="310897"/>
            </a:xfrm>
          </p:grpSpPr>
          <p:cxnSp>
            <p:nvCxnSpPr>
              <p:cNvPr id="1142" name="Straight Connector 1141">
                <a:extLst>
                  <a:ext uri="{FF2B5EF4-FFF2-40B4-BE49-F238E27FC236}">
                    <a16:creationId xmlns:a16="http://schemas.microsoft.com/office/drawing/2014/main" id="{ED583303-284F-D35A-B0BB-930AD866B2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3" name="Straight Connector 1142">
                <a:extLst>
                  <a:ext uri="{FF2B5EF4-FFF2-40B4-BE49-F238E27FC236}">
                    <a16:creationId xmlns:a16="http://schemas.microsoft.com/office/drawing/2014/main" id="{55DED2F1-B11B-5343-09F0-C76882E7A1CA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4" name="Straight Connector 1143">
                <a:extLst>
                  <a:ext uri="{FF2B5EF4-FFF2-40B4-BE49-F238E27FC236}">
                    <a16:creationId xmlns:a16="http://schemas.microsoft.com/office/drawing/2014/main" id="{9C7DFD5B-6457-8738-291A-36EBA56FBCAD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33" name="Group 1132">
              <a:extLst>
                <a:ext uri="{FF2B5EF4-FFF2-40B4-BE49-F238E27FC236}">
                  <a16:creationId xmlns:a16="http://schemas.microsoft.com/office/drawing/2014/main" id="{8DE4915A-03F2-396F-7ACA-309316582B50}"/>
                </a:ext>
              </a:extLst>
            </p:cNvPr>
            <p:cNvGrpSpPr/>
            <p:nvPr/>
          </p:nvGrpSpPr>
          <p:grpSpPr>
            <a:xfrm rot="21591747">
              <a:off x="8272052" y="2471434"/>
              <a:ext cx="246941" cy="110404"/>
              <a:chOff x="1587752" y="2527064"/>
              <a:chExt cx="365760" cy="310897"/>
            </a:xfrm>
          </p:grpSpPr>
          <p:cxnSp>
            <p:nvCxnSpPr>
              <p:cNvPr id="1139" name="Straight Connector 1138">
                <a:extLst>
                  <a:ext uri="{FF2B5EF4-FFF2-40B4-BE49-F238E27FC236}">
                    <a16:creationId xmlns:a16="http://schemas.microsoft.com/office/drawing/2014/main" id="{F77EED72-966B-A1A8-258F-2A81730600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0" name="Straight Connector 1139">
                <a:extLst>
                  <a:ext uri="{FF2B5EF4-FFF2-40B4-BE49-F238E27FC236}">
                    <a16:creationId xmlns:a16="http://schemas.microsoft.com/office/drawing/2014/main" id="{0F921E61-62C8-0429-5D98-AA9B75A84DF2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1" name="Straight Connector 1140">
                <a:extLst>
                  <a:ext uri="{FF2B5EF4-FFF2-40B4-BE49-F238E27FC236}">
                    <a16:creationId xmlns:a16="http://schemas.microsoft.com/office/drawing/2014/main" id="{A7275597-03D6-F852-7CA0-8681021D5916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34" name="Straight Connector 1133">
              <a:extLst>
                <a:ext uri="{FF2B5EF4-FFF2-40B4-BE49-F238E27FC236}">
                  <a16:creationId xmlns:a16="http://schemas.microsoft.com/office/drawing/2014/main" id="{52684712-D2B3-10A0-A055-22027D3926F5}"/>
                </a:ext>
              </a:extLst>
            </p:cNvPr>
            <p:cNvCxnSpPr>
              <a:cxnSpLocks/>
            </p:cNvCxnSpPr>
            <p:nvPr/>
          </p:nvCxnSpPr>
          <p:spPr>
            <a:xfrm rot="21591747" flipH="1">
              <a:off x="6454334" y="2475673"/>
              <a:ext cx="3506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Straight Connector 1134">
              <a:extLst>
                <a:ext uri="{FF2B5EF4-FFF2-40B4-BE49-F238E27FC236}">
                  <a16:creationId xmlns:a16="http://schemas.microsoft.com/office/drawing/2014/main" id="{CF6BEDF6-992F-49D4-A81C-ED50A4D34B84}"/>
                </a:ext>
              </a:extLst>
            </p:cNvPr>
            <p:cNvCxnSpPr>
              <a:cxnSpLocks/>
            </p:cNvCxnSpPr>
            <p:nvPr/>
          </p:nvCxnSpPr>
          <p:spPr>
            <a:xfrm rot="21591747" flipH="1">
              <a:off x="7027953" y="2474296"/>
              <a:ext cx="3506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6" name="Straight Connector 1135">
              <a:extLst>
                <a:ext uri="{FF2B5EF4-FFF2-40B4-BE49-F238E27FC236}">
                  <a16:creationId xmlns:a16="http://schemas.microsoft.com/office/drawing/2014/main" id="{B4F996BE-B863-29C6-1D6C-3CD88B846181}"/>
                </a:ext>
              </a:extLst>
            </p:cNvPr>
            <p:cNvCxnSpPr>
              <a:cxnSpLocks/>
            </p:cNvCxnSpPr>
            <p:nvPr/>
          </p:nvCxnSpPr>
          <p:spPr>
            <a:xfrm rot="21591747" flipH="1">
              <a:off x="7482229" y="2473206"/>
              <a:ext cx="3506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7" name="Straight Connector 1136">
              <a:extLst>
                <a:ext uri="{FF2B5EF4-FFF2-40B4-BE49-F238E27FC236}">
                  <a16:creationId xmlns:a16="http://schemas.microsoft.com/office/drawing/2014/main" id="{5F87F5BB-29C8-CAB9-198D-9041509F129A}"/>
                </a:ext>
              </a:extLst>
            </p:cNvPr>
            <p:cNvCxnSpPr>
              <a:cxnSpLocks/>
            </p:cNvCxnSpPr>
            <p:nvPr/>
          </p:nvCxnSpPr>
          <p:spPr>
            <a:xfrm rot="21591747" flipH="1">
              <a:off x="7940314" y="2472106"/>
              <a:ext cx="3506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8" name="Straight Connector 1137">
              <a:extLst>
                <a:ext uri="{FF2B5EF4-FFF2-40B4-BE49-F238E27FC236}">
                  <a16:creationId xmlns:a16="http://schemas.microsoft.com/office/drawing/2014/main" id="{B84FBB75-8A4B-495D-6062-98F30EB92B76}"/>
                </a:ext>
              </a:extLst>
            </p:cNvPr>
            <p:cNvCxnSpPr>
              <a:cxnSpLocks/>
            </p:cNvCxnSpPr>
            <p:nvPr/>
          </p:nvCxnSpPr>
          <p:spPr>
            <a:xfrm rot="21591747" flipH="1">
              <a:off x="8501198" y="2470760"/>
              <a:ext cx="3506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C6AE6A-8A5F-EC89-F3CA-999D8FA7EC33}"/>
              </a:ext>
            </a:extLst>
          </p:cNvPr>
          <p:cNvCxnSpPr>
            <a:cxnSpLocks/>
          </p:cNvCxnSpPr>
          <p:nvPr/>
        </p:nvCxnSpPr>
        <p:spPr>
          <a:xfrm flipH="1">
            <a:off x="6282106" y="92121"/>
            <a:ext cx="1607659" cy="5874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3" name="Straight Connector 1432">
            <a:extLst>
              <a:ext uri="{FF2B5EF4-FFF2-40B4-BE49-F238E27FC236}">
                <a16:creationId xmlns:a16="http://schemas.microsoft.com/office/drawing/2014/main" id="{7233C21E-76BD-1C3A-377D-F40029F09D84}"/>
              </a:ext>
            </a:extLst>
          </p:cNvPr>
          <p:cNvCxnSpPr>
            <a:cxnSpLocks/>
          </p:cNvCxnSpPr>
          <p:nvPr/>
        </p:nvCxnSpPr>
        <p:spPr>
          <a:xfrm flipH="1">
            <a:off x="6281552" y="388577"/>
            <a:ext cx="1607659" cy="5874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4" name="TextBox 1433">
            <a:extLst>
              <a:ext uri="{FF2B5EF4-FFF2-40B4-BE49-F238E27FC236}">
                <a16:creationId xmlns:a16="http://schemas.microsoft.com/office/drawing/2014/main" id="{2C0BA2CF-002C-DCB5-0FAB-B2EAEA922AE3}"/>
              </a:ext>
            </a:extLst>
          </p:cNvPr>
          <p:cNvSpPr txBox="1"/>
          <p:nvPr/>
        </p:nvSpPr>
        <p:spPr>
          <a:xfrm rot="21591747">
            <a:off x="1902753" y="806715"/>
            <a:ext cx="2397569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404</a:t>
            </a:r>
          </a:p>
        </p:txBody>
      </p:sp>
    </p:spTree>
    <p:extLst>
      <p:ext uri="{BB962C8B-B14F-4D97-AF65-F5344CB8AC3E}">
        <p14:creationId xmlns:p14="http://schemas.microsoft.com/office/powerpoint/2010/main" val="295762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B1200-4A23-A36D-939F-694701F89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9221C6-FC42-68BC-6C40-E7684AFB4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900" y="0"/>
            <a:ext cx="12096520" cy="2712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295057-76B8-BF8E-58C7-07DA20605F44}"/>
              </a:ext>
            </a:extLst>
          </p:cNvPr>
          <p:cNvSpPr txBox="1"/>
          <p:nvPr/>
        </p:nvSpPr>
        <p:spPr>
          <a:xfrm>
            <a:off x="414204" y="5980742"/>
            <a:ext cx="4059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Outdoor</a:t>
            </a:r>
            <a:br>
              <a:rPr lang="en-US" sz="2000" b="1" dirty="0"/>
            </a:br>
            <a:r>
              <a:rPr lang="en-US" sz="2000" b="1" dirty="0"/>
              <a:t>403, 405 Linkway</a:t>
            </a:r>
            <a:endParaRPr lang="en-US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366275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77736-1D2B-A518-A75B-ABF7E9236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1" name="Picture 1490" hidden="1">
            <a:extLst>
              <a:ext uri="{FF2B5EF4-FFF2-40B4-BE49-F238E27FC236}">
                <a16:creationId xmlns:a16="http://schemas.microsoft.com/office/drawing/2014/main" id="{D1DD3621-BA02-523F-9BE8-86CB5CC6C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900" y="0"/>
            <a:ext cx="12096520" cy="2712720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41590BD-DD47-CAEE-FDAA-4A42CC2A0CE5}"/>
              </a:ext>
            </a:extLst>
          </p:cNvPr>
          <p:cNvSpPr/>
          <p:nvPr/>
        </p:nvSpPr>
        <p:spPr>
          <a:xfrm>
            <a:off x="1374" y="-12723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489" name="Building">
            <a:extLst>
              <a:ext uri="{FF2B5EF4-FFF2-40B4-BE49-F238E27FC236}">
                <a16:creationId xmlns:a16="http://schemas.microsoft.com/office/drawing/2014/main" id="{925923A2-8FDB-B05A-7A9B-7DBCEADADF2F}"/>
              </a:ext>
            </a:extLst>
          </p:cNvPr>
          <p:cNvGrpSpPr/>
          <p:nvPr/>
        </p:nvGrpSpPr>
        <p:grpSpPr>
          <a:xfrm>
            <a:off x="161905" y="547132"/>
            <a:ext cx="5735672" cy="1274286"/>
            <a:chOff x="1415503" y="2492629"/>
            <a:chExt cx="3936531" cy="761214"/>
          </a:xfrm>
        </p:grpSpPr>
        <p:grpSp>
          <p:nvGrpSpPr>
            <p:cNvPr id="7" name="building">
              <a:extLst>
                <a:ext uri="{FF2B5EF4-FFF2-40B4-BE49-F238E27FC236}">
                  <a16:creationId xmlns:a16="http://schemas.microsoft.com/office/drawing/2014/main" id="{32678741-B874-F80C-00CE-75D8C8C08FBF}"/>
                </a:ext>
              </a:extLst>
            </p:cNvPr>
            <p:cNvGrpSpPr/>
            <p:nvPr/>
          </p:nvGrpSpPr>
          <p:grpSpPr>
            <a:xfrm rot="21591747">
              <a:off x="1415503" y="2492629"/>
              <a:ext cx="3936531" cy="761214"/>
              <a:chOff x="1461537" y="1655064"/>
              <a:chExt cx="2807334" cy="465909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CBBDA87-AC98-0769-363E-683091BDC5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30695" y="2055019"/>
                <a:ext cx="192733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AD5724A-D71C-3F48-30AA-6704F431FA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1537" y="2057400"/>
                <a:ext cx="6675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CFF635B-66BA-2F50-C619-8FB6E89158FD}"/>
                  </a:ext>
                </a:extLst>
              </p:cNvPr>
              <p:cNvGrpSpPr/>
              <p:nvPr/>
            </p:nvGrpSpPr>
            <p:grpSpPr>
              <a:xfrm>
                <a:off x="2114952" y="2048637"/>
                <a:ext cx="227348" cy="67574"/>
                <a:chOff x="1587752" y="2527064"/>
                <a:chExt cx="365760" cy="310897"/>
              </a:xfrm>
            </p:grpSpPr>
            <p:cxnSp>
              <p:nvCxnSpPr>
                <p:cNvPr id="1143" name="Straight Connector 1142">
                  <a:extLst>
                    <a:ext uri="{FF2B5EF4-FFF2-40B4-BE49-F238E27FC236}">
                      <a16:creationId xmlns:a16="http://schemas.microsoft.com/office/drawing/2014/main" id="{BE6F7523-C4D2-617C-4B2E-0C0E576CB6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7752" y="2828685"/>
                  <a:ext cx="3657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4" name="Straight Connector 1143">
                  <a:extLst>
                    <a:ext uri="{FF2B5EF4-FFF2-40B4-BE49-F238E27FC236}">
                      <a16:creationId xmlns:a16="http://schemas.microsoft.com/office/drawing/2014/main" id="{303A618A-D38D-6F7F-281F-E8EEF56DD52C}"/>
                    </a:ext>
                  </a:extLst>
                </p:cNvPr>
                <p:cNvCxnSpPr/>
                <p:nvPr/>
              </p:nvCxnSpPr>
              <p:spPr>
                <a:xfrm flipH="1" flipV="1">
                  <a:off x="1597276" y="2527065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5" name="Straight Connector 1144">
                  <a:extLst>
                    <a:ext uri="{FF2B5EF4-FFF2-40B4-BE49-F238E27FC236}">
                      <a16:creationId xmlns:a16="http://schemas.microsoft.com/office/drawing/2014/main" id="{E05AEB9A-D349-4015-B88D-453C455F7FF5}"/>
                    </a:ext>
                  </a:extLst>
                </p:cNvPr>
                <p:cNvCxnSpPr/>
                <p:nvPr/>
              </p:nvCxnSpPr>
              <p:spPr>
                <a:xfrm flipH="1" flipV="1">
                  <a:off x="1944939" y="2527064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90B5FFA5-4DDC-0F64-DF7D-C3851FA81943}"/>
                  </a:ext>
                </a:extLst>
              </p:cNvPr>
              <p:cNvGrpSpPr/>
              <p:nvPr/>
            </p:nvGrpSpPr>
            <p:grpSpPr>
              <a:xfrm>
                <a:off x="1461537" y="1655064"/>
                <a:ext cx="359285" cy="408343"/>
                <a:chOff x="1461537" y="1658107"/>
                <a:chExt cx="359285" cy="408343"/>
              </a:xfrm>
            </p:grpSpPr>
            <p:cxnSp>
              <p:nvCxnSpPr>
                <p:cNvPr id="1137" name="Straight Connector 1136">
                  <a:extLst>
                    <a:ext uri="{FF2B5EF4-FFF2-40B4-BE49-F238E27FC236}">
                      <a16:creationId xmlns:a16="http://schemas.microsoft.com/office/drawing/2014/main" id="{0533FFF0-50E8-B7B4-F7CA-CC3B34D6241B}"/>
                    </a:ext>
                  </a:extLst>
                </p:cNvPr>
                <p:cNvCxnSpPr/>
                <p:nvPr/>
              </p:nvCxnSpPr>
              <p:spPr>
                <a:xfrm flipH="1" flipV="1">
                  <a:off x="1470779" y="1865282"/>
                  <a:ext cx="0" cy="2011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8" name="Straight Connector 1137">
                  <a:extLst>
                    <a:ext uri="{FF2B5EF4-FFF2-40B4-BE49-F238E27FC236}">
                      <a16:creationId xmlns:a16="http://schemas.microsoft.com/office/drawing/2014/main" id="{3ABAEAD5-9F5B-2530-F2CB-DF214BAE7A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61537" y="1865875"/>
                  <a:ext cx="45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9" name="Straight Connector 1138">
                  <a:extLst>
                    <a:ext uri="{FF2B5EF4-FFF2-40B4-BE49-F238E27FC236}">
                      <a16:creationId xmlns:a16="http://schemas.microsoft.com/office/drawing/2014/main" id="{7E8D0277-DFAF-6FDA-0E7E-C270F242D727}"/>
                    </a:ext>
                  </a:extLst>
                </p:cNvPr>
                <p:cNvCxnSpPr/>
                <p:nvPr/>
              </p:nvCxnSpPr>
              <p:spPr>
                <a:xfrm flipH="1" flipV="1">
                  <a:off x="1496975" y="1715259"/>
                  <a:ext cx="0" cy="15544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0" name="Straight Connector 1139">
                  <a:extLst>
                    <a:ext uri="{FF2B5EF4-FFF2-40B4-BE49-F238E27FC236}">
                      <a16:creationId xmlns:a16="http://schemas.microsoft.com/office/drawing/2014/main" id="{54EC647A-33E3-BDCC-8BC3-F6B276E6D4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90114" y="1722997"/>
                  <a:ext cx="45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1" name="Straight Connector 1140">
                  <a:extLst>
                    <a:ext uri="{FF2B5EF4-FFF2-40B4-BE49-F238E27FC236}">
                      <a16:creationId xmlns:a16="http://schemas.microsoft.com/office/drawing/2014/main" id="{BA58BDF0-A66C-DAF8-3A1F-C3E6EC1E2BF5}"/>
                    </a:ext>
                  </a:extLst>
                </p:cNvPr>
                <p:cNvCxnSpPr/>
                <p:nvPr/>
              </p:nvCxnSpPr>
              <p:spPr>
                <a:xfrm flipH="1" flipV="1">
                  <a:off x="1535077" y="1658107"/>
                  <a:ext cx="0" cy="731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2" name="Straight Connector 1141">
                  <a:extLst>
                    <a:ext uri="{FF2B5EF4-FFF2-40B4-BE49-F238E27FC236}">
                      <a16:creationId xmlns:a16="http://schemas.microsoft.com/office/drawing/2014/main" id="{41F359E2-BDB9-CE04-BC1D-E37F9EC707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28214" y="1663462"/>
                  <a:ext cx="29260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E322F3B5-0BD7-62F1-DC27-38C98DD66625}"/>
                  </a:ext>
                </a:extLst>
              </p:cNvPr>
              <p:cNvGrpSpPr/>
              <p:nvPr/>
            </p:nvGrpSpPr>
            <p:grpSpPr>
              <a:xfrm flipH="1">
                <a:off x="3909586" y="1655470"/>
                <a:ext cx="359285" cy="405134"/>
                <a:chOff x="1461537" y="1658107"/>
                <a:chExt cx="359285" cy="405134"/>
              </a:xfrm>
            </p:grpSpPr>
            <p:cxnSp>
              <p:nvCxnSpPr>
                <p:cNvPr id="1131" name="Straight Connector 1130">
                  <a:extLst>
                    <a:ext uri="{FF2B5EF4-FFF2-40B4-BE49-F238E27FC236}">
                      <a16:creationId xmlns:a16="http://schemas.microsoft.com/office/drawing/2014/main" id="{1525DCA0-23A6-ECD0-1B6E-BB8B7AF13661}"/>
                    </a:ext>
                  </a:extLst>
                </p:cNvPr>
                <p:cNvCxnSpPr/>
                <p:nvPr/>
              </p:nvCxnSpPr>
              <p:spPr>
                <a:xfrm flipH="1" flipV="1">
                  <a:off x="1470779" y="1865282"/>
                  <a:ext cx="0" cy="19795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2" name="Straight Connector 1131">
                  <a:extLst>
                    <a:ext uri="{FF2B5EF4-FFF2-40B4-BE49-F238E27FC236}">
                      <a16:creationId xmlns:a16="http://schemas.microsoft.com/office/drawing/2014/main" id="{25D41043-E0A2-B547-C5DF-EBBC04B488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61537" y="1865875"/>
                  <a:ext cx="45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3" name="Straight Connector 1132">
                  <a:extLst>
                    <a:ext uri="{FF2B5EF4-FFF2-40B4-BE49-F238E27FC236}">
                      <a16:creationId xmlns:a16="http://schemas.microsoft.com/office/drawing/2014/main" id="{CA96BC85-5D7D-6EAF-2188-ACC82A68E6AB}"/>
                    </a:ext>
                  </a:extLst>
                </p:cNvPr>
                <p:cNvCxnSpPr/>
                <p:nvPr/>
              </p:nvCxnSpPr>
              <p:spPr>
                <a:xfrm flipH="1" flipV="1">
                  <a:off x="1496975" y="1715259"/>
                  <a:ext cx="0" cy="15544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4" name="Straight Connector 1133">
                  <a:extLst>
                    <a:ext uri="{FF2B5EF4-FFF2-40B4-BE49-F238E27FC236}">
                      <a16:creationId xmlns:a16="http://schemas.microsoft.com/office/drawing/2014/main" id="{98A51C24-31F7-58A6-F958-9454956BF7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90114" y="1722997"/>
                  <a:ext cx="45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5" name="Straight Connector 1134">
                  <a:extLst>
                    <a:ext uri="{FF2B5EF4-FFF2-40B4-BE49-F238E27FC236}">
                      <a16:creationId xmlns:a16="http://schemas.microsoft.com/office/drawing/2014/main" id="{5DCB3767-E943-1C44-36DA-3DFE7E6CEB9F}"/>
                    </a:ext>
                  </a:extLst>
                </p:cNvPr>
                <p:cNvCxnSpPr/>
                <p:nvPr/>
              </p:nvCxnSpPr>
              <p:spPr>
                <a:xfrm flipH="1" flipV="1">
                  <a:off x="1535077" y="1658107"/>
                  <a:ext cx="0" cy="731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6" name="Straight Connector 1135">
                  <a:extLst>
                    <a:ext uri="{FF2B5EF4-FFF2-40B4-BE49-F238E27FC236}">
                      <a16:creationId xmlns:a16="http://schemas.microsoft.com/office/drawing/2014/main" id="{2C089E77-7C48-A947-5520-F3CB5410E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28214" y="1663462"/>
                  <a:ext cx="29260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C66D5A40-2442-3028-58F8-06E7ABC7808D}"/>
                  </a:ext>
                </a:extLst>
              </p:cNvPr>
              <p:cNvGrpSpPr/>
              <p:nvPr/>
            </p:nvGrpSpPr>
            <p:grpSpPr>
              <a:xfrm>
                <a:off x="3372139" y="2053399"/>
                <a:ext cx="98885" cy="67574"/>
                <a:chOff x="1587752" y="2527064"/>
                <a:chExt cx="365760" cy="310897"/>
              </a:xfrm>
            </p:grpSpPr>
            <p:cxnSp>
              <p:nvCxnSpPr>
                <p:cNvPr id="1120" name="Straight Connector 1119">
                  <a:extLst>
                    <a:ext uri="{FF2B5EF4-FFF2-40B4-BE49-F238E27FC236}">
                      <a16:creationId xmlns:a16="http://schemas.microsoft.com/office/drawing/2014/main" id="{A1FDC094-24E9-E6DA-5870-1DC6082E01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7752" y="2828685"/>
                  <a:ext cx="3657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1" name="Straight Connector 1120">
                  <a:extLst>
                    <a:ext uri="{FF2B5EF4-FFF2-40B4-BE49-F238E27FC236}">
                      <a16:creationId xmlns:a16="http://schemas.microsoft.com/office/drawing/2014/main" id="{FE66DE1D-9F68-9909-20B2-AB2A85FC1AA8}"/>
                    </a:ext>
                  </a:extLst>
                </p:cNvPr>
                <p:cNvCxnSpPr/>
                <p:nvPr/>
              </p:nvCxnSpPr>
              <p:spPr>
                <a:xfrm flipH="1" flipV="1">
                  <a:off x="1597276" y="2527065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6" name="Straight Connector 1125">
                  <a:extLst>
                    <a:ext uri="{FF2B5EF4-FFF2-40B4-BE49-F238E27FC236}">
                      <a16:creationId xmlns:a16="http://schemas.microsoft.com/office/drawing/2014/main" id="{FAF49724-2D96-200E-33DD-370953F69203}"/>
                    </a:ext>
                  </a:extLst>
                </p:cNvPr>
                <p:cNvCxnSpPr/>
                <p:nvPr/>
              </p:nvCxnSpPr>
              <p:spPr>
                <a:xfrm flipH="1" flipV="1">
                  <a:off x="1944939" y="2527064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7" name="Group 1346">
                <a:extLst>
                  <a:ext uri="{FF2B5EF4-FFF2-40B4-BE49-F238E27FC236}">
                    <a16:creationId xmlns:a16="http://schemas.microsoft.com/office/drawing/2014/main" id="{0C80074A-2C24-EF0C-BF12-4EEE5DA96E5F}"/>
                  </a:ext>
                </a:extLst>
              </p:cNvPr>
              <p:cNvGrpSpPr/>
              <p:nvPr/>
            </p:nvGrpSpPr>
            <p:grpSpPr>
              <a:xfrm>
                <a:off x="2172100" y="1655064"/>
                <a:ext cx="199622" cy="67574"/>
                <a:chOff x="1587752" y="2527064"/>
                <a:chExt cx="365760" cy="310897"/>
              </a:xfrm>
            </p:grpSpPr>
            <p:cxnSp>
              <p:nvCxnSpPr>
                <p:cNvPr id="1373" name="Straight Connector 1372">
                  <a:extLst>
                    <a:ext uri="{FF2B5EF4-FFF2-40B4-BE49-F238E27FC236}">
                      <a16:creationId xmlns:a16="http://schemas.microsoft.com/office/drawing/2014/main" id="{07AF3F0C-5065-73C0-1F7B-3D01CD79FB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7752" y="2828685"/>
                  <a:ext cx="3657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4" name="Straight Connector 1373">
                  <a:extLst>
                    <a:ext uri="{FF2B5EF4-FFF2-40B4-BE49-F238E27FC236}">
                      <a16:creationId xmlns:a16="http://schemas.microsoft.com/office/drawing/2014/main" id="{D7861DE8-3F20-45EA-FE7E-0AF788011C00}"/>
                    </a:ext>
                  </a:extLst>
                </p:cNvPr>
                <p:cNvCxnSpPr/>
                <p:nvPr/>
              </p:nvCxnSpPr>
              <p:spPr>
                <a:xfrm flipH="1" flipV="1">
                  <a:off x="1597276" y="2527065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75" name="Straight Connector 1374">
                  <a:extLst>
                    <a:ext uri="{FF2B5EF4-FFF2-40B4-BE49-F238E27FC236}">
                      <a16:creationId xmlns:a16="http://schemas.microsoft.com/office/drawing/2014/main" id="{7C926FFA-DE96-34FD-A7F3-94D862DD0CD9}"/>
                    </a:ext>
                  </a:extLst>
                </p:cNvPr>
                <p:cNvCxnSpPr/>
                <p:nvPr/>
              </p:nvCxnSpPr>
              <p:spPr>
                <a:xfrm flipH="1" flipV="1">
                  <a:off x="1944939" y="2527064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8" name="Group 1347">
                <a:extLst>
                  <a:ext uri="{FF2B5EF4-FFF2-40B4-BE49-F238E27FC236}">
                    <a16:creationId xmlns:a16="http://schemas.microsoft.com/office/drawing/2014/main" id="{AD525889-EEC3-1313-D6B5-5AADAED35587}"/>
                  </a:ext>
                </a:extLst>
              </p:cNvPr>
              <p:cNvGrpSpPr/>
              <p:nvPr/>
            </p:nvGrpSpPr>
            <p:grpSpPr>
              <a:xfrm>
                <a:off x="2633731" y="1655064"/>
                <a:ext cx="99230" cy="67574"/>
                <a:chOff x="1587752" y="2527064"/>
                <a:chExt cx="365760" cy="310897"/>
              </a:xfrm>
            </p:grpSpPr>
            <p:cxnSp>
              <p:nvCxnSpPr>
                <p:cNvPr id="1370" name="Straight Connector 1369">
                  <a:extLst>
                    <a:ext uri="{FF2B5EF4-FFF2-40B4-BE49-F238E27FC236}">
                      <a16:creationId xmlns:a16="http://schemas.microsoft.com/office/drawing/2014/main" id="{E050EF17-AB32-05E7-A96E-A5743CB161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7752" y="2828685"/>
                  <a:ext cx="3657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1" name="Straight Connector 1370">
                  <a:extLst>
                    <a:ext uri="{FF2B5EF4-FFF2-40B4-BE49-F238E27FC236}">
                      <a16:creationId xmlns:a16="http://schemas.microsoft.com/office/drawing/2014/main" id="{76ADFD6B-6960-9925-C2FA-F5A5ABABE8BE}"/>
                    </a:ext>
                  </a:extLst>
                </p:cNvPr>
                <p:cNvCxnSpPr/>
                <p:nvPr/>
              </p:nvCxnSpPr>
              <p:spPr>
                <a:xfrm flipH="1" flipV="1">
                  <a:off x="1597276" y="2527065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72" name="Straight Connector 1371">
                  <a:extLst>
                    <a:ext uri="{FF2B5EF4-FFF2-40B4-BE49-F238E27FC236}">
                      <a16:creationId xmlns:a16="http://schemas.microsoft.com/office/drawing/2014/main" id="{55F4FF77-1FD4-7FCB-CBAF-50F82197E6F7}"/>
                    </a:ext>
                  </a:extLst>
                </p:cNvPr>
                <p:cNvCxnSpPr/>
                <p:nvPr/>
              </p:nvCxnSpPr>
              <p:spPr>
                <a:xfrm flipH="1" flipV="1">
                  <a:off x="1944939" y="2527064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9" name="Group 1348">
                <a:extLst>
                  <a:ext uri="{FF2B5EF4-FFF2-40B4-BE49-F238E27FC236}">
                    <a16:creationId xmlns:a16="http://schemas.microsoft.com/office/drawing/2014/main" id="{D8C6BCBB-51C4-9A5E-8214-1FB61D4DC46A}"/>
                  </a:ext>
                </a:extLst>
              </p:cNvPr>
              <p:cNvGrpSpPr/>
              <p:nvPr/>
            </p:nvGrpSpPr>
            <p:grpSpPr>
              <a:xfrm>
                <a:off x="3007592" y="1655064"/>
                <a:ext cx="99230" cy="67574"/>
                <a:chOff x="1587752" y="2527064"/>
                <a:chExt cx="365760" cy="310897"/>
              </a:xfrm>
            </p:grpSpPr>
            <p:cxnSp>
              <p:nvCxnSpPr>
                <p:cNvPr id="1367" name="Straight Connector 1366">
                  <a:extLst>
                    <a:ext uri="{FF2B5EF4-FFF2-40B4-BE49-F238E27FC236}">
                      <a16:creationId xmlns:a16="http://schemas.microsoft.com/office/drawing/2014/main" id="{DDA6E5B3-5A33-426A-583F-C05B0B7066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7752" y="2828685"/>
                  <a:ext cx="3657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8" name="Straight Connector 1367">
                  <a:extLst>
                    <a:ext uri="{FF2B5EF4-FFF2-40B4-BE49-F238E27FC236}">
                      <a16:creationId xmlns:a16="http://schemas.microsoft.com/office/drawing/2014/main" id="{825B5EDB-464B-9F15-68B4-A2672A1F604F}"/>
                    </a:ext>
                  </a:extLst>
                </p:cNvPr>
                <p:cNvCxnSpPr/>
                <p:nvPr/>
              </p:nvCxnSpPr>
              <p:spPr>
                <a:xfrm flipH="1" flipV="1">
                  <a:off x="1597276" y="2527065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9" name="Straight Connector 1368">
                  <a:extLst>
                    <a:ext uri="{FF2B5EF4-FFF2-40B4-BE49-F238E27FC236}">
                      <a16:creationId xmlns:a16="http://schemas.microsoft.com/office/drawing/2014/main" id="{2BA2B38D-49F3-3106-9C3D-99553313700F}"/>
                    </a:ext>
                  </a:extLst>
                </p:cNvPr>
                <p:cNvCxnSpPr/>
                <p:nvPr/>
              </p:nvCxnSpPr>
              <p:spPr>
                <a:xfrm flipH="1" flipV="1">
                  <a:off x="1944939" y="2527064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0" name="Group 1349">
                <a:extLst>
                  <a:ext uri="{FF2B5EF4-FFF2-40B4-BE49-F238E27FC236}">
                    <a16:creationId xmlns:a16="http://schemas.microsoft.com/office/drawing/2014/main" id="{F38850C3-7A5B-4723-7362-80A32681F465}"/>
                  </a:ext>
                </a:extLst>
              </p:cNvPr>
              <p:cNvGrpSpPr/>
              <p:nvPr/>
            </p:nvGrpSpPr>
            <p:grpSpPr>
              <a:xfrm>
                <a:off x="1808817" y="1655064"/>
                <a:ext cx="99230" cy="67574"/>
                <a:chOff x="1587752" y="2527064"/>
                <a:chExt cx="365760" cy="310897"/>
              </a:xfrm>
            </p:grpSpPr>
            <p:cxnSp>
              <p:nvCxnSpPr>
                <p:cNvPr id="1364" name="Straight Connector 1363">
                  <a:extLst>
                    <a:ext uri="{FF2B5EF4-FFF2-40B4-BE49-F238E27FC236}">
                      <a16:creationId xmlns:a16="http://schemas.microsoft.com/office/drawing/2014/main" id="{F34659E6-95F8-9BE4-2AC9-208A3A6718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7752" y="2828685"/>
                  <a:ext cx="3657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5" name="Straight Connector 1364">
                  <a:extLst>
                    <a:ext uri="{FF2B5EF4-FFF2-40B4-BE49-F238E27FC236}">
                      <a16:creationId xmlns:a16="http://schemas.microsoft.com/office/drawing/2014/main" id="{06CADB76-34C1-59E1-E349-50AB5D2989E4}"/>
                    </a:ext>
                  </a:extLst>
                </p:cNvPr>
                <p:cNvCxnSpPr/>
                <p:nvPr/>
              </p:nvCxnSpPr>
              <p:spPr>
                <a:xfrm flipH="1" flipV="1">
                  <a:off x="1597276" y="2527065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6" name="Straight Connector 1365">
                  <a:extLst>
                    <a:ext uri="{FF2B5EF4-FFF2-40B4-BE49-F238E27FC236}">
                      <a16:creationId xmlns:a16="http://schemas.microsoft.com/office/drawing/2014/main" id="{0DE0BFCD-61B5-1D1F-CEA4-61916FF3CDE9}"/>
                    </a:ext>
                  </a:extLst>
                </p:cNvPr>
                <p:cNvCxnSpPr/>
                <p:nvPr/>
              </p:nvCxnSpPr>
              <p:spPr>
                <a:xfrm flipH="1" flipV="1">
                  <a:off x="1944939" y="2527064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1" name="Group 1350">
                <a:extLst>
                  <a:ext uri="{FF2B5EF4-FFF2-40B4-BE49-F238E27FC236}">
                    <a16:creationId xmlns:a16="http://schemas.microsoft.com/office/drawing/2014/main" id="{E37BA510-9E5C-7973-D003-09B7F4C8A0AD}"/>
                  </a:ext>
                </a:extLst>
              </p:cNvPr>
              <p:cNvGrpSpPr/>
              <p:nvPr/>
            </p:nvGrpSpPr>
            <p:grpSpPr>
              <a:xfrm>
                <a:off x="3821786" y="1655064"/>
                <a:ext cx="99230" cy="67574"/>
                <a:chOff x="1587752" y="2527064"/>
                <a:chExt cx="365760" cy="310897"/>
              </a:xfrm>
            </p:grpSpPr>
            <p:cxnSp>
              <p:nvCxnSpPr>
                <p:cNvPr id="1361" name="Straight Connector 1360">
                  <a:extLst>
                    <a:ext uri="{FF2B5EF4-FFF2-40B4-BE49-F238E27FC236}">
                      <a16:creationId xmlns:a16="http://schemas.microsoft.com/office/drawing/2014/main" id="{23EFB143-4644-8D41-7FF0-0042A86AFA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7752" y="2828685"/>
                  <a:ext cx="3657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2" name="Straight Connector 1361">
                  <a:extLst>
                    <a:ext uri="{FF2B5EF4-FFF2-40B4-BE49-F238E27FC236}">
                      <a16:creationId xmlns:a16="http://schemas.microsoft.com/office/drawing/2014/main" id="{2CF203CD-C8FF-EF72-EC79-A022557DE929}"/>
                    </a:ext>
                  </a:extLst>
                </p:cNvPr>
                <p:cNvCxnSpPr/>
                <p:nvPr/>
              </p:nvCxnSpPr>
              <p:spPr>
                <a:xfrm flipH="1" flipV="1">
                  <a:off x="1597276" y="2527065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3" name="Straight Connector 1362">
                  <a:extLst>
                    <a:ext uri="{FF2B5EF4-FFF2-40B4-BE49-F238E27FC236}">
                      <a16:creationId xmlns:a16="http://schemas.microsoft.com/office/drawing/2014/main" id="{90E96D02-935B-B269-D35D-BB89DF081108}"/>
                    </a:ext>
                  </a:extLst>
                </p:cNvPr>
                <p:cNvCxnSpPr/>
                <p:nvPr/>
              </p:nvCxnSpPr>
              <p:spPr>
                <a:xfrm flipH="1" flipV="1">
                  <a:off x="1944939" y="2527064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2" name="Group 1351">
                <a:extLst>
                  <a:ext uri="{FF2B5EF4-FFF2-40B4-BE49-F238E27FC236}">
                    <a16:creationId xmlns:a16="http://schemas.microsoft.com/office/drawing/2014/main" id="{38E666CD-78E2-ADD1-17FD-24F3BB89823B}"/>
                  </a:ext>
                </a:extLst>
              </p:cNvPr>
              <p:cNvGrpSpPr/>
              <p:nvPr/>
            </p:nvGrpSpPr>
            <p:grpSpPr>
              <a:xfrm>
                <a:off x="3365499" y="1655064"/>
                <a:ext cx="199622" cy="67574"/>
                <a:chOff x="1587752" y="2527064"/>
                <a:chExt cx="365760" cy="310897"/>
              </a:xfrm>
            </p:grpSpPr>
            <p:cxnSp>
              <p:nvCxnSpPr>
                <p:cNvPr id="1358" name="Straight Connector 1357">
                  <a:extLst>
                    <a:ext uri="{FF2B5EF4-FFF2-40B4-BE49-F238E27FC236}">
                      <a16:creationId xmlns:a16="http://schemas.microsoft.com/office/drawing/2014/main" id="{F4663419-F986-2903-7231-3DE493AB73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7752" y="2828685"/>
                  <a:ext cx="3657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9" name="Straight Connector 1358">
                  <a:extLst>
                    <a:ext uri="{FF2B5EF4-FFF2-40B4-BE49-F238E27FC236}">
                      <a16:creationId xmlns:a16="http://schemas.microsoft.com/office/drawing/2014/main" id="{1594A762-535F-C4AE-7FC1-45A2F7D2F035}"/>
                    </a:ext>
                  </a:extLst>
                </p:cNvPr>
                <p:cNvCxnSpPr/>
                <p:nvPr/>
              </p:nvCxnSpPr>
              <p:spPr>
                <a:xfrm flipH="1" flipV="1">
                  <a:off x="1597276" y="2527065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0" name="Straight Connector 1359">
                  <a:extLst>
                    <a:ext uri="{FF2B5EF4-FFF2-40B4-BE49-F238E27FC236}">
                      <a16:creationId xmlns:a16="http://schemas.microsoft.com/office/drawing/2014/main" id="{89C1E125-D5EA-5E83-F7FC-DF3570B2EEDA}"/>
                    </a:ext>
                  </a:extLst>
                </p:cNvPr>
                <p:cNvCxnSpPr/>
                <p:nvPr/>
              </p:nvCxnSpPr>
              <p:spPr>
                <a:xfrm flipH="1" flipV="1">
                  <a:off x="1944939" y="2527064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53" name="Straight Connector 1352">
                <a:extLst>
                  <a:ext uri="{FF2B5EF4-FFF2-40B4-BE49-F238E27FC236}">
                    <a16:creationId xmlns:a16="http://schemas.microsoft.com/office/drawing/2014/main" id="{D0A3E29A-D28A-79D0-9ACF-A9B22837E6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96197" y="1655064"/>
                <a:ext cx="2834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4" name="Straight Connector 1353">
                <a:extLst>
                  <a:ext uri="{FF2B5EF4-FFF2-40B4-BE49-F238E27FC236}">
                    <a16:creationId xmlns:a16="http://schemas.microsoft.com/office/drawing/2014/main" id="{36B07687-CF38-27D7-5A7D-973AD4F58E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9900" y="1655064"/>
                <a:ext cx="2834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5" name="Straight Connector 1354">
                <a:extLst>
                  <a:ext uri="{FF2B5EF4-FFF2-40B4-BE49-F238E27FC236}">
                    <a16:creationId xmlns:a16="http://schemas.microsoft.com/office/drawing/2014/main" id="{24BDA234-FCA0-A29C-A611-65BF93E7C8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7128" y="1655064"/>
                <a:ext cx="2834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6" name="Straight Connector 1355">
                <a:extLst>
                  <a:ext uri="{FF2B5EF4-FFF2-40B4-BE49-F238E27FC236}">
                    <a16:creationId xmlns:a16="http://schemas.microsoft.com/office/drawing/2014/main" id="{A50DD341-6E12-D5CD-A009-2A0618E027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7435" y="1655064"/>
                <a:ext cx="2834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7" name="Straight Connector 1356">
                <a:extLst>
                  <a:ext uri="{FF2B5EF4-FFF2-40B4-BE49-F238E27FC236}">
                    <a16:creationId xmlns:a16="http://schemas.microsoft.com/office/drawing/2014/main" id="{F6B2A123-81B9-E658-6E9D-BB520B7548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50844" y="1655064"/>
                <a:ext cx="2834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7" name="TextBox 1146">
              <a:extLst>
                <a:ext uri="{FF2B5EF4-FFF2-40B4-BE49-F238E27FC236}">
                  <a16:creationId xmlns:a16="http://schemas.microsoft.com/office/drawing/2014/main" id="{0843A633-1267-AC78-C2F0-F060E3BF9252}"/>
                </a:ext>
              </a:extLst>
            </p:cNvPr>
            <p:cNvSpPr txBox="1"/>
            <p:nvPr/>
          </p:nvSpPr>
          <p:spPr>
            <a:xfrm rot="21591747">
              <a:off x="2456195" y="2622121"/>
              <a:ext cx="1310403" cy="49640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/>
                <a:t>405</a:t>
              </a:r>
            </a:p>
          </p:txBody>
        </p:sp>
      </p:grpSp>
      <p:grpSp>
        <p:nvGrpSpPr>
          <p:cNvPr id="1490" name="Building">
            <a:extLst>
              <a:ext uri="{FF2B5EF4-FFF2-40B4-BE49-F238E27FC236}">
                <a16:creationId xmlns:a16="http://schemas.microsoft.com/office/drawing/2014/main" id="{EE708668-4EF8-898A-6654-E4B7AB66E335}"/>
              </a:ext>
            </a:extLst>
          </p:cNvPr>
          <p:cNvGrpSpPr/>
          <p:nvPr/>
        </p:nvGrpSpPr>
        <p:grpSpPr>
          <a:xfrm>
            <a:off x="6710898" y="592419"/>
            <a:ext cx="4991493" cy="1194597"/>
            <a:chOff x="5917443" y="2470228"/>
            <a:chExt cx="3473992" cy="762548"/>
          </a:xfrm>
        </p:grpSpPr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E641B77A-36D7-88C8-05B5-84112A4C2AA3}"/>
                </a:ext>
              </a:extLst>
            </p:cNvPr>
            <p:cNvSpPr txBox="1"/>
            <p:nvPr/>
          </p:nvSpPr>
          <p:spPr>
            <a:xfrm rot="21591747">
              <a:off x="6998339" y="2576884"/>
              <a:ext cx="1310403" cy="53045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/>
                <a:t>403</a:t>
              </a:r>
            </a:p>
          </p:txBody>
        </p:sp>
        <p:cxnSp>
          <p:nvCxnSpPr>
            <p:cNvPr id="1148" name="Straight Connector 1147">
              <a:extLst>
                <a:ext uri="{FF2B5EF4-FFF2-40B4-BE49-F238E27FC236}">
                  <a16:creationId xmlns:a16="http://schemas.microsoft.com/office/drawing/2014/main" id="{D3BC179D-63FC-8BF5-EAE8-31C47D00CE5B}"/>
                </a:ext>
              </a:extLst>
            </p:cNvPr>
            <p:cNvCxnSpPr>
              <a:cxnSpLocks/>
            </p:cNvCxnSpPr>
            <p:nvPr/>
          </p:nvCxnSpPr>
          <p:spPr>
            <a:xfrm rot="21591747" flipH="1">
              <a:off x="6993392" y="3125380"/>
              <a:ext cx="23980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9" name="Straight Connector 1148">
              <a:extLst>
                <a:ext uri="{FF2B5EF4-FFF2-40B4-BE49-F238E27FC236}">
                  <a16:creationId xmlns:a16="http://schemas.microsoft.com/office/drawing/2014/main" id="{9257E3F5-A369-BC43-ED32-E6C1002A02AF}"/>
                </a:ext>
              </a:extLst>
            </p:cNvPr>
            <p:cNvCxnSpPr>
              <a:cxnSpLocks/>
            </p:cNvCxnSpPr>
            <p:nvPr/>
          </p:nvCxnSpPr>
          <p:spPr>
            <a:xfrm rot="21591747" flipH="1">
              <a:off x="5918220" y="3133739"/>
              <a:ext cx="8257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0" name="Group 1149">
              <a:extLst>
                <a:ext uri="{FF2B5EF4-FFF2-40B4-BE49-F238E27FC236}">
                  <a16:creationId xmlns:a16="http://schemas.microsoft.com/office/drawing/2014/main" id="{1BC55966-C41A-3208-2397-9023F1BD7355}"/>
                </a:ext>
              </a:extLst>
            </p:cNvPr>
            <p:cNvGrpSpPr/>
            <p:nvPr/>
          </p:nvGrpSpPr>
          <p:grpSpPr>
            <a:xfrm rot="21591747">
              <a:off x="6726619" y="3118135"/>
              <a:ext cx="281239" cy="110404"/>
              <a:chOff x="1587752" y="2527064"/>
              <a:chExt cx="365760" cy="310897"/>
            </a:xfrm>
          </p:grpSpPr>
          <p:cxnSp>
            <p:nvCxnSpPr>
              <p:cNvPr id="1151" name="Straight Connector 1150">
                <a:extLst>
                  <a:ext uri="{FF2B5EF4-FFF2-40B4-BE49-F238E27FC236}">
                    <a16:creationId xmlns:a16="http://schemas.microsoft.com/office/drawing/2014/main" id="{C3F443D2-27D9-5D2E-D3DA-9C52FF772D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CF7579B-1CCA-3246-84CF-85D44F87DD5C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98455E7-571E-48B6-B0E7-C114EE955E55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22506B0-3827-CCB8-2EDD-14A34D33B86E}"/>
                </a:ext>
              </a:extLst>
            </p:cNvPr>
            <p:cNvGrpSpPr/>
            <p:nvPr/>
          </p:nvGrpSpPr>
          <p:grpSpPr>
            <a:xfrm rot="21591747">
              <a:off x="5917443" y="2476851"/>
              <a:ext cx="444451" cy="667161"/>
              <a:chOff x="1461537" y="1658107"/>
              <a:chExt cx="359285" cy="408343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F24A2DC-3D05-68C7-E6D0-04F58D985404}"/>
                  </a:ext>
                </a:extLst>
              </p:cNvPr>
              <p:cNvCxnSpPr/>
              <p:nvPr/>
            </p:nvCxnSpPr>
            <p:spPr>
              <a:xfrm flipH="1" flipV="1">
                <a:off x="1470779" y="1865282"/>
                <a:ext cx="0" cy="20116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EE10001-6C0D-2AD7-6332-DDF5F0EC4E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1537" y="1865875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EAA8F1F-9A95-698D-411A-80EBABDEC189}"/>
                  </a:ext>
                </a:extLst>
              </p:cNvPr>
              <p:cNvCxnSpPr/>
              <p:nvPr/>
            </p:nvCxnSpPr>
            <p:spPr>
              <a:xfrm flipH="1" flipV="1">
                <a:off x="1496975" y="1715259"/>
                <a:ext cx="0" cy="15544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348FAE0-0A49-D6BF-1874-B167E1D462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90114" y="1722997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9A88368-1EE1-D90A-3577-237C980759A2}"/>
                  </a:ext>
                </a:extLst>
              </p:cNvPr>
              <p:cNvCxnSpPr/>
              <p:nvPr/>
            </p:nvCxnSpPr>
            <p:spPr>
              <a:xfrm flipH="1" flipV="1">
                <a:off x="1535077" y="1658107"/>
                <a:ext cx="0" cy="731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C916B00-2B14-0B92-E95E-A3ECA3E85E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214" y="1663462"/>
                <a:ext cx="2926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90DA5B6-34D2-B40B-B3BC-3C2AB6946204}"/>
                </a:ext>
              </a:extLst>
            </p:cNvPr>
            <p:cNvGrpSpPr/>
            <p:nvPr/>
          </p:nvGrpSpPr>
          <p:grpSpPr>
            <a:xfrm rot="21591747" flipH="1">
              <a:off x="8945779" y="2470244"/>
              <a:ext cx="444451" cy="667161"/>
              <a:chOff x="1461537" y="1658107"/>
              <a:chExt cx="359285" cy="408343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B338D8D-A90F-D32C-B1FF-269E246715C5}"/>
                  </a:ext>
                </a:extLst>
              </p:cNvPr>
              <p:cNvCxnSpPr/>
              <p:nvPr/>
            </p:nvCxnSpPr>
            <p:spPr>
              <a:xfrm flipH="1" flipV="1">
                <a:off x="1470779" y="1865282"/>
                <a:ext cx="0" cy="20116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ADC1255-7F7C-2609-5596-A8676A7586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1537" y="1865875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4B070D3-C230-FC03-6233-C8AD5A878A67}"/>
                  </a:ext>
                </a:extLst>
              </p:cNvPr>
              <p:cNvCxnSpPr/>
              <p:nvPr/>
            </p:nvCxnSpPr>
            <p:spPr>
              <a:xfrm flipH="1" flipV="1">
                <a:off x="1496975" y="1715259"/>
                <a:ext cx="0" cy="15544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F1E672B-0D6C-2D65-9EBB-8973715212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90114" y="1722997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EC1F980-21A6-A5CB-0590-559AEF21CEA9}"/>
                  </a:ext>
                </a:extLst>
              </p:cNvPr>
              <p:cNvCxnSpPr/>
              <p:nvPr/>
            </p:nvCxnSpPr>
            <p:spPr>
              <a:xfrm flipH="1" flipV="1">
                <a:off x="1535077" y="1658107"/>
                <a:ext cx="0" cy="731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49CA97C-B3E6-C14E-E288-D2EFEA9D32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214" y="1663462"/>
                <a:ext cx="2926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A437828-AB16-044E-BD62-43639059C1B3}"/>
                </a:ext>
              </a:extLst>
            </p:cNvPr>
            <p:cNvGrpSpPr/>
            <p:nvPr/>
          </p:nvGrpSpPr>
          <p:grpSpPr>
            <a:xfrm rot="21591747">
              <a:off x="8670449" y="3122372"/>
              <a:ext cx="122325" cy="110404"/>
              <a:chOff x="1587752" y="2527064"/>
              <a:chExt cx="365760" cy="310897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4F980E5-91D3-332B-0DD6-8D41D9AEA6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3E4E949-A28A-9E80-6A92-6EE8AEEC75CD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CE726C4E-F4E3-87F5-5309-18D573B03DFE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1BB383B-84F7-075A-1B11-23063C6E47B4}"/>
                </a:ext>
              </a:extLst>
            </p:cNvPr>
            <p:cNvGrpSpPr/>
            <p:nvPr/>
          </p:nvGrpSpPr>
          <p:grpSpPr>
            <a:xfrm rot="21591747">
              <a:off x="6795770" y="2474978"/>
              <a:ext cx="246941" cy="110404"/>
              <a:chOff x="1587752" y="2527064"/>
              <a:chExt cx="365760" cy="310897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368ED93-FA19-AE28-F3ED-B421F324A6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6" name="Straight Connector 1375">
                <a:extLst>
                  <a:ext uri="{FF2B5EF4-FFF2-40B4-BE49-F238E27FC236}">
                    <a16:creationId xmlns:a16="http://schemas.microsoft.com/office/drawing/2014/main" id="{D17996C2-BD3B-3CE7-1F68-999AA1953255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0" name="Straight Connector 1379">
                <a:extLst>
                  <a:ext uri="{FF2B5EF4-FFF2-40B4-BE49-F238E27FC236}">
                    <a16:creationId xmlns:a16="http://schemas.microsoft.com/office/drawing/2014/main" id="{14A359B7-547D-CF12-F269-B7DB7D5343DA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82" name="Group 1381">
              <a:extLst>
                <a:ext uri="{FF2B5EF4-FFF2-40B4-BE49-F238E27FC236}">
                  <a16:creationId xmlns:a16="http://schemas.microsoft.com/office/drawing/2014/main" id="{5BF4A6DA-EEB3-C533-5843-CB34745618F7}"/>
                </a:ext>
              </a:extLst>
            </p:cNvPr>
            <p:cNvGrpSpPr/>
            <p:nvPr/>
          </p:nvGrpSpPr>
          <p:grpSpPr>
            <a:xfrm rot="21591747">
              <a:off x="7366826" y="2473757"/>
              <a:ext cx="122752" cy="110404"/>
              <a:chOff x="1587752" y="2527064"/>
              <a:chExt cx="365760" cy="310897"/>
            </a:xfrm>
          </p:grpSpPr>
          <p:cxnSp>
            <p:nvCxnSpPr>
              <p:cNvPr id="1426" name="Straight Connector 1425">
                <a:extLst>
                  <a:ext uri="{FF2B5EF4-FFF2-40B4-BE49-F238E27FC236}">
                    <a16:creationId xmlns:a16="http://schemas.microsoft.com/office/drawing/2014/main" id="{C0736C28-4B0F-A24F-69F0-19FD7E7A47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7" name="Straight Connector 1426">
                <a:extLst>
                  <a:ext uri="{FF2B5EF4-FFF2-40B4-BE49-F238E27FC236}">
                    <a16:creationId xmlns:a16="http://schemas.microsoft.com/office/drawing/2014/main" id="{C5AE3564-BCAB-FB58-910B-597D125CDFE2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8" name="Straight Connector 1427">
                <a:extLst>
                  <a:ext uri="{FF2B5EF4-FFF2-40B4-BE49-F238E27FC236}">
                    <a16:creationId xmlns:a16="http://schemas.microsoft.com/office/drawing/2014/main" id="{363E7FFB-7698-6BDF-F42C-F51AF2175B9D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29" name="Group 1428">
              <a:extLst>
                <a:ext uri="{FF2B5EF4-FFF2-40B4-BE49-F238E27FC236}">
                  <a16:creationId xmlns:a16="http://schemas.microsoft.com/office/drawing/2014/main" id="{8D3E9F6D-A041-05D2-8033-56813C36C706}"/>
                </a:ext>
              </a:extLst>
            </p:cNvPr>
            <p:cNvGrpSpPr/>
            <p:nvPr/>
          </p:nvGrpSpPr>
          <p:grpSpPr>
            <a:xfrm rot="21591747">
              <a:off x="7829307" y="2472646"/>
              <a:ext cx="122752" cy="110404"/>
              <a:chOff x="1587752" y="2527064"/>
              <a:chExt cx="365760" cy="310897"/>
            </a:xfrm>
          </p:grpSpPr>
          <p:cxnSp>
            <p:nvCxnSpPr>
              <p:cNvPr id="1430" name="Straight Connector 1429">
                <a:extLst>
                  <a:ext uri="{FF2B5EF4-FFF2-40B4-BE49-F238E27FC236}">
                    <a16:creationId xmlns:a16="http://schemas.microsoft.com/office/drawing/2014/main" id="{F5BAF14A-4A76-8A83-5138-A3712AA5D1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1" name="Straight Connector 1430">
                <a:extLst>
                  <a:ext uri="{FF2B5EF4-FFF2-40B4-BE49-F238E27FC236}">
                    <a16:creationId xmlns:a16="http://schemas.microsoft.com/office/drawing/2014/main" id="{D233113B-28C8-5BBB-D807-094CB1307ED7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2" name="Straight Connector 1431">
                <a:extLst>
                  <a:ext uri="{FF2B5EF4-FFF2-40B4-BE49-F238E27FC236}">
                    <a16:creationId xmlns:a16="http://schemas.microsoft.com/office/drawing/2014/main" id="{98218E06-F695-6E15-7914-F5B8EC283320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33" name="Group 1432">
              <a:extLst>
                <a:ext uri="{FF2B5EF4-FFF2-40B4-BE49-F238E27FC236}">
                  <a16:creationId xmlns:a16="http://schemas.microsoft.com/office/drawing/2014/main" id="{88AF3A32-7AEE-BE96-F542-73ECC06E0C8A}"/>
                </a:ext>
              </a:extLst>
            </p:cNvPr>
            <p:cNvGrpSpPr/>
            <p:nvPr/>
          </p:nvGrpSpPr>
          <p:grpSpPr>
            <a:xfrm rot="21591747">
              <a:off x="6346375" y="2476206"/>
              <a:ext cx="122752" cy="110404"/>
              <a:chOff x="1587752" y="2527064"/>
              <a:chExt cx="365760" cy="310897"/>
            </a:xfrm>
          </p:grpSpPr>
          <p:cxnSp>
            <p:nvCxnSpPr>
              <p:cNvPr id="1434" name="Straight Connector 1433">
                <a:extLst>
                  <a:ext uri="{FF2B5EF4-FFF2-40B4-BE49-F238E27FC236}">
                    <a16:creationId xmlns:a16="http://schemas.microsoft.com/office/drawing/2014/main" id="{E12BD6C6-BB4E-B90F-86C4-C419C8D6A6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5" name="Straight Connector 1434">
                <a:extLst>
                  <a:ext uri="{FF2B5EF4-FFF2-40B4-BE49-F238E27FC236}">
                    <a16:creationId xmlns:a16="http://schemas.microsoft.com/office/drawing/2014/main" id="{862CFD86-824A-FA2E-3361-F6A9D98FBC59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6" name="Straight Connector 1435">
                <a:extLst>
                  <a:ext uri="{FF2B5EF4-FFF2-40B4-BE49-F238E27FC236}">
                    <a16:creationId xmlns:a16="http://schemas.microsoft.com/office/drawing/2014/main" id="{5B8912C3-D62E-2073-CF27-47245BEDC7C1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37" name="Group 1436">
              <a:extLst>
                <a:ext uri="{FF2B5EF4-FFF2-40B4-BE49-F238E27FC236}">
                  <a16:creationId xmlns:a16="http://schemas.microsoft.com/office/drawing/2014/main" id="{CC94575A-1525-55CA-8E37-54FC2EE5A4C2}"/>
                </a:ext>
              </a:extLst>
            </p:cNvPr>
            <p:cNvGrpSpPr/>
            <p:nvPr/>
          </p:nvGrpSpPr>
          <p:grpSpPr>
            <a:xfrm rot="21591747">
              <a:off x="8836497" y="2470228"/>
              <a:ext cx="122752" cy="110404"/>
              <a:chOff x="1587752" y="2527064"/>
              <a:chExt cx="365760" cy="310897"/>
            </a:xfrm>
          </p:grpSpPr>
          <p:cxnSp>
            <p:nvCxnSpPr>
              <p:cNvPr id="1438" name="Straight Connector 1437">
                <a:extLst>
                  <a:ext uri="{FF2B5EF4-FFF2-40B4-BE49-F238E27FC236}">
                    <a16:creationId xmlns:a16="http://schemas.microsoft.com/office/drawing/2014/main" id="{13100D03-9FE4-6A25-5C66-99E0D8E8E6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9" name="Straight Connector 1438">
                <a:extLst>
                  <a:ext uri="{FF2B5EF4-FFF2-40B4-BE49-F238E27FC236}">
                    <a16:creationId xmlns:a16="http://schemas.microsoft.com/office/drawing/2014/main" id="{0BA1E2F5-3550-1063-BCEA-3FBB79EBE026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9" name="Straight Connector 1478">
                <a:extLst>
                  <a:ext uri="{FF2B5EF4-FFF2-40B4-BE49-F238E27FC236}">
                    <a16:creationId xmlns:a16="http://schemas.microsoft.com/office/drawing/2014/main" id="{CEFCFB51-D500-40E0-BAD3-F0B3E73726D7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80" name="Group 1479">
              <a:extLst>
                <a:ext uri="{FF2B5EF4-FFF2-40B4-BE49-F238E27FC236}">
                  <a16:creationId xmlns:a16="http://schemas.microsoft.com/office/drawing/2014/main" id="{CE9F3021-B4A3-D1F1-45F4-DFAC2F100747}"/>
                </a:ext>
              </a:extLst>
            </p:cNvPr>
            <p:cNvGrpSpPr/>
            <p:nvPr/>
          </p:nvGrpSpPr>
          <p:grpSpPr>
            <a:xfrm rot="21591747">
              <a:off x="8272052" y="2471434"/>
              <a:ext cx="246941" cy="110404"/>
              <a:chOff x="1587752" y="2527064"/>
              <a:chExt cx="365760" cy="310897"/>
            </a:xfrm>
          </p:grpSpPr>
          <p:cxnSp>
            <p:nvCxnSpPr>
              <p:cNvPr id="1481" name="Straight Connector 1480">
                <a:extLst>
                  <a:ext uri="{FF2B5EF4-FFF2-40B4-BE49-F238E27FC236}">
                    <a16:creationId xmlns:a16="http://schemas.microsoft.com/office/drawing/2014/main" id="{62DD80A4-8D09-10FA-44DE-AA12477D03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2" name="Straight Connector 1481">
                <a:extLst>
                  <a:ext uri="{FF2B5EF4-FFF2-40B4-BE49-F238E27FC236}">
                    <a16:creationId xmlns:a16="http://schemas.microsoft.com/office/drawing/2014/main" id="{9B7BB032-0151-3802-4AA4-AF07E74C570D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3" name="Straight Connector 1482">
                <a:extLst>
                  <a:ext uri="{FF2B5EF4-FFF2-40B4-BE49-F238E27FC236}">
                    <a16:creationId xmlns:a16="http://schemas.microsoft.com/office/drawing/2014/main" id="{B20E1D26-EB76-ECBA-815A-38B35833B952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84" name="Straight Connector 1483">
              <a:extLst>
                <a:ext uri="{FF2B5EF4-FFF2-40B4-BE49-F238E27FC236}">
                  <a16:creationId xmlns:a16="http://schemas.microsoft.com/office/drawing/2014/main" id="{A420FCA4-854E-D1B5-B482-E6F317FF2155}"/>
                </a:ext>
              </a:extLst>
            </p:cNvPr>
            <p:cNvCxnSpPr>
              <a:cxnSpLocks/>
            </p:cNvCxnSpPr>
            <p:nvPr/>
          </p:nvCxnSpPr>
          <p:spPr>
            <a:xfrm rot="21591747" flipH="1">
              <a:off x="6454334" y="2475673"/>
              <a:ext cx="3506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5" name="Straight Connector 1484">
              <a:extLst>
                <a:ext uri="{FF2B5EF4-FFF2-40B4-BE49-F238E27FC236}">
                  <a16:creationId xmlns:a16="http://schemas.microsoft.com/office/drawing/2014/main" id="{1CC742AD-39D5-ED20-E2EF-55EA345DBE6E}"/>
                </a:ext>
              </a:extLst>
            </p:cNvPr>
            <p:cNvCxnSpPr>
              <a:cxnSpLocks/>
            </p:cNvCxnSpPr>
            <p:nvPr/>
          </p:nvCxnSpPr>
          <p:spPr>
            <a:xfrm rot="21591747" flipH="1">
              <a:off x="7027953" y="2474296"/>
              <a:ext cx="3506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6" name="Straight Connector 1485">
              <a:extLst>
                <a:ext uri="{FF2B5EF4-FFF2-40B4-BE49-F238E27FC236}">
                  <a16:creationId xmlns:a16="http://schemas.microsoft.com/office/drawing/2014/main" id="{08337630-52EB-93EE-2084-F4B77BCF5467}"/>
                </a:ext>
              </a:extLst>
            </p:cNvPr>
            <p:cNvCxnSpPr>
              <a:cxnSpLocks/>
            </p:cNvCxnSpPr>
            <p:nvPr/>
          </p:nvCxnSpPr>
          <p:spPr>
            <a:xfrm rot="21591747" flipH="1">
              <a:off x="7482229" y="2473206"/>
              <a:ext cx="3506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7" name="Straight Connector 1486">
              <a:extLst>
                <a:ext uri="{FF2B5EF4-FFF2-40B4-BE49-F238E27FC236}">
                  <a16:creationId xmlns:a16="http://schemas.microsoft.com/office/drawing/2014/main" id="{99D6505E-2C21-47C8-ECAE-3687B319B195}"/>
                </a:ext>
              </a:extLst>
            </p:cNvPr>
            <p:cNvCxnSpPr>
              <a:cxnSpLocks/>
            </p:cNvCxnSpPr>
            <p:nvPr/>
          </p:nvCxnSpPr>
          <p:spPr>
            <a:xfrm rot="21591747" flipH="1">
              <a:off x="7940314" y="2472106"/>
              <a:ext cx="3506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8" name="Straight Connector 1487">
              <a:extLst>
                <a:ext uri="{FF2B5EF4-FFF2-40B4-BE49-F238E27FC236}">
                  <a16:creationId xmlns:a16="http://schemas.microsoft.com/office/drawing/2014/main" id="{9763EEFB-909E-DA13-B7C7-9572234397D4}"/>
                </a:ext>
              </a:extLst>
            </p:cNvPr>
            <p:cNvCxnSpPr>
              <a:cxnSpLocks/>
            </p:cNvCxnSpPr>
            <p:nvPr/>
          </p:nvCxnSpPr>
          <p:spPr>
            <a:xfrm rot="21591747" flipH="1">
              <a:off x="8501198" y="2470760"/>
              <a:ext cx="3506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92" name="Straight Connector 1491">
            <a:extLst>
              <a:ext uri="{FF2B5EF4-FFF2-40B4-BE49-F238E27FC236}">
                <a16:creationId xmlns:a16="http://schemas.microsoft.com/office/drawing/2014/main" id="{ED7C751D-A37A-EC70-AE18-0D808AA44C7B}"/>
              </a:ext>
            </a:extLst>
          </p:cNvPr>
          <p:cNvCxnSpPr>
            <a:cxnSpLocks/>
          </p:cNvCxnSpPr>
          <p:nvPr/>
        </p:nvCxnSpPr>
        <p:spPr>
          <a:xfrm flipV="1">
            <a:off x="5875366" y="1548785"/>
            <a:ext cx="859536" cy="1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Straight Connector 1492">
            <a:extLst>
              <a:ext uri="{FF2B5EF4-FFF2-40B4-BE49-F238E27FC236}">
                <a16:creationId xmlns:a16="http://schemas.microsoft.com/office/drawing/2014/main" id="{4E44D62C-2695-78B7-63D9-0056D7FE6698}"/>
              </a:ext>
            </a:extLst>
          </p:cNvPr>
          <p:cNvCxnSpPr>
            <a:cxnSpLocks/>
          </p:cNvCxnSpPr>
          <p:nvPr/>
        </p:nvCxnSpPr>
        <p:spPr>
          <a:xfrm flipV="1">
            <a:off x="5875366" y="1330345"/>
            <a:ext cx="859536" cy="1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9" name="Straight Connector 1498">
            <a:extLst>
              <a:ext uri="{FF2B5EF4-FFF2-40B4-BE49-F238E27FC236}">
                <a16:creationId xmlns:a16="http://schemas.microsoft.com/office/drawing/2014/main" id="{81BA6069-BFF0-5025-1093-AAA5620F5195}"/>
              </a:ext>
            </a:extLst>
          </p:cNvPr>
          <p:cNvCxnSpPr/>
          <p:nvPr/>
        </p:nvCxnSpPr>
        <p:spPr>
          <a:xfrm rot="21591747" flipV="1">
            <a:off x="6192815" y="1547740"/>
            <a:ext cx="0" cy="6400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0" name="Straight Connector 1499">
            <a:extLst>
              <a:ext uri="{FF2B5EF4-FFF2-40B4-BE49-F238E27FC236}">
                <a16:creationId xmlns:a16="http://schemas.microsoft.com/office/drawing/2014/main" id="{4CF748E5-4703-1DC1-DC70-C2F786311602}"/>
              </a:ext>
            </a:extLst>
          </p:cNvPr>
          <p:cNvCxnSpPr/>
          <p:nvPr/>
        </p:nvCxnSpPr>
        <p:spPr>
          <a:xfrm rot="21591747" flipV="1">
            <a:off x="6459585" y="1547740"/>
            <a:ext cx="0" cy="6400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F4409D1-2D28-9507-3FA2-06CA537DBDEA}"/>
              </a:ext>
            </a:extLst>
          </p:cNvPr>
          <p:cNvCxnSpPr>
            <a:cxnSpLocks/>
          </p:cNvCxnSpPr>
          <p:nvPr/>
        </p:nvCxnSpPr>
        <p:spPr>
          <a:xfrm flipV="1">
            <a:off x="6192046" y="2182157"/>
            <a:ext cx="274320" cy="1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25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1AB43-399B-0A0A-1B1C-D71F7B0D1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7BCEBB-2E8E-A756-BE69-23D4EEDB1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528981" cy="68505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1D1447-7B11-A925-75B7-A7339058A6B5}"/>
              </a:ext>
            </a:extLst>
          </p:cNvPr>
          <p:cNvSpPr txBox="1"/>
          <p:nvPr/>
        </p:nvSpPr>
        <p:spPr>
          <a:xfrm>
            <a:off x="414204" y="5980742"/>
            <a:ext cx="4059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Outdoor</a:t>
            </a:r>
            <a:br>
              <a:rPr lang="en-US" sz="2000" b="1" dirty="0"/>
            </a:br>
            <a:r>
              <a:rPr lang="en-US" sz="2000" b="1" dirty="0"/>
              <a:t>405, 406 Linkway</a:t>
            </a:r>
            <a:endParaRPr lang="en-US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33756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8A37C-AE86-6982-C7ED-D85F3433B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hidden="1">
            <a:extLst>
              <a:ext uri="{FF2B5EF4-FFF2-40B4-BE49-F238E27FC236}">
                <a16:creationId xmlns:a16="http://schemas.microsoft.com/office/drawing/2014/main" id="{679C8DAC-5775-0D3D-D131-EC955D78B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528981" cy="6850554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0D08A40-3C19-A309-97E4-C37877BBECC7}"/>
              </a:ext>
            </a:extLst>
          </p:cNvPr>
          <p:cNvSpPr/>
          <p:nvPr/>
        </p:nvSpPr>
        <p:spPr>
          <a:xfrm>
            <a:off x="1374" y="-12723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489" name="Building">
            <a:extLst>
              <a:ext uri="{FF2B5EF4-FFF2-40B4-BE49-F238E27FC236}">
                <a16:creationId xmlns:a16="http://schemas.microsoft.com/office/drawing/2014/main" id="{D3382F6B-4762-FFE3-7805-15773E77DA65}"/>
              </a:ext>
            </a:extLst>
          </p:cNvPr>
          <p:cNvGrpSpPr/>
          <p:nvPr/>
        </p:nvGrpSpPr>
        <p:grpSpPr>
          <a:xfrm>
            <a:off x="2660367" y="389038"/>
            <a:ext cx="8642372" cy="5785518"/>
            <a:chOff x="1415503" y="700945"/>
            <a:chExt cx="3936531" cy="2552898"/>
          </a:xfrm>
        </p:grpSpPr>
        <p:grpSp>
          <p:nvGrpSpPr>
            <p:cNvPr id="7" name="building">
              <a:extLst>
                <a:ext uri="{FF2B5EF4-FFF2-40B4-BE49-F238E27FC236}">
                  <a16:creationId xmlns:a16="http://schemas.microsoft.com/office/drawing/2014/main" id="{8F7464C5-C77E-2EC6-FEAD-9E85DD0CE24A}"/>
                </a:ext>
              </a:extLst>
            </p:cNvPr>
            <p:cNvGrpSpPr/>
            <p:nvPr/>
          </p:nvGrpSpPr>
          <p:grpSpPr>
            <a:xfrm rot="21591747">
              <a:off x="1415503" y="2492629"/>
              <a:ext cx="3936531" cy="761214"/>
              <a:chOff x="1461537" y="1655064"/>
              <a:chExt cx="2807334" cy="465909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67B977D-C94E-AAC7-2357-21689579D5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30695" y="2055019"/>
                <a:ext cx="192733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89C23EA-13C9-AEAA-163E-3D84EEE39B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1537" y="2057400"/>
                <a:ext cx="6675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7BE6D3D-BF26-C4F5-2E5C-8642EDAF19D7}"/>
                  </a:ext>
                </a:extLst>
              </p:cNvPr>
              <p:cNvGrpSpPr/>
              <p:nvPr/>
            </p:nvGrpSpPr>
            <p:grpSpPr>
              <a:xfrm>
                <a:off x="2114952" y="2048637"/>
                <a:ext cx="227348" cy="67574"/>
                <a:chOff x="1587752" y="2527064"/>
                <a:chExt cx="365760" cy="310897"/>
              </a:xfrm>
            </p:grpSpPr>
            <p:cxnSp>
              <p:nvCxnSpPr>
                <p:cNvPr id="1143" name="Straight Connector 1142">
                  <a:extLst>
                    <a:ext uri="{FF2B5EF4-FFF2-40B4-BE49-F238E27FC236}">
                      <a16:creationId xmlns:a16="http://schemas.microsoft.com/office/drawing/2014/main" id="{DFB85980-AB8C-8FB4-E284-1EEB086A22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7752" y="2828685"/>
                  <a:ext cx="3657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4" name="Straight Connector 1143">
                  <a:extLst>
                    <a:ext uri="{FF2B5EF4-FFF2-40B4-BE49-F238E27FC236}">
                      <a16:creationId xmlns:a16="http://schemas.microsoft.com/office/drawing/2014/main" id="{102D6E62-3FCB-A729-F208-2FBBBAF15AD8}"/>
                    </a:ext>
                  </a:extLst>
                </p:cNvPr>
                <p:cNvCxnSpPr/>
                <p:nvPr/>
              </p:nvCxnSpPr>
              <p:spPr>
                <a:xfrm flipH="1" flipV="1">
                  <a:off x="1597276" y="2527065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5" name="Straight Connector 1144">
                  <a:extLst>
                    <a:ext uri="{FF2B5EF4-FFF2-40B4-BE49-F238E27FC236}">
                      <a16:creationId xmlns:a16="http://schemas.microsoft.com/office/drawing/2014/main" id="{93FC7C1F-42D1-540E-4CE1-F4A8028F0333}"/>
                    </a:ext>
                  </a:extLst>
                </p:cNvPr>
                <p:cNvCxnSpPr/>
                <p:nvPr/>
              </p:nvCxnSpPr>
              <p:spPr>
                <a:xfrm flipH="1" flipV="1">
                  <a:off x="1944939" y="2527064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D614E8FE-0921-0CD9-E3C8-F1163FE89613}"/>
                  </a:ext>
                </a:extLst>
              </p:cNvPr>
              <p:cNvGrpSpPr/>
              <p:nvPr/>
            </p:nvGrpSpPr>
            <p:grpSpPr>
              <a:xfrm>
                <a:off x="1461537" y="1655064"/>
                <a:ext cx="359285" cy="408343"/>
                <a:chOff x="1461537" y="1658107"/>
                <a:chExt cx="359285" cy="408343"/>
              </a:xfrm>
            </p:grpSpPr>
            <p:cxnSp>
              <p:nvCxnSpPr>
                <p:cNvPr id="1137" name="Straight Connector 1136">
                  <a:extLst>
                    <a:ext uri="{FF2B5EF4-FFF2-40B4-BE49-F238E27FC236}">
                      <a16:creationId xmlns:a16="http://schemas.microsoft.com/office/drawing/2014/main" id="{305E8396-3A90-A738-5886-EA109D7D856D}"/>
                    </a:ext>
                  </a:extLst>
                </p:cNvPr>
                <p:cNvCxnSpPr/>
                <p:nvPr/>
              </p:nvCxnSpPr>
              <p:spPr>
                <a:xfrm flipH="1" flipV="1">
                  <a:off x="1470779" y="1865282"/>
                  <a:ext cx="0" cy="2011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8" name="Straight Connector 1137">
                  <a:extLst>
                    <a:ext uri="{FF2B5EF4-FFF2-40B4-BE49-F238E27FC236}">
                      <a16:creationId xmlns:a16="http://schemas.microsoft.com/office/drawing/2014/main" id="{F10CD4B8-820C-6A0B-F6A9-90AF4E77C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61537" y="1865875"/>
                  <a:ext cx="45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9" name="Straight Connector 1138">
                  <a:extLst>
                    <a:ext uri="{FF2B5EF4-FFF2-40B4-BE49-F238E27FC236}">
                      <a16:creationId xmlns:a16="http://schemas.microsoft.com/office/drawing/2014/main" id="{96A79BA2-A4D4-C1D6-BC51-BA31A011D6B8}"/>
                    </a:ext>
                  </a:extLst>
                </p:cNvPr>
                <p:cNvCxnSpPr/>
                <p:nvPr/>
              </p:nvCxnSpPr>
              <p:spPr>
                <a:xfrm flipH="1" flipV="1">
                  <a:off x="1496976" y="1715259"/>
                  <a:ext cx="0" cy="15544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0" name="Straight Connector 1139">
                  <a:extLst>
                    <a:ext uri="{FF2B5EF4-FFF2-40B4-BE49-F238E27FC236}">
                      <a16:creationId xmlns:a16="http://schemas.microsoft.com/office/drawing/2014/main" id="{C580539E-C686-BF37-63A5-01964CA249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90114" y="1722997"/>
                  <a:ext cx="45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1" name="Straight Connector 1140">
                  <a:extLst>
                    <a:ext uri="{FF2B5EF4-FFF2-40B4-BE49-F238E27FC236}">
                      <a16:creationId xmlns:a16="http://schemas.microsoft.com/office/drawing/2014/main" id="{8E698E55-A0F9-1610-FF63-9FE5543DA79A}"/>
                    </a:ext>
                  </a:extLst>
                </p:cNvPr>
                <p:cNvCxnSpPr/>
                <p:nvPr/>
              </p:nvCxnSpPr>
              <p:spPr>
                <a:xfrm flipH="1" flipV="1">
                  <a:off x="1535077" y="1658107"/>
                  <a:ext cx="0" cy="731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2" name="Straight Connector 1141">
                  <a:extLst>
                    <a:ext uri="{FF2B5EF4-FFF2-40B4-BE49-F238E27FC236}">
                      <a16:creationId xmlns:a16="http://schemas.microsoft.com/office/drawing/2014/main" id="{2B0B9D5D-229A-0EF7-DE86-1A8857C0B7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28214" y="1663462"/>
                  <a:ext cx="29260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7806B1C-6515-1386-6EED-8FE736AD1AC3}"/>
                  </a:ext>
                </a:extLst>
              </p:cNvPr>
              <p:cNvGrpSpPr/>
              <p:nvPr/>
            </p:nvGrpSpPr>
            <p:grpSpPr>
              <a:xfrm flipH="1">
                <a:off x="3909586" y="1655470"/>
                <a:ext cx="359285" cy="405134"/>
                <a:chOff x="1461537" y="1658107"/>
                <a:chExt cx="359285" cy="405134"/>
              </a:xfrm>
            </p:grpSpPr>
            <p:cxnSp>
              <p:nvCxnSpPr>
                <p:cNvPr id="1131" name="Straight Connector 1130">
                  <a:extLst>
                    <a:ext uri="{FF2B5EF4-FFF2-40B4-BE49-F238E27FC236}">
                      <a16:creationId xmlns:a16="http://schemas.microsoft.com/office/drawing/2014/main" id="{7CE66155-4BDF-2803-291C-561787F8C701}"/>
                    </a:ext>
                  </a:extLst>
                </p:cNvPr>
                <p:cNvCxnSpPr/>
                <p:nvPr/>
              </p:nvCxnSpPr>
              <p:spPr>
                <a:xfrm flipH="1" flipV="1">
                  <a:off x="1470779" y="1865282"/>
                  <a:ext cx="0" cy="19795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2" name="Straight Connector 1131">
                  <a:extLst>
                    <a:ext uri="{FF2B5EF4-FFF2-40B4-BE49-F238E27FC236}">
                      <a16:creationId xmlns:a16="http://schemas.microsoft.com/office/drawing/2014/main" id="{EA25BAA4-BD9B-6A12-16D7-3CA2CFC8E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61537" y="1865875"/>
                  <a:ext cx="45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3" name="Straight Connector 1132">
                  <a:extLst>
                    <a:ext uri="{FF2B5EF4-FFF2-40B4-BE49-F238E27FC236}">
                      <a16:creationId xmlns:a16="http://schemas.microsoft.com/office/drawing/2014/main" id="{EA0B47DF-D01B-32F5-C531-4B59E85A4B5F}"/>
                    </a:ext>
                  </a:extLst>
                </p:cNvPr>
                <p:cNvCxnSpPr/>
                <p:nvPr/>
              </p:nvCxnSpPr>
              <p:spPr>
                <a:xfrm flipH="1" flipV="1">
                  <a:off x="1496975" y="1715259"/>
                  <a:ext cx="0" cy="15544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4" name="Straight Connector 1133">
                  <a:extLst>
                    <a:ext uri="{FF2B5EF4-FFF2-40B4-BE49-F238E27FC236}">
                      <a16:creationId xmlns:a16="http://schemas.microsoft.com/office/drawing/2014/main" id="{F483502A-8B58-7273-3200-D115CE8B73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90114" y="1722997"/>
                  <a:ext cx="45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5" name="Straight Connector 1134">
                  <a:extLst>
                    <a:ext uri="{FF2B5EF4-FFF2-40B4-BE49-F238E27FC236}">
                      <a16:creationId xmlns:a16="http://schemas.microsoft.com/office/drawing/2014/main" id="{8BB53A97-5961-B502-CC28-8AF4487DCBBE}"/>
                    </a:ext>
                  </a:extLst>
                </p:cNvPr>
                <p:cNvCxnSpPr/>
                <p:nvPr/>
              </p:nvCxnSpPr>
              <p:spPr>
                <a:xfrm flipH="1" flipV="1">
                  <a:off x="1535077" y="1658107"/>
                  <a:ext cx="0" cy="731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6" name="Straight Connector 1135">
                  <a:extLst>
                    <a:ext uri="{FF2B5EF4-FFF2-40B4-BE49-F238E27FC236}">
                      <a16:creationId xmlns:a16="http://schemas.microsoft.com/office/drawing/2014/main" id="{F2AB7575-0400-6FF7-6A71-548D2754B8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28214" y="1663462"/>
                  <a:ext cx="29260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C107D84E-53B2-54FC-7011-6C3C6925902E}"/>
                  </a:ext>
                </a:extLst>
              </p:cNvPr>
              <p:cNvGrpSpPr/>
              <p:nvPr/>
            </p:nvGrpSpPr>
            <p:grpSpPr>
              <a:xfrm>
                <a:off x="3372139" y="2053399"/>
                <a:ext cx="98885" cy="67574"/>
                <a:chOff x="1587752" y="2527064"/>
                <a:chExt cx="365760" cy="310897"/>
              </a:xfrm>
            </p:grpSpPr>
            <p:cxnSp>
              <p:nvCxnSpPr>
                <p:cNvPr id="1120" name="Straight Connector 1119">
                  <a:extLst>
                    <a:ext uri="{FF2B5EF4-FFF2-40B4-BE49-F238E27FC236}">
                      <a16:creationId xmlns:a16="http://schemas.microsoft.com/office/drawing/2014/main" id="{9A8547A0-12A2-E7EB-1A5B-F57D7A7D4D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7752" y="2828685"/>
                  <a:ext cx="3657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1" name="Straight Connector 1120">
                  <a:extLst>
                    <a:ext uri="{FF2B5EF4-FFF2-40B4-BE49-F238E27FC236}">
                      <a16:creationId xmlns:a16="http://schemas.microsoft.com/office/drawing/2014/main" id="{FD792048-E084-C6C3-F07F-377A5AD9AA70}"/>
                    </a:ext>
                  </a:extLst>
                </p:cNvPr>
                <p:cNvCxnSpPr/>
                <p:nvPr/>
              </p:nvCxnSpPr>
              <p:spPr>
                <a:xfrm flipH="1" flipV="1">
                  <a:off x="1597276" y="2527065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6" name="Straight Connector 1125">
                  <a:extLst>
                    <a:ext uri="{FF2B5EF4-FFF2-40B4-BE49-F238E27FC236}">
                      <a16:creationId xmlns:a16="http://schemas.microsoft.com/office/drawing/2014/main" id="{C1A6975B-D74F-A183-0B18-81F5A0BD6B01}"/>
                    </a:ext>
                  </a:extLst>
                </p:cNvPr>
                <p:cNvCxnSpPr/>
                <p:nvPr/>
              </p:nvCxnSpPr>
              <p:spPr>
                <a:xfrm flipH="1" flipV="1">
                  <a:off x="1944939" y="2527064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7" name="Group 1346">
                <a:extLst>
                  <a:ext uri="{FF2B5EF4-FFF2-40B4-BE49-F238E27FC236}">
                    <a16:creationId xmlns:a16="http://schemas.microsoft.com/office/drawing/2014/main" id="{5BA96E72-C35A-5D1E-BA87-0E91B280F076}"/>
                  </a:ext>
                </a:extLst>
              </p:cNvPr>
              <p:cNvGrpSpPr/>
              <p:nvPr/>
            </p:nvGrpSpPr>
            <p:grpSpPr>
              <a:xfrm>
                <a:off x="2172100" y="1655064"/>
                <a:ext cx="199622" cy="67574"/>
                <a:chOff x="1587752" y="2527064"/>
                <a:chExt cx="365760" cy="310897"/>
              </a:xfrm>
            </p:grpSpPr>
            <p:cxnSp>
              <p:nvCxnSpPr>
                <p:cNvPr id="1373" name="Straight Connector 1372">
                  <a:extLst>
                    <a:ext uri="{FF2B5EF4-FFF2-40B4-BE49-F238E27FC236}">
                      <a16:creationId xmlns:a16="http://schemas.microsoft.com/office/drawing/2014/main" id="{4657E34A-E774-63B6-5AB9-C00614290A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7752" y="2828685"/>
                  <a:ext cx="3657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4" name="Straight Connector 1373">
                  <a:extLst>
                    <a:ext uri="{FF2B5EF4-FFF2-40B4-BE49-F238E27FC236}">
                      <a16:creationId xmlns:a16="http://schemas.microsoft.com/office/drawing/2014/main" id="{C332AFD9-7833-EA40-DA8B-621991A37241}"/>
                    </a:ext>
                  </a:extLst>
                </p:cNvPr>
                <p:cNvCxnSpPr/>
                <p:nvPr/>
              </p:nvCxnSpPr>
              <p:spPr>
                <a:xfrm flipH="1" flipV="1">
                  <a:off x="1597276" y="2527065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75" name="Straight Connector 1374">
                  <a:extLst>
                    <a:ext uri="{FF2B5EF4-FFF2-40B4-BE49-F238E27FC236}">
                      <a16:creationId xmlns:a16="http://schemas.microsoft.com/office/drawing/2014/main" id="{CB5C5127-6E27-8352-086D-9983E4657F19}"/>
                    </a:ext>
                  </a:extLst>
                </p:cNvPr>
                <p:cNvCxnSpPr/>
                <p:nvPr/>
              </p:nvCxnSpPr>
              <p:spPr>
                <a:xfrm flipH="1" flipV="1">
                  <a:off x="1944939" y="2527064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8" name="Group 1347">
                <a:extLst>
                  <a:ext uri="{FF2B5EF4-FFF2-40B4-BE49-F238E27FC236}">
                    <a16:creationId xmlns:a16="http://schemas.microsoft.com/office/drawing/2014/main" id="{96530502-97E0-DFDD-CDB0-171B83503F92}"/>
                  </a:ext>
                </a:extLst>
              </p:cNvPr>
              <p:cNvGrpSpPr/>
              <p:nvPr/>
            </p:nvGrpSpPr>
            <p:grpSpPr>
              <a:xfrm>
                <a:off x="2633731" y="1655064"/>
                <a:ext cx="99230" cy="67574"/>
                <a:chOff x="1587752" y="2527064"/>
                <a:chExt cx="365760" cy="310897"/>
              </a:xfrm>
            </p:grpSpPr>
            <p:cxnSp>
              <p:nvCxnSpPr>
                <p:cNvPr id="1370" name="Straight Connector 1369">
                  <a:extLst>
                    <a:ext uri="{FF2B5EF4-FFF2-40B4-BE49-F238E27FC236}">
                      <a16:creationId xmlns:a16="http://schemas.microsoft.com/office/drawing/2014/main" id="{106B7B75-4205-30AB-5E55-DA280D029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7752" y="2828685"/>
                  <a:ext cx="3657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1" name="Straight Connector 1370">
                  <a:extLst>
                    <a:ext uri="{FF2B5EF4-FFF2-40B4-BE49-F238E27FC236}">
                      <a16:creationId xmlns:a16="http://schemas.microsoft.com/office/drawing/2014/main" id="{C4788BAC-80DF-5CAD-1C01-E9AE16DF5DB3}"/>
                    </a:ext>
                  </a:extLst>
                </p:cNvPr>
                <p:cNvCxnSpPr/>
                <p:nvPr/>
              </p:nvCxnSpPr>
              <p:spPr>
                <a:xfrm flipH="1" flipV="1">
                  <a:off x="1597276" y="2527065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72" name="Straight Connector 1371">
                  <a:extLst>
                    <a:ext uri="{FF2B5EF4-FFF2-40B4-BE49-F238E27FC236}">
                      <a16:creationId xmlns:a16="http://schemas.microsoft.com/office/drawing/2014/main" id="{79154C02-579F-19B6-5D71-A77020515162}"/>
                    </a:ext>
                  </a:extLst>
                </p:cNvPr>
                <p:cNvCxnSpPr/>
                <p:nvPr/>
              </p:nvCxnSpPr>
              <p:spPr>
                <a:xfrm flipH="1" flipV="1">
                  <a:off x="1944939" y="2527064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9" name="Group 1348">
                <a:extLst>
                  <a:ext uri="{FF2B5EF4-FFF2-40B4-BE49-F238E27FC236}">
                    <a16:creationId xmlns:a16="http://schemas.microsoft.com/office/drawing/2014/main" id="{A8F6F9CC-65DC-C78D-38EC-3EE18AC5F73A}"/>
                  </a:ext>
                </a:extLst>
              </p:cNvPr>
              <p:cNvGrpSpPr/>
              <p:nvPr/>
            </p:nvGrpSpPr>
            <p:grpSpPr>
              <a:xfrm>
                <a:off x="3007592" y="1655064"/>
                <a:ext cx="99230" cy="67574"/>
                <a:chOff x="1587752" y="2527064"/>
                <a:chExt cx="365760" cy="310897"/>
              </a:xfrm>
            </p:grpSpPr>
            <p:cxnSp>
              <p:nvCxnSpPr>
                <p:cNvPr id="1367" name="Straight Connector 1366">
                  <a:extLst>
                    <a:ext uri="{FF2B5EF4-FFF2-40B4-BE49-F238E27FC236}">
                      <a16:creationId xmlns:a16="http://schemas.microsoft.com/office/drawing/2014/main" id="{AC52109C-3963-0C1E-4C18-F9A342E4FB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7752" y="2828685"/>
                  <a:ext cx="3657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8" name="Straight Connector 1367">
                  <a:extLst>
                    <a:ext uri="{FF2B5EF4-FFF2-40B4-BE49-F238E27FC236}">
                      <a16:creationId xmlns:a16="http://schemas.microsoft.com/office/drawing/2014/main" id="{7A1C62DD-75B2-CBF0-CAD0-42D00A923615}"/>
                    </a:ext>
                  </a:extLst>
                </p:cNvPr>
                <p:cNvCxnSpPr/>
                <p:nvPr/>
              </p:nvCxnSpPr>
              <p:spPr>
                <a:xfrm flipH="1" flipV="1">
                  <a:off x="1597276" y="2527065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9" name="Straight Connector 1368">
                  <a:extLst>
                    <a:ext uri="{FF2B5EF4-FFF2-40B4-BE49-F238E27FC236}">
                      <a16:creationId xmlns:a16="http://schemas.microsoft.com/office/drawing/2014/main" id="{277A261D-5495-BE4C-0B30-904244FF1C23}"/>
                    </a:ext>
                  </a:extLst>
                </p:cNvPr>
                <p:cNvCxnSpPr/>
                <p:nvPr/>
              </p:nvCxnSpPr>
              <p:spPr>
                <a:xfrm flipH="1" flipV="1">
                  <a:off x="1944939" y="2527064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0" name="Group 1349">
                <a:extLst>
                  <a:ext uri="{FF2B5EF4-FFF2-40B4-BE49-F238E27FC236}">
                    <a16:creationId xmlns:a16="http://schemas.microsoft.com/office/drawing/2014/main" id="{1DEDCCAA-46BE-2A5A-245F-A15BA4E024D4}"/>
                  </a:ext>
                </a:extLst>
              </p:cNvPr>
              <p:cNvGrpSpPr/>
              <p:nvPr/>
            </p:nvGrpSpPr>
            <p:grpSpPr>
              <a:xfrm>
                <a:off x="1808817" y="1655064"/>
                <a:ext cx="99230" cy="67574"/>
                <a:chOff x="1587752" y="2527064"/>
                <a:chExt cx="365760" cy="310897"/>
              </a:xfrm>
            </p:grpSpPr>
            <p:cxnSp>
              <p:nvCxnSpPr>
                <p:cNvPr id="1364" name="Straight Connector 1363">
                  <a:extLst>
                    <a:ext uri="{FF2B5EF4-FFF2-40B4-BE49-F238E27FC236}">
                      <a16:creationId xmlns:a16="http://schemas.microsoft.com/office/drawing/2014/main" id="{E28D4EC6-4B02-C683-064C-B29D79225B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7752" y="2828685"/>
                  <a:ext cx="3657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5" name="Straight Connector 1364">
                  <a:extLst>
                    <a:ext uri="{FF2B5EF4-FFF2-40B4-BE49-F238E27FC236}">
                      <a16:creationId xmlns:a16="http://schemas.microsoft.com/office/drawing/2014/main" id="{38D794A0-54DB-E1D6-C898-6CB49F89C686}"/>
                    </a:ext>
                  </a:extLst>
                </p:cNvPr>
                <p:cNvCxnSpPr/>
                <p:nvPr/>
              </p:nvCxnSpPr>
              <p:spPr>
                <a:xfrm flipH="1" flipV="1">
                  <a:off x="1597276" y="2527065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6" name="Straight Connector 1365">
                  <a:extLst>
                    <a:ext uri="{FF2B5EF4-FFF2-40B4-BE49-F238E27FC236}">
                      <a16:creationId xmlns:a16="http://schemas.microsoft.com/office/drawing/2014/main" id="{68FAD610-DABC-A04E-4327-7BF1754F7AC6}"/>
                    </a:ext>
                  </a:extLst>
                </p:cNvPr>
                <p:cNvCxnSpPr/>
                <p:nvPr/>
              </p:nvCxnSpPr>
              <p:spPr>
                <a:xfrm flipH="1" flipV="1">
                  <a:off x="1944939" y="2527064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1" name="Group 1350">
                <a:extLst>
                  <a:ext uri="{FF2B5EF4-FFF2-40B4-BE49-F238E27FC236}">
                    <a16:creationId xmlns:a16="http://schemas.microsoft.com/office/drawing/2014/main" id="{921E85E1-B937-AD54-3430-7DF87DC4B124}"/>
                  </a:ext>
                </a:extLst>
              </p:cNvPr>
              <p:cNvGrpSpPr/>
              <p:nvPr/>
            </p:nvGrpSpPr>
            <p:grpSpPr>
              <a:xfrm>
                <a:off x="3821786" y="1655064"/>
                <a:ext cx="99230" cy="67574"/>
                <a:chOff x="1587752" y="2527064"/>
                <a:chExt cx="365760" cy="310897"/>
              </a:xfrm>
            </p:grpSpPr>
            <p:cxnSp>
              <p:nvCxnSpPr>
                <p:cNvPr id="1361" name="Straight Connector 1360">
                  <a:extLst>
                    <a:ext uri="{FF2B5EF4-FFF2-40B4-BE49-F238E27FC236}">
                      <a16:creationId xmlns:a16="http://schemas.microsoft.com/office/drawing/2014/main" id="{9F54AF13-5937-E51F-B61F-E9310FFEF3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7752" y="2828685"/>
                  <a:ext cx="3657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2" name="Straight Connector 1361">
                  <a:extLst>
                    <a:ext uri="{FF2B5EF4-FFF2-40B4-BE49-F238E27FC236}">
                      <a16:creationId xmlns:a16="http://schemas.microsoft.com/office/drawing/2014/main" id="{E2860BD9-F29B-30C4-FE3C-0D3F0F7A7F08}"/>
                    </a:ext>
                  </a:extLst>
                </p:cNvPr>
                <p:cNvCxnSpPr/>
                <p:nvPr/>
              </p:nvCxnSpPr>
              <p:spPr>
                <a:xfrm flipH="1" flipV="1">
                  <a:off x="1597276" y="2527065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3" name="Straight Connector 1362">
                  <a:extLst>
                    <a:ext uri="{FF2B5EF4-FFF2-40B4-BE49-F238E27FC236}">
                      <a16:creationId xmlns:a16="http://schemas.microsoft.com/office/drawing/2014/main" id="{D8F162FE-9284-0640-BAE1-117E04C1E1D5}"/>
                    </a:ext>
                  </a:extLst>
                </p:cNvPr>
                <p:cNvCxnSpPr/>
                <p:nvPr/>
              </p:nvCxnSpPr>
              <p:spPr>
                <a:xfrm flipH="1" flipV="1">
                  <a:off x="1944939" y="2527064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2" name="Group 1351">
                <a:extLst>
                  <a:ext uri="{FF2B5EF4-FFF2-40B4-BE49-F238E27FC236}">
                    <a16:creationId xmlns:a16="http://schemas.microsoft.com/office/drawing/2014/main" id="{F5E09C88-25A7-E825-0571-5B22049778B2}"/>
                  </a:ext>
                </a:extLst>
              </p:cNvPr>
              <p:cNvGrpSpPr/>
              <p:nvPr/>
            </p:nvGrpSpPr>
            <p:grpSpPr>
              <a:xfrm>
                <a:off x="3365499" y="1655064"/>
                <a:ext cx="199622" cy="67574"/>
                <a:chOff x="1587752" y="2527064"/>
                <a:chExt cx="365760" cy="310897"/>
              </a:xfrm>
            </p:grpSpPr>
            <p:cxnSp>
              <p:nvCxnSpPr>
                <p:cNvPr id="1358" name="Straight Connector 1357">
                  <a:extLst>
                    <a:ext uri="{FF2B5EF4-FFF2-40B4-BE49-F238E27FC236}">
                      <a16:creationId xmlns:a16="http://schemas.microsoft.com/office/drawing/2014/main" id="{3064399A-FF7B-842B-A81E-B091F35711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7752" y="2828685"/>
                  <a:ext cx="3657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9" name="Straight Connector 1358">
                  <a:extLst>
                    <a:ext uri="{FF2B5EF4-FFF2-40B4-BE49-F238E27FC236}">
                      <a16:creationId xmlns:a16="http://schemas.microsoft.com/office/drawing/2014/main" id="{D06D8D2E-9CEF-F22C-12A9-C2BCF859452F}"/>
                    </a:ext>
                  </a:extLst>
                </p:cNvPr>
                <p:cNvCxnSpPr/>
                <p:nvPr/>
              </p:nvCxnSpPr>
              <p:spPr>
                <a:xfrm flipH="1" flipV="1">
                  <a:off x="1597276" y="2527065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0" name="Straight Connector 1359">
                  <a:extLst>
                    <a:ext uri="{FF2B5EF4-FFF2-40B4-BE49-F238E27FC236}">
                      <a16:creationId xmlns:a16="http://schemas.microsoft.com/office/drawing/2014/main" id="{339FDE31-B0D8-3384-32E9-219DE7ADB8B1}"/>
                    </a:ext>
                  </a:extLst>
                </p:cNvPr>
                <p:cNvCxnSpPr/>
                <p:nvPr/>
              </p:nvCxnSpPr>
              <p:spPr>
                <a:xfrm flipH="1" flipV="1">
                  <a:off x="1944939" y="2527064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53" name="Straight Connector 1352">
                <a:extLst>
                  <a:ext uri="{FF2B5EF4-FFF2-40B4-BE49-F238E27FC236}">
                    <a16:creationId xmlns:a16="http://schemas.microsoft.com/office/drawing/2014/main" id="{9EEE2B5F-0424-4AC2-8E37-D7A3A395AF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96197" y="1655064"/>
                <a:ext cx="2834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4" name="Straight Connector 1353">
                <a:extLst>
                  <a:ext uri="{FF2B5EF4-FFF2-40B4-BE49-F238E27FC236}">
                    <a16:creationId xmlns:a16="http://schemas.microsoft.com/office/drawing/2014/main" id="{B02B2DD4-4662-4293-334C-2288BAFDB1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9900" y="1655064"/>
                <a:ext cx="2834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5" name="Straight Connector 1354">
                <a:extLst>
                  <a:ext uri="{FF2B5EF4-FFF2-40B4-BE49-F238E27FC236}">
                    <a16:creationId xmlns:a16="http://schemas.microsoft.com/office/drawing/2014/main" id="{2F523D90-DA62-3C01-7D96-15C8DB3D04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7128" y="1655064"/>
                <a:ext cx="2834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6" name="Straight Connector 1355">
                <a:extLst>
                  <a:ext uri="{FF2B5EF4-FFF2-40B4-BE49-F238E27FC236}">
                    <a16:creationId xmlns:a16="http://schemas.microsoft.com/office/drawing/2014/main" id="{F39900E8-EE4F-3810-5912-9BADFC870A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7435" y="1655064"/>
                <a:ext cx="2834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7" name="Straight Connector 1356">
                <a:extLst>
                  <a:ext uri="{FF2B5EF4-FFF2-40B4-BE49-F238E27FC236}">
                    <a16:creationId xmlns:a16="http://schemas.microsoft.com/office/drawing/2014/main" id="{66179067-4DB4-9A4D-9846-401AFB204F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50844" y="1655064"/>
                <a:ext cx="2834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7" name="TextBox 1146">
              <a:extLst>
                <a:ext uri="{FF2B5EF4-FFF2-40B4-BE49-F238E27FC236}">
                  <a16:creationId xmlns:a16="http://schemas.microsoft.com/office/drawing/2014/main" id="{4B22C126-125B-F92E-AD28-A092123888A1}"/>
                </a:ext>
              </a:extLst>
            </p:cNvPr>
            <p:cNvSpPr txBox="1"/>
            <p:nvPr/>
          </p:nvSpPr>
          <p:spPr>
            <a:xfrm rot="21591747">
              <a:off x="2456195" y="2686984"/>
              <a:ext cx="1310403" cy="3666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/>
                <a:t>405</a:t>
              </a:r>
            </a:p>
          </p:txBody>
        </p:sp>
        <p:sp>
          <p:nvSpPr>
            <p:cNvPr id="1417" name="TextBox 1416">
              <a:extLst>
                <a:ext uri="{FF2B5EF4-FFF2-40B4-BE49-F238E27FC236}">
                  <a16:creationId xmlns:a16="http://schemas.microsoft.com/office/drawing/2014/main" id="{D417F353-053D-05A3-99DA-6D9FA160C9BD}"/>
                </a:ext>
              </a:extLst>
            </p:cNvPr>
            <p:cNvSpPr txBox="1"/>
            <p:nvPr/>
          </p:nvSpPr>
          <p:spPr>
            <a:xfrm rot="21591747">
              <a:off x="2314024" y="700945"/>
              <a:ext cx="1310403" cy="3666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/>
                <a:t>406</a:t>
              </a:r>
              <a:endParaRPr lang="en-US" sz="2800" b="1" dirty="0"/>
            </a:p>
          </p:txBody>
        </p:sp>
      </p:grpSp>
      <p:cxnSp>
        <p:nvCxnSpPr>
          <p:cNvPr id="1403" name="Straight Connector 1402">
            <a:extLst>
              <a:ext uri="{FF2B5EF4-FFF2-40B4-BE49-F238E27FC236}">
                <a16:creationId xmlns:a16="http://schemas.microsoft.com/office/drawing/2014/main" id="{F36E5BA5-0F17-9545-A2E4-F83C200F102F}"/>
              </a:ext>
            </a:extLst>
          </p:cNvPr>
          <p:cNvCxnSpPr>
            <a:cxnSpLocks/>
          </p:cNvCxnSpPr>
          <p:nvPr/>
        </p:nvCxnSpPr>
        <p:spPr>
          <a:xfrm rot="21591747" flipH="1">
            <a:off x="1672435" y="4481214"/>
            <a:ext cx="12070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Straight Connector 1403">
            <a:extLst>
              <a:ext uri="{FF2B5EF4-FFF2-40B4-BE49-F238E27FC236}">
                <a16:creationId xmlns:a16="http://schemas.microsoft.com/office/drawing/2014/main" id="{BE82F7CC-29CF-606C-5868-AAE559868665}"/>
              </a:ext>
            </a:extLst>
          </p:cNvPr>
          <p:cNvCxnSpPr>
            <a:cxnSpLocks/>
          </p:cNvCxnSpPr>
          <p:nvPr/>
        </p:nvCxnSpPr>
        <p:spPr>
          <a:xfrm rot="21591747" flipH="1">
            <a:off x="1332972" y="4795888"/>
            <a:ext cx="14447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9" name="Group 1418">
            <a:extLst>
              <a:ext uri="{FF2B5EF4-FFF2-40B4-BE49-F238E27FC236}">
                <a16:creationId xmlns:a16="http://schemas.microsoft.com/office/drawing/2014/main" id="{79033606-B09C-4FC7-0807-D60C72E0BB77}"/>
              </a:ext>
            </a:extLst>
          </p:cNvPr>
          <p:cNvGrpSpPr/>
          <p:nvPr/>
        </p:nvGrpSpPr>
        <p:grpSpPr>
          <a:xfrm>
            <a:off x="1654321" y="99873"/>
            <a:ext cx="9097612" cy="1404355"/>
            <a:chOff x="1654321" y="99873"/>
            <a:chExt cx="9097612" cy="140435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DA12D5-957F-33CC-5AEA-18DC0670F011}"/>
                </a:ext>
              </a:extLst>
            </p:cNvPr>
            <p:cNvGrpSpPr/>
            <p:nvPr/>
          </p:nvGrpSpPr>
          <p:grpSpPr>
            <a:xfrm rot="8253" flipV="1">
              <a:off x="5876602" y="99873"/>
              <a:ext cx="633752" cy="202927"/>
              <a:chOff x="1587752" y="2527064"/>
              <a:chExt cx="365760" cy="310897"/>
            </a:xfrm>
          </p:grpSpPr>
          <p:cxnSp>
            <p:nvCxnSpPr>
              <p:cNvPr id="1400" name="Straight Connector 1399">
                <a:extLst>
                  <a:ext uri="{FF2B5EF4-FFF2-40B4-BE49-F238E27FC236}">
                    <a16:creationId xmlns:a16="http://schemas.microsoft.com/office/drawing/2014/main" id="{B5A1F450-93BB-8E18-5DB8-CAE1C3CBF6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91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1" name="Straight Connector 1400">
                <a:extLst>
                  <a:ext uri="{FF2B5EF4-FFF2-40B4-BE49-F238E27FC236}">
                    <a16:creationId xmlns:a16="http://schemas.microsoft.com/office/drawing/2014/main" id="{E565D198-4CC3-A714-E200-99E578780DA6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2" name="Straight Connector 1401">
                <a:extLst>
                  <a:ext uri="{FF2B5EF4-FFF2-40B4-BE49-F238E27FC236}">
                    <a16:creationId xmlns:a16="http://schemas.microsoft.com/office/drawing/2014/main" id="{AEC4D490-B4CB-8720-3F23-2198BFD46DDF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D879235-AF6D-3A29-90A6-35FD845B037C}"/>
                </a:ext>
              </a:extLst>
            </p:cNvPr>
            <p:cNvCxnSpPr>
              <a:cxnSpLocks/>
            </p:cNvCxnSpPr>
            <p:nvPr/>
          </p:nvCxnSpPr>
          <p:spPr>
            <a:xfrm rot="8253" flipH="1" flipV="1">
              <a:off x="6478479" y="295727"/>
              <a:ext cx="42580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0CEAB3-29E5-5E84-B6E6-357FFDB64CDD}"/>
                </a:ext>
              </a:extLst>
            </p:cNvPr>
            <p:cNvCxnSpPr>
              <a:cxnSpLocks/>
            </p:cNvCxnSpPr>
            <p:nvPr/>
          </p:nvCxnSpPr>
          <p:spPr>
            <a:xfrm rot="8253" flipH="1" flipV="1">
              <a:off x="1654321" y="281657"/>
              <a:ext cx="42580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4" name="Straight Connector 1393">
              <a:extLst>
                <a:ext uri="{FF2B5EF4-FFF2-40B4-BE49-F238E27FC236}">
                  <a16:creationId xmlns:a16="http://schemas.microsoft.com/office/drawing/2014/main" id="{8140372E-9DD3-99FD-D3C3-1B79F0377966}"/>
                </a:ext>
              </a:extLst>
            </p:cNvPr>
            <p:cNvCxnSpPr/>
            <p:nvPr/>
          </p:nvCxnSpPr>
          <p:spPr>
            <a:xfrm rot="8253" flipH="1">
              <a:off x="1683188" y="258479"/>
              <a:ext cx="0" cy="9875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9" name="Straight Connector 1398">
              <a:extLst>
                <a:ext uri="{FF2B5EF4-FFF2-40B4-BE49-F238E27FC236}">
                  <a16:creationId xmlns:a16="http://schemas.microsoft.com/office/drawing/2014/main" id="{70F4A99B-61C8-453B-4601-94AAA94ECF6E}"/>
                </a:ext>
              </a:extLst>
            </p:cNvPr>
            <p:cNvCxnSpPr>
              <a:cxnSpLocks/>
            </p:cNvCxnSpPr>
            <p:nvPr/>
          </p:nvCxnSpPr>
          <p:spPr>
            <a:xfrm rot="8253" flipH="1" flipV="1">
              <a:off x="1909657" y="1469596"/>
              <a:ext cx="685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C918731-1015-2828-280F-030760C1DA37}"/>
                </a:ext>
              </a:extLst>
            </p:cNvPr>
            <p:cNvGrpSpPr/>
            <p:nvPr/>
          </p:nvGrpSpPr>
          <p:grpSpPr>
            <a:xfrm rot="8253" flipV="1">
              <a:off x="5838613" y="1291490"/>
              <a:ext cx="575563" cy="202871"/>
              <a:chOff x="1587752" y="2527064"/>
              <a:chExt cx="365760" cy="310897"/>
            </a:xfrm>
          </p:grpSpPr>
          <p:cxnSp>
            <p:nvCxnSpPr>
              <p:cNvPr id="1391" name="Straight Connector 1390">
                <a:extLst>
                  <a:ext uri="{FF2B5EF4-FFF2-40B4-BE49-F238E27FC236}">
                    <a16:creationId xmlns:a16="http://schemas.microsoft.com/office/drawing/2014/main" id="{31417CA5-273D-2643-2785-7FF6CAE91A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2" name="Straight Connector 1391">
                <a:extLst>
                  <a:ext uri="{FF2B5EF4-FFF2-40B4-BE49-F238E27FC236}">
                    <a16:creationId xmlns:a16="http://schemas.microsoft.com/office/drawing/2014/main" id="{16F4C9F8-392C-0BDE-3497-78A3208D1928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3" name="Straight Connector 1392">
                <a:extLst>
                  <a:ext uri="{FF2B5EF4-FFF2-40B4-BE49-F238E27FC236}">
                    <a16:creationId xmlns:a16="http://schemas.microsoft.com/office/drawing/2014/main" id="{2AD45F92-9E1C-73BC-4279-59D383988969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257AA2F-CF30-B802-84D1-06F9F7FFFC39}"/>
                </a:ext>
              </a:extLst>
            </p:cNvPr>
            <p:cNvGrpSpPr/>
            <p:nvPr/>
          </p:nvGrpSpPr>
          <p:grpSpPr>
            <a:xfrm rot="8253" flipV="1">
              <a:off x="2596597" y="1223832"/>
              <a:ext cx="198602" cy="263485"/>
              <a:chOff x="1587752" y="2527064"/>
              <a:chExt cx="365760" cy="310897"/>
            </a:xfrm>
          </p:grpSpPr>
          <p:cxnSp>
            <p:nvCxnSpPr>
              <p:cNvPr id="1388" name="Straight Connector 1387">
                <a:extLst>
                  <a:ext uri="{FF2B5EF4-FFF2-40B4-BE49-F238E27FC236}">
                    <a16:creationId xmlns:a16="http://schemas.microsoft.com/office/drawing/2014/main" id="{069B198E-824B-224E-317D-32E44DFB13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9" name="Straight Connector 1388">
                <a:extLst>
                  <a:ext uri="{FF2B5EF4-FFF2-40B4-BE49-F238E27FC236}">
                    <a16:creationId xmlns:a16="http://schemas.microsoft.com/office/drawing/2014/main" id="{17BE8C58-CD65-8885-C430-2719A102486B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0" name="Straight Connector 1389">
                <a:extLst>
                  <a:ext uri="{FF2B5EF4-FFF2-40B4-BE49-F238E27FC236}">
                    <a16:creationId xmlns:a16="http://schemas.microsoft.com/office/drawing/2014/main" id="{83CA01C6-217F-AEAE-EC20-12354F5043F1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1C0B6C-9D37-33A6-DE97-898CE195C415}"/>
                </a:ext>
              </a:extLst>
            </p:cNvPr>
            <p:cNvCxnSpPr>
              <a:cxnSpLocks/>
            </p:cNvCxnSpPr>
            <p:nvPr/>
          </p:nvCxnSpPr>
          <p:spPr>
            <a:xfrm rot="8253" flipH="1" flipV="1">
              <a:off x="2775162" y="1488573"/>
              <a:ext cx="6535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109F227-0541-C883-441F-4ED8FD04D6AE}"/>
                </a:ext>
              </a:extLst>
            </p:cNvPr>
            <p:cNvGrpSpPr/>
            <p:nvPr/>
          </p:nvGrpSpPr>
          <p:grpSpPr>
            <a:xfrm rot="8253" flipV="1">
              <a:off x="3399789" y="1223832"/>
              <a:ext cx="198602" cy="263485"/>
              <a:chOff x="1587752" y="2527064"/>
              <a:chExt cx="365760" cy="310897"/>
            </a:xfrm>
          </p:grpSpPr>
          <p:cxnSp>
            <p:nvCxnSpPr>
              <p:cNvPr id="1385" name="Straight Connector 1384">
                <a:extLst>
                  <a:ext uri="{FF2B5EF4-FFF2-40B4-BE49-F238E27FC236}">
                    <a16:creationId xmlns:a16="http://schemas.microsoft.com/office/drawing/2014/main" id="{CE2B8AC2-E545-9A24-0D1E-3C33D07203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6" name="Straight Connector 1385">
                <a:extLst>
                  <a:ext uri="{FF2B5EF4-FFF2-40B4-BE49-F238E27FC236}">
                    <a16:creationId xmlns:a16="http://schemas.microsoft.com/office/drawing/2014/main" id="{9AE17E8D-AA14-3741-E183-A42D2DB29AE6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7" name="Straight Connector 1386">
                <a:extLst>
                  <a:ext uri="{FF2B5EF4-FFF2-40B4-BE49-F238E27FC236}">
                    <a16:creationId xmlns:a16="http://schemas.microsoft.com/office/drawing/2014/main" id="{CC96271B-ADEF-560C-2919-EBFFD0CECD4B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14321E-8FE4-8E11-10BF-7908A538A299}"/>
                </a:ext>
              </a:extLst>
            </p:cNvPr>
            <p:cNvCxnSpPr>
              <a:cxnSpLocks/>
            </p:cNvCxnSpPr>
            <p:nvPr/>
          </p:nvCxnSpPr>
          <p:spPr>
            <a:xfrm rot="8253" flipH="1" flipV="1">
              <a:off x="3578355" y="1488573"/>
              <a:ext cx="6535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7181BE7-335B-0012-9E29-182DBA75C36A}"/>
                </a:ext>
              </a:extLst>
            </p:cNvPr>
            <p:cNvGrpSpPr/>
            <p:nvPr/>
          </p:nvGrpSpPr>
          <p:grpSpPr>
            <a:xfrm rot="8253" flipV="1">
              <a:off x="4213985" y="1229469"/>
              <a:ext cx="198602" cy="263485"/>
              <a:chOff x="1587752" y="2527064"/>
              <a:chExt cx="365760" cy="310897"/>
            </a:xfrm>
          </p:grpSpPr>
          <p:cxnSp>
            <p:nvCxnSpPr>
              <p:cNvPr id="1381" name="Straight Connector 1380">
                <a:extLst>
                  <a:ext uri="{FF2B5EF4-FFF2-40B4-BE49-F238E27FC236}">
                    <a16:creationId xmlns:a16="http://schemas.microsoft.com/office/drawing/2014/main" id="{9FBC4183-E34F-9A9D-03E7-35C486D54A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3" name="Straight Connector 1382">
                <a:extLst>
                  <a:ext uri="{FF2B5EF4-FFF2-40B4-BE49-F238E27FC236}">
                    <a16:creationId xmlns:a16="http://schemas.microsoft.com/office/drawing/2014/main" id="{F237A614-5699-CDED-78F7-0DD00355A8BA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4" name="Straight Connector 1383">
                <a:extLst>
                  <a:ext uri="{FF2B5EF4-FFF2-40B4-BE49-F238E27FC236}">
                    <a16:creationId xmlns:a16="http://schemas.microsoft.com/office/drawing/2014/main" id="{E03B866C-9582-A8A0-5A2B-88894F44EB71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AE49966-7B9B-04BD-BDAC-C1B7A6E5AE4E}"/>
                </a:ext>
              </a:extLst>
            </p:cNvPr>
            <p:cNvCxnSpPr>
              <a:cxnSpLocks/>
            </p:cNvCxnSpPr>
            <p:nvPr/>
          </p:nvCxnSpPr>
          <p:spPr>
            <a:xfrm rot="8253" flipH="1" flipV="1">
              <a:off x="4392550" y="1494210"/>
              <a:ext cx="6535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B89B75F-4BFE-8877-E24E-61A7C9027B87}"/>
                </a:ext>
              </a:extLst>
            </p:cNvPr>
            <p:cNvGrpSpPr/>
            <p:nvPr/>
          </p:nvGrpSpPr>
          <p:grpSpPr>
            <a:xfrm rot="8253" flipV="1">
              <a:off x="5033681" y="1229469"/>
              <a:ext cx="198602" cy="263485"/>
              <a:chOff x="1587752" y="2527064"/>
              <a:chExt cx="365760" cy="310897"/>
            </a:xfrm>
          </p:grpSpPr>
          <p:cxnSp>
            <p:nvCxnSpPr>
              <p:cNvPr id="1377" name="Straight Connector 1376">
                <a:extLst>
                  <a:ext uri="{FF2B5EF4-FFF2-40B4-BE49-F238E27FC236}">
                    <a16:creationId xmlns:a16="http://schemas.microsoft.com/office/drawing/2014/main" id="{80BC60D1-833E-B995-9FD8-5C157F89A2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8" name="Straight Connector 1377">
                <a:extLst>
                  <a:ext uri="{FF2B5EF4-FFF2-40B4-BE49-F238E27FC236}">
                    <a16:creationId xmlns:a16="http://schemas.microsoft.com/office/drawing/2014/main" id="{F6503973-F26F-0396-1C03-C40EDCAFDAA6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9" name="Straight Connector 1378">
                <a:extLst>
                  <a:ext uri="{FF2B5EF4-FFF2-40B4-BE49-F238E27FC236}">
                    <a16:creationId xmlns:a16="http://schemas.microsoft.com/office/drawing/2014/main" id="{809F1168-0CB3-7D91-BD1A-D66880FB8F7B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FF574B2-681A-F7F6-CA1D-0D3069891D6C}"/>
                </a:ext>
              </a:extLst>
            </p:cNvPr>
            <p:cNvCxnSpPr>
              <a:cxnSpLocks/>
            </p:cNvCxnSpPr>
            <p:nvPr/>
          </p:nvCxnSpPr>
          <p:spPr>
            <a:xfrm rot="8253" flipH="1" flipV="1">
              <a:off x="5212246" y="1494210"/>
              <a:ext cx="6535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C5C562C-85FF-93F7-7EA9-0503A4F44DF2}"/>
                </a:ext>
              </a:extLst>
            </p:cNvPr>
            <p:cNvCxnSpPr>
              <a:cxnSpLocks/>
            </p:cNvCxnSpPr>
            <p:nvPr/>
          </p:nvCxnSpPr>
          <p:spPr>
            <a:xfrm rot="8253" flipH="1" flipV="1">
              <a:off x="6400531" y="1494210"/>
              <a:ext cx="6535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0690B03-E491-9B29-C9DF-CCCA0D69CD12}"/>
                </a:ext>
              </a:extLst>
            </p:cNvPr>
            <p:cNvGrpSpPr/>
            <p:nvPr/>
          </p:nvGrpSpPr>
          <p:grpSpPr>
            <a:xfrm rot="8253" flipV="1">
              <a:off x="7030659" y="1223832"/>
              <a:ext cx="198602" cy="263485"/>
              <a:chOff x="1587752" y="2527064"/>
              <a:chExt cx="365760" cy="310897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2567149-A7E5-C827-DD4F-52DA9415BB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10BBD9F-0ABE-AFD3-1141-5DF16C131699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86C69B1-3275-8773-3476-44D72E99651F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CA2EE67-5D3C-FE36-0ED6-E5E2248A7F28}"/>
                </a:ext>
              </a:extLst>
            </p:cNvPr>
            <p:cNvCxnSpPr>
              <a:cxnSpLocks/>
            </p:cNvCxnSpPr>
            <p:nvPr/>
          </p:nvCxnSpPr>
          <p:spPr>
            <a:xfrm rot="8253" flipH="1" flipV="1">
              <a:off x="7209225" y="1488573"/>
              <a:ext cx="6535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2DCE4FD-8E13-4102-7ABF-E25D4F1A962E}"/>
                </a:ext>
              </a:extLst>
            </p:cNvPr>
            <p:cNvGrpSpPr/>
            <p:nvPr/>
          </p:nvGrpSpPr>
          <p:grpSpPr>
            <a:xfrm rot="8253" flipV="1">
              <a:off x="7844854" y="1229469"/>
              <a:ext cx="198602" cy="263485"/>
              <a:chOff x="1587752" y="2527064"/>
              <a:chExt cx="365760" cy="310897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FBBD112-7153-4B53-D4A8-87D9951EBE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7B71B612-D440-163C-787E-8EC905982926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26A9D62-D6F4-0838-334C-6A66D141006D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C2B867D-DD7A-2AFA-081A-E60D2C77331B}"/>
                </a:ext>
              </a:extLst>
            </p:cNvPr>
            <p:cNvCxnSpPr>
              <a:cxnSpLocks/>
            </p:cNvCxnSpPr>
            <p:nvPr/>
          </p:nvCxnSpPr>
          <p:spPr>
            <a:xfrm rot="8253" flipH="1" flipV="1">
              <a:off x="8023420" y="1494210"/>
              <a:ext cx="6535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064EDE8-5F0E-119E-635F-F18D5D8BF00C}"/>
                </a:ext>
              </a:extLst>
            </p:cNvPr>
            <p:cNvGrpSpPr/>
            <p:nvPr/>
          </p:nvGrpSpPr>
          <p:grpSpPr>
            <a:xfrm rot="8253" flipV="1">
              <a:off x="8664551" y="1229469"/>
              <a:ext cx="198602" cy="263485"/>
              <a:chOff x="1587752" y="2527064"/>
              <a:chExt cx="365760" cy="310897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52DC6A5-0F86-853A-495A-00B9D8DC14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F74DE11-D28E-E4C6-4363-A95E5AF9C4A7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5F9B5C6-BD05-7E1A-F588-4C2E227BAD6C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44" name="Straight Connector 1343">
              <a:extLst>
                <a:ext uri="{FF2B5EF4-FFF2-40B4-BE49-F238E27FC236}">
                  <a16:creationId xmlns:a16="http://schemas.microsoft.com/office/drawing/2014/main" id="{C689EBE8-889B-6471-D7F5-15CE1A2F387C}"/>
                </a:ext>
              </a:extLst>
            </p:cNvPr>
            <p:cNvCxnSpPr>
              <a:cxnSpLocks/>
            </p:cNvCxnSpPr>
            <p:nvPr/>
          </p:nvCxnSpPr>
          <p:spPr>
            <a:xfrm rot="8253" flipH="1" flipV="1">
              <a:off x="8843116" y="1494210"/>
              <a:ext cx="6535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5" name="Group 1344">
              <a:extLst>
                <a:ext uri="{FF2B5EF4-FFF2-40B4-BE49-F238E27FC236}">
                  <a16:creationId xmlns:a16="http://schemas.microsoft.com/office/drawing/2014/main" id="{BE9786DF-EEE8-318C-A5F8-44623C472809}"/>
                </a:ext>
              </a:extLst>
            </p:cNvPr>
            <p:cNvGrpSpPr/>
            <p:nvPr/>
          </p:nvGrpSpPr>
          <p:grpSpPr>
            <a:xfrm rot="8253" flipV="1">
              <a:off x="9489749" y="1240743"/>
              <a:ext cx="198602" cy="263485"/>
              <a:chOff x="1587752" y="2527064"/>
              <a:chExt cx="365760" cy="310897"/>
            </a:xfrm>
          </p:grpSpPr>
          <p:cxnSp>
            <p:nvCxnSpPr>
              <p:cNvPr id="1129" name="Straight Connector 1128">
                <a:extLst>
                  <a:ext uri="{FF2B5EF4-FFF2-40B4-BE49-F238E27FC236}">
                    <a16:creationId xmlns:a16="http://schemas.microsoft.com/office/drawing/2014/main" id="{E06A8715-768E-1134-9BC6-80B7B45BED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0" name="Straight Connector 1129">
                <a:extLst>
                  <a:ext uri="{FF2B5EF4-FFF2-40B4-BE49-F238E27FC236}">
                    <a16:creationId xmlns:a16="http://schemas.microsoft.com/office/drawing/2014/main" id="{3E67D477-06CD-4C5B-E799-FA574E3A9537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C836EE4-8A90-E285-B941-709A3768E24D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05" name="Group 1404">
              <a:extLst>
                <a:ext uri="{FF2B5EF4-FFF2-40B4-BE49-F238E27FC236}">
                  <a16:creationId xmlns:a16="http://schemas.microsoft.com/office/drawing/2014/main" id="{AA5362CE-A5AA-7AAE-7A38-C7735F77D19B}"/>
                </a:ext>
              </a:extLst>
            </p:cNvPr>
            <p:cNvGrpSpPr/>
            <p:nvPr/>
          </p:nvGrpSpPr>
          <p:grpSpPr>
            <a:xfrm rot="5408253" flipV="1">
              <a:off x="1681077" y="1232333"/>
              <a:ext cx="236752" cy="235561"/>
              <a:chOff x="1587752" y="2527065"/>
              <a:chExt cx="365760" cy="310896"/>
            </a:xfrm>
          </p:grpSpPr>
          <p:cxnSp>
            <p:nvCxnSpPr>
              <p:cNvPr id="1406" name="Straight Connector 1405">
                <a:extLst>
                  <a:ext uri="{FF2B5EF4-FFF2-40B4-BE49-F238E27FC236}">
                    <a16:creationId xmlns:a16="http://schemas.microsoft.com/office/drawing/2014/main" id="{DAF49ED1-70AD-5114-840D-F003A31BAA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91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7" name="Straight Connector 1406">
                <a:extLst>
                  <a:ext uri="{FF2B5EF4-FFF2-40B4-BE49-F238E27FC236}">
                    <a16:creationId xmlns:a16="http://schemas.microsoft.com/office/drawing/2014/main" id="{54B3976C-BCF8-620E-9524-0DBAFFE7A55B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09" name="Straight Connector 1408">
              <a:extLst>
                <a:ext uri="{FF2B5EF4-FFF2-40B4-BE49-F238E27FC236}">
                  <a16:creationId xmlns:a16="http://schemas.microsoft.com/office/drawing/2014/main" id="{71306F5C-E0A8-C6B0-CB80-D73E3D9A23FB}"/>
                </a:ext>
              </a:extLst>
            </p:cNvPr>
            <p:cNvCxnSpPr/>
            <p:nvPr/>
          </p:nvCxnSpPr>
          <p:spPr>
            <a:xfrm rot="8253" flipH="1">
              <a:off x="10741844" y="290483"/>
              <a:ext cx="0" cy="9875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10" name="Group 1409">
              <a:extLst>
                <a:ext uri="{FF2B5EF4-FFF2-40B4-BE49-F238E27FC236}">
                  <a16:creationId xmlns:a16="http://schemas.microsoft.com/office/drawing/2014/main" id="{2AD0635C-1EEB-39E2-3505-F7645D70CDE8}"/>
                </a:ext>
              </a:extLst>
            </p:cNvPr>
            <p:cNvGrpSpPr/>
            <p:nvPr/>
          </p:nvGrpSpPr>
          <p:grpSpPr>
            <a:xfrm rot="8253" flipV="1">
              <a:off x="10515181" y="1268156"/>
              <a:ext cx="236752" cy="235561"/>
              <a:chOff x="1587752" y="2527065"/>
              <a:chExt cx="365760" cy="310896"/>
            </a:xfrm>
          </p:grpSpPr>
          <p:cxnSp>
            <p:nvCxnSpPr>
              <p:cNvPr id="1411" name="Straight Connector 1410">
                <a:extLst>
                  <a:ext uri="{FF2B5EF4-FFF2-40B4-BE49-F238E27FC236}">
                    <a16:creationId xmlns:a16="http://schemas.microsoft.com/office/drawing/2014/main" id="{7A1E1A0B-FF10-6FB1-A6FE-7DD614372E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91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2" name="Straight Connector 1411">
                <a:extLst>
                  <a:ext uri="{FF2B5EF4-FFF2-40B4-BE49-F238E27FC236}">
                    <a16:creationId xmlns:a16="http://schemas.microsoft.com/office/drawing/2014/main" id="{B108C6E1-0B19-2B21-B44F-C9038B8EE1E5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13" name="Straight Connector 1412">
              <a:extLst>
                <a:ext uri="{FF2B5EF4-FFF2-40B4-BE49-F238E27FC236}">
                  <a16:creationId xmlns:a16="http://schemas.microsoft.com/office/drawing/2014/main" id="{D3246EEC-CC29-0AAF-2C10-839AFB7625F4}"/>
                </a:ext>
              </a:extLst>
            </p:cNvPr>
            <p:cNvCxnSpPr>
              <a:cxnSpLocks/>
            </p:cNvCxnSpPr>
            <p:nvPr/>
          </p:nvCxnSpPr>
          <p:spPr>
            <a:xfrm rot="8253" flipH="1" flipV="1">
              <a:off x="9685477" y="1495433"/>
              <a:ext cx="8412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4" name="Straight Connector 1413">
            <a:extLst>
              <a:ext uri="{FF2B5EF4-FFF2-40B4-BE49-F238E27FC236}">
                <a16:creationId xmlns:a16="http://schemas.microsoft.com/office/drawing/2014/main" id="{C8B259B4-A77C-3A30-D526-A41E4F88C201}"/>
              </a:ext>
            </a:extLst>
          </p:cNvPr>
          <p:cNvCxnSpPr/>
          <p:nvPr/>
        </p:nvCxnSpPr>
        <p:spPr>
          <a:xfrm rot="8253" flipH="1">
            <a:off x="1679585" y="1237093"/>
            <a:ext cx="0" cy="32461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5" name="Straight Connector 1414">
            <a:extLst>
              <a:ext uri="{FF2B5EF4-FFF2-40B4-BE49-F238E27FC236}">
                <a16:creationId xmlns:a16="http://schemas.microsoft.com/office/drawing/2014/main" id="{1E807DA3-E00F-1BE1-AE73-FBA7992B5A6A}"/>
              </a:ext>
            </a:extLst>
          </p:cNvPr>
          <p:cNvCxnSpPr/>
          <p:nvPr/>
        </p:nvCxnSpPr>
        <p:spPr>
          <a:xfrm rot="8253" flipH="1">
            <a:off x="1344252" y="915060"/>
            <a:ext cx="0" cy="3886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6" name="Straight Connector 1415">
            <a:extLst>
              <a:ext uri="{FF2B5EF4-FFF2-40B4-BE49-F238E27FC236}">
                <a16:creationId xmlns:a16="http://schemas.microsoft.com/office/drawing/2014/main" id="{73D80B60-D415-9AC2-4947-A8091FA7E939}"/>
              </a:ext>
            </a:extLst>
          </p:cNvPr>
          <p:cNvCxnSpPr>
            <a:cxnSpLocks/>
          </p:cNvCxnSpPr>
          <p:nvPr/>
        </p:nvCxnSpPr>
        <p:spPr>
          <a:xfrm rot="8253" flipH="1" flipV="1">
            <a:off x="1340495" y="922506"/>
            <a:ext cx="3474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17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8EA25-3157-2A75-EE57-0C32C1358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D233E9-0BEA-B596-07CF-DB8933316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217139" cy="2743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993764-905A-80B3-B528-8331134127D4}"/>
              </a:ext>
            </a:extLst>
          </p:cNvPr>
          <p:cNvSpPr txBox="1"/>
          <p:nvPr/>
        </p:nvSpPr>
        <p:spPr>
          <a:xfrm>
            <a:off x="414204" y="5980742"/>
            <a:ext cx="4059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Outdoor</a:t>
            </a:r>
            <a:br>
              <a:rPr lang="en-US" sz="2000" b="1" dirty="0"/>
            </a:br>
            <a:r>
              <a:rPr lang="en-US" sz="2000" b="1" dirty="0"/>
              <a:t>404, 406 Linkway</a:t>
            </a:r>
            <a:endParaRPr lang="en-US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10273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50761-0446-9C86-7CA9-9A11CAE48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hidden="1">
            <a:extLst>
              <a:ext uri="{FF2B5EF4-FFF2-40B4-BE49-F238E27FC236}">
                <a16:creationId xmlns:a16="http://schemas.microsoft.com/office/drawing/2014/main" id="{3AEDCEE8-8059-8517-59FA-5FE456052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217139" cy="2743200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8309368-9911-8850-7F2F-A2B6F2352E6F}"/>
              </a:ext>
            </a:extLst>
          </p:cNvPr>
          <p:cNvSpPr/>
          <p:nvPr/>
        </p:nvSpPr>
        <p:spPr>
          <a:xfrm>
            <a:off x="1374" y="-12723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432" name="Group 1431">
            <a:extLst>
              <a:ext uri="{FF2B5EF4-FFF2-40B4-BE49-F238E27FC236}">
                <a16:creationId xmlns:a16="http://schemas.microsoft.com/office/drawing/2014/main" id="{BA2C1920-4729-7316-B7F4-359E3671D04E}"/>
              </a:ext>
            </a:extLst>
          </p:cNvPr>
          <p:cNvGrpSpPr/>
          <p:nvPr/>
        </p:nvGrpSpPr>
        <p:grpSpPr>
          <a:xfrm>
            <a:off x="80044" y="505228"/>
            <a:ext cx="6141647" cy="955927"/>
            <a:chOff x="1654321" y="99873"/>
            <a:chExt cx="9097612" cy="1404355"/>
          </a:xfrm>
        </p:grpSpPr>
        <p:grpSp>
          <p:nvGrpSpPr>
            <p:cNvPr id="1433" name="Group 1432">
              <a:extLst>
                <a:ext uri="{FF2B5EF4-FFF2-40B4-BE49-F238E27FC236}">
                  <a16:creationId xmlns:a16="http://schemas.microsoft.com/office/drawing/2014/main" id="{6481B69F-B4A6-60D0-51AE-C8D3E6B196C9}"/>
                </a:ext>
              </a:extLst>
            </p:cNvPr>
            <p:cNvGrpSpPr/>
            <p:nvPr/>
          </p:nvGrpSpPr>
          <p:grpSpPr>
            <a:xfrm rot="8253" flipV="1">
              <a:off x="5876602" y="99873"/>
              <a:ext cx="633752" cy="202927"/>
              <a:chOff x="1587752" y="2527064"/>
              <a:chExt cx="365760" cy="310897"/>
            </a:xfrm>
          </p:grpSpPr>
          <p:cxnSp>
            <p:nvCxnSpPr>
              <p:cNvPr id="1523" name="Straight Connector 1522">
                <a:extLst>
                  <a:ext uri="{FF2B5EF4-FFF2-40B4-BE49-F238E27FC236}">
                    <a16:creationId xmlns:a16="http://schemas.microsoft.com/office/drawing/2014/main" id="{8B87DF26-EF17-ED3F-C498-4807CDDCB6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91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4" name="Straight Connector 1523">
                <a:extLst>
                  <a:ext uri="{FF2B5EF4-FFF2-40B4-BE49-F238E27FC236}">
                    <a16:creationId xmlns:a16="http://schemas.microsoft.com/office/drawing/2014/main" id="{7804EEC1-33F4-C3E8-6A89-C22BBD7619A5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5" name="Straight Connector 1524">
                <a:extLst>
                  <a:ext uri="{FF2B5EF4-FFF2-40B4-BE49-F238E27FC236}">
                    <a16:creationId xmlns:a16="http://schemas.microsoft.com/office/drawing/2014/main" id="{39D2444A-8AB2-AD5C-A49C-17CDB499D227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34" name="Straight Connector 1433">
              <a:extLst>
                <a:ext uri="{FF2B5EF4-FFF2-40B4-BE49-F238E27FC236}">
                  <a16:creationId xmlns:a16="http://schemas.microsoft.com/office/drawing/2014/main" id="{4729B54C-DDAC-0177-903B-A488F722E891}"/>
                </a:ext>
              </a:extLst>
            </p:cNvPr>
            <p:cNvCxnSpPr>
              <a:cxnSpLocks/>
            </p:cNvCxnSpPr>
            <p:nvPr/>
          </p:nvCxnSpPr>
          <p:spPr>
            <a:xfrm rot="8253" flipH="1" flipV="1">
              <a:off x="6478479" y="295727"/>
              <a:ext cx="42580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" name="Straight Connector 1434">
              <a:extLst>
                <a:ext uri="{FF2B5EF4-FFF2-40B4-BE49-F238E27FC236}">
                  <a16:creationId xmlns:a16="http://schemas.microsoft.com/office/drawing/2014/main" id="{22D96879-3D76-CDB8-1B75-8BA9F1BB455A}"/>
                </a:ext>
              </a:extLst>
            </p:cNvPr>
            <p:cNvCxnSpPr>
              <a:cxnSpLocks/>
            </p:cNvCxnSpPr>
            <p:nvPr/>
          </p:nvCxnSpPr>
          <p:spPr>
            <a:xfrm rot="8253" flipH="1" flipV="1">
              <a:off x="1654321" y="281657"/>
              <a:ext cx="42580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6" name="Straight Connector 1435">
              <a:extLst>
                <a:ext uri="{FF2B5EF4-FFF2-40B4-BE49-F238E27FC236}">
                  <a16:creationId xmlns:a16="http://schemas.microsoft.com/office/drawing/2014/main" id="{83216A22-6D59-1C80-9EEB-57DBC95961E9}"/>
                </a:ext>
              </a:extLst>
            </p:cNvPr>
            <p:cNvCxnSpPr/>
            <p:nvPr/>
          </p:nvCxnSpPr>
          <p:spPr>
            <a:xfrm rot="8253" flipH="1">
              <a:off x="1683188" y="258479"/>
              <a:ext cx="0" cy="9875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7" name="Straight Connector 1436">
              <a:extLst>
                <a:ext uri="{FF2B5EF4-FFF2-40B4-BE49-F238E27FC236}">
                  <a16:creationId xmlns:a16="http://schemas.microsoft.com/office/drawing/2014/main" id="{7CEB2961-5B35-6342-CE5C-03787BD59409}"/>
                </a:ext>
              </a:extLst>
            </p:cNvPr>
            <p:cNvCxnSpPr>
              <a:cxnSpLocks/>
            </p:cNvCxnSpPr>
            <p:nvPr/>
          </p:nvCxnSpPr>
          <p:spPr>
            <a:xfrm rot="8253" flipH="1" flipV="1">
              <a:off x="1909657" y="1469596"/>
              <a:ext cx="685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8" name="Group 1437">
              <a:extLst>
                <a:ext uri="{FF2B5EF4-FFF2-40B4-BE49-F238E27FC236}">
                  <a16:creationId xmlns:a16="http://schemas.microsoft.com/office/drawing/2014/main" id="{A6127C0B-9580-DC96-EE08-4D8E8F353576}"/>
                </a:ext>
              </a:extLst>
            </p:cNvPr>
            <p:cNvGrpSpPr/>
            <p:nvPr/>
          </p:nvGrpSpPr>
          <p:grpSpPr>
            <a:xfrm rot="8253" flipV="1">
              <a:off x="5838613" y="1291490"/>
              <a:ext cx="575563" cy="202871"/>
              <a:chOff x="1587752" y="2527064"/>
              <a:chExt cx="365760" cy="310897"/>
            </a:xfrm>
          </p:grpSpPr>
          <p:cxnSp>
            <p:nvCxnSpPr>
              <p:cNvPr id="1520" name="Straight Connector 1519">
                <a:extLst>
                  <a:ext uri="{FF2B5EF4-FFF2-40B4-BE49-F238E27FC236}">
                    <a16:creationId xmlns:a16="http://schemas.microsoft.com/office/drawing/2014/main" id="{D8855374-1A64-CBB3-83A8-49244875B3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1" name="Straight Connector 1520">
                <a:extLst>
                  <a:ext uri="{FF2B5EF4-FFF2-40B4-BE49-F238E27FC236}">
                    <a16:creationId xmlns:a16="http://schemas.microsoft.com/office/drawing/2014/main" id="{D497E929-C8CF-D6DE-BACD-A7A9BCCBF970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2" name="Straight Connector 1521">
                <a:extLst>
                  <a:ext uri="{FF2B5EF4-FFF2-40B4-BE49-F238E27FC236}">
                    <a16:creationId xmlns:a16="http://schemas.microsoft.com/office/drawing/2014/main" id="{7D887EF2-90E3-9F2F-F9A0-022766D75AA7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39" name="Group 1438">
              <a:extLst>
                <a:ext uri="{FF2B5EF4-FFF2-40B4-BE49-F238E27FC236}">
                  <a16:creationId xmlns:a16="http://schemas.microsoft.com/office/drawing/2014/main" id="{B52C4803-905F-2BC9-6465-7CCF6997E659}"/>
                </a:ext>
              </a:extLst>
            </p:cNvPr>
            <p:cNvGrpSpPr/>
            <p:nvPr/>
          </p:nvGrpSpPr>
          <p:grpSpPr>
            <a:xfrm rot="8253" flipV="1">
              <a:off x="2596597" y="1223832"/>
              <a:ext cx="198602" cy="263485"/>
              <a:chOff x="1587752" y="2527064"/>
              <a:chExt cx="365760" cy="310897"/>
            </a:xfrm>
          </p:grpSpPr>
          <p:cxnSp>
            <p:nvCxnSpPr>
              <p:cNvPr id="1517" name="Straight Connector 1516">
                <a:extLst>
                  <a:ext uri="{FF2B5EF4-FFF2-40B4-BE49-F238E27FC236}">
                    <a16:creationId xmlns:a16="http://schemas.microsoft.com/office/drawing/2014/main" id="{F98B66DB-795A-4CAC-915F-BEC2704747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8" name="Straight Connector 1517">
                <a:extLst>
                  <a:ext uri="{FF2B5EF4-FFF2-40B4-BE49-F238E27FC236}">
                    <a16:creationId xmlns:a16="http://schemas.microsoft.com/office/drawing/2014/main" id="{88FDC327-C8A1-C0B6-F931-D805DB568B16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9" name="Straight Connector 1518">
                <a:extLst>
                  <a:ext uri="{FF2B5EF4-FFF2-40B4-BE49-F238E27FC236}">
                    <a16:creationId xmlns:a16="http://schemas.microsoft.com/office/drawing/2014/main" id="{D1C8DB67-4D93-1E11-39F4-3FA18AA544DC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72" name="Straight Connector 1471">
              <a:extLst>
                <a:ext uri="{FF2B5EF4-FFF2-40B4-BE49-F238E27FC236}">
                  <a16:creationId xmlns:a16="http://schemas.microsoft.com/office/drawing/2014/main" id="{4AC47DC2-47C5-4BCF-7DA6-C960FDFFB4EC}"/>
                </a:ext>
              </a:extLst>
            </p:cNvPr>
            <p:cNvCxnSpPr>
              <a:cxnSpLocks/>
            </p:cNvCxnSpPr>
            <p:nvPr/>
          </p:nvCxnSpPr>
          <p:spPr>
            <a:xfrm rot="8253" flipH="1" flipV="1">
              <a:off x="2775162" y="1488573"/>
              <a:ext cx="6535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3" name="Group 1472">
              <a:extLst>
                <a:ext uri="{FF2B5EF4-FFF2-40B4-BE49-F238E27FC236}">
                  <a16:creationId xmlns:a16="http://schemas.microsoft.com/office/drawing/2014/main" id="{0F2C6A8C-6AF8-D2B4-39AC-8F7803EC88CE}"/>
                </a:ext>
              </a:extLst>
            </p:cNvPr>
            <p:cNvGrpSpPr/>
            <p:nvPr/>
          </p:nvGrpSpPr>
          <p:grpSpPr>
            <a:xfrm rot="8253" flipV="1">
              <a:off x="3399789" y="1223832"/>
              <a:ext cx="198602" cy="263485"/>
              <a:chOff x="1587752" y="2527064"/>
              <a:chExt cx="365760" cy="310897"/>
            </a:xfrm>
          </p:grpSpPr>
          <p:cxnSp>
            <p:nvCxnSpPr>
              <p:cNvPr id="1514" name="Straight Connector 1513">
                <a:extLst>
                  <a:ext uri="{FF2B5EF4-FFF2-40B4-BE49-F238E27FC236}">
                    <a16:creationId xmlns:a16="http://schemas.microsoft.com/office/drawing/2014/main" id="{3F55B2BD-5CC8-1789-E421-D5978FFD0F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5" name="Straight Connector 1514">
                <a:extLst>
                  <a:ext uri="{FF2B5EF4-FFF2-40B4-BE49-F238E27FC236}">
                    <a16:creationId xmlns:a16="http://schemas.microsoft.com/office/drawing/2014/main" id="{8E3338F9-23D1-B257-CAE5-035BE1E2B51C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6" name="Straight Connector 1515">
                <a:extLst>
                  <a:ext uri="{FF2B5EF4-FFF2-40B4-BE49-F238E27FC236}">
                    <a16:creationId xmlns:a16="http://schemas.microsoft.com/office/drawing/2014/main" id="{B7F105AF-E711-1E27-64E8-564A72B21D2D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74" name="Straight Connector 1473">
              <a:extLst>
                <a:ext uri="{FF2B5EF4-FFF2-40B4-BE49-F238E27FC236}">
                  <a16:creationId xmlns:a16="http://schemas.microsoft.com/office/drawing/2014/main" id="{AAA2EF29-7C08-A2BC-F475-7F136D8354AC}"/>
                </a:ext>
              </a:extLst>
            </p:cNvPr>
            <p:cNvCxnSpPr>
              <a:cxnSpLocks/>
            </p:cNvCxnSpPr>
            <p:nvPr/>
          </p:nvCxnSpPr>
          <p:spPr>
            <a:xfrm rot="8253" flipH="1" flipV="1">
              <a:off x="3578355" y="1488573"/>
              <a:ext cx="6535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5" name="Group 1474">
              <a:extLst>
                <a:ext uri="{FF2B5EF4-FFF2-40B4-BE49-F238E27FC236}">
                  <a16:creationId xmlns:a16="http://schemas.microsoft.com/office/drawing/2014/main" id="{21DBD730-B74B-04B5-4A12-C1562A3BC38E}"/>
                </a:ext>
              </a:extLst>
            </p:cNvPr>
            <p:cNvGrpSpPr/>
            <p:nvPr/>
          </p:nvGrpSpPr>
          <p:grpSpPr>
            <a:xfrm rot="8253" flipV="1">
              <a:off x="4213985" y="1229469"/>
              <a:ext cx="198602" cy="263485"/>
              <a:chOff x="1587752" y="2527064"/>
              <a:chExt cx="365760" cy="310897"/>
            </a:xfrm>
          </p:grpSpPr>
          <p:cxnSp>
            <p:nvCxnSpPr>
              <p:cNvPr id="1511" name="Straight Connector 1510">
                <a:extLst>
                  <a:ext uri="{FF2B5EF4-FFF2-40B4-BE49-F238E27FC236}">
                    <a16:creationId xmlns:a16="http://schemas.microsoft.com/office/drawing/2014/main" id="{F81D12D7-D019-93F5-E393-7CAB48AA5D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2" name="Straight Connector 1511">
                <a:extLst>
                  <a:ext uri="{FF2B5EF4-FFF2-40B4-BE49-F238E27FC236}">
                    <a16:creationId xmlns:a16="http://schemas.microsoft.com/office/drawing/2014/main" id="{D5C61200-8FFF-06EF-766E-09891CEBC0ED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3" name="Straight Connector 1512">
                <a:extLst>
                  <a:ext uri="{FF2B5EF4-FFF2-40B4-BE49-F238E27FC236}">
                    <a16:creationId xmlns:a16="http://schemas.microsoft.com/office/drawing/2014/main" id="{04B4683C-CED1-5DD4-81BB-1A3500986E5C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76" name="Straight Connector 1475">
              <a:extLst>
                <a:ext uri="{FF2B5EF4-FFF2-40B4-BE49-F238E27FC236}">
                  <a16:creationId xmlns:a16="http://schemas.microsoft.com/office/drawing/2014/main" id="{BE07C660-F0C8-4C9B-B33E-CD90CA8A629A}"/>
                </a:ext>
              </a:extLst>
            </p:cNvPr>
            <p:cNvCxnSpPr>
              <a:cxnSpLocks/>
            </p:cNvCxnSpPr>
            <p:nvPr/>
          </p:nvCxnSpPr>
          <p:spPr>
            <a:xfrm rot="8253" flipH="1" flipV="1">
              <a:off x="4392550" y="1494210"/>
              <a:ext cx="6535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7" name="Group 1476">
              <a:extLst>
                <a:ext uri="{FF2B5EF4-FFF2-40B4-BE49-F238E27FC236}">
                  <a16:creationId xmlns:a16="http://schemas.microsoft.com/office/drawing/2014/main" id="{0C2CF5AA-ACD3-2CB7-2BFA-B41DA17838E4}"/>
                </a:ext>
              </a:extLst>
            </p:cNvPr>
            <p:cNvGrpSpPr/>
            <p:nvPr/>
          </p:nvGrpSpPr>
          <p:grpSpPr>
            <a:xfrm rot="8253" flipV="1">
              <a:off x="5033681" y="1229469"/>
              <a:ext cx="198602" cy="263485"/>
              <a:chOff x="1587752" y="2527064"/>
              <a:chExt cx="365760" cy="310897"/>
            </a:xfrm>
          </p:grpSpPr>
          <p:cxnSp>
            <p:nvCxnSpPr>
              <p:cNvPr id="1508" name="Straight Connector 1507">
                <a:extLst>
                  <a:ext uri="{FF2B5EF4-FFF2-40B4-BE49-F238E27FC236}">
                    <a16:creationId xmlns:a16="http://schemas.microsoft.com/office/drawing/2014/main" id="{B0B760C7-565C-4769-4CC1-448E6C9488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9" name="Straight Connector 1508">
                <a:extLst>
                  <a:ext uri="{FF2B5EF4-FFF2-40B4-BE49-F238E27FC236}">
                    <a16:creationId xmlns:a16="http://schemas.microsoft.com/office/drawing/2014/main" id="{525C408B-54F7-E4C5-E886-E2C83DD2C85E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0" name="Straight Connector 1509">
                <a:extLst>
                  <a:ext uri="{FF2B5EF4-FFF2-40B4-BE49-F238E27FC236}">
                    <a16:creationId xmlns:a16="http://schemas.microsoft.com/office/drawing/2014/main" id="{BB79732E-44B9-547E-F9EB-1788662C16C6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78" name="Straight Connector 1477">
              <a:extLst>
                <a:ext uri="{FF2B5EF4-FFF2-40B4-BE49-F238E27FC236}">
                  <a16:creationId xmlns:a16="http://schemas.microsoft.com/office/drawing/2014/main" id="{67C6A27F-2990-6BD4-FD98-BC93BDE48B02}"/>
                </a:ext>
              </a:extLst>
            </p:cNvPr>
            <p:cNvCxnSpPr>
              <a:cxnSpLocks/>
            </p:cNvCxnSpPr>
            <p:nvPr/>
          </p:nvCxnSpPr>
          <p:spPr>
            <a:xfrm rot="8253" flipH="1" flipV="1">
              <a:off x="5212246" y="1494210"/>
              <a:ext cx="6535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9" name="Straight Connector 1478">
              <a:extLst>
                <a:ext uri="{FF2B5EF4-FFF2-40B4-BE49-F238E27FC236}">
                  <a16:creationId xmlns:a16="http://schemas.microsoft.com/office/drawing/2014/main" id="{92811FF8-7B0E-ACCD-B2AD-F12903B4D90F}"/>
                </a:ext>
              </a:extLst>
            </p:cNvPr>
            <p:cNvCxnSpPr>
              <a:cxnSpLocks/>
            </p:cNvCxnSpPr>
            <p:nvPr/>
          </p:nvCxnSpPr>
          <p:spPr>
            <a:xfrm rot="8253" flipH="1" flipV="1">
              <a:off x="6400531" y="1494210"/>
              <a:ext cx="6535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0" name="Group 1479">
              <a:extLst>
                <a:ext uri="{FF2B5EF4-FFF2-40B4-BE49-F238E27FC236}">
                  <a16:creationId xmlns:a16="http://schemas.microsoft.com/office/drawing/2014/main" id="{29A0E0CC-AE9D-5819-6C50-5E96EECB0ED4}"/>
                </a:ext>
              </a:extLst>
            </p:cNvPr>
            <p:cNvGrpSpPr/>
            <p:nvPr/>
          </p:nvGrpSpPr>
          <p:grpSpPr>
            <a:xfrm rot="8253" flipV="1">
              <a:off x="7030659" y="1223832"/>
              <a:ext cx="198602" cy="263485"/>
              <a:chOff x="1587752" y="2527064"/>
              <a:chExt cx="365760" cy="310897"/>
            </a:xfrm>
          </p:grpSpPr>
          <p:cxnSp>
            <p:nvCxnSpPr>
              <p:cNvPr id="1505" name="Straight Connector 1504">
                <a:extLst>
                  <a:ext uri="{FF2B5EF4-FFF2-40B4-BE49-F238E27FC236}">
                    <a16:creationId xmlns:a16="http://schemas.microsoft.com/office/drawing/2014/main" id="{20D07647-69B9-2F6E-0176-AE96ED22E6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6" name="Straight Connector 1505">
                <a:extLst>
                  <a:ext uri="{FF2B5EF4-FFF2-40B4-BE49-F238E27FC236}">
                    <a16:creationId xmlns:a16="http://schemas.microsoft.com/office/drawing/2014/main" id="{DB8866D9-A2F5-995E-011D-D66942B58AFB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7" name="Straight Connector 1506">
                <a:extLst>
                  <a:ext uri="{FF2B5EF4-FFF2-40B4-BE49-F238E27FC236}">
                    <a16:creationId xmlns:a16="http://schemas.microsoft.com/office/drawing/2014/main" id="{BDEC4E09-D33C-9345-9B96-08D87B925A64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81" name="Straight Connector 1480">
              <a:extLst>
                <a:ext uri="{FF2B5EF4-FFF2-40B4-BE49-F238E27FC236}">
                  <a16:creationId xmlns:a16="http://schemas.microsoft.com/office/drawing/2014/main" id="{D26BC38B-A517-4165-F69D-28FD51DECBD8}"/>
                </a:ext>
              </a:extLst>
            </p:cNvPr>
            <p:cNvCxnSpPr>
              <a:cxnSpLocks/>
            </p:cNvCxnSpPr>
            <p:nvPr/>
          </p:nvCxnSpPr>
          <p:spPr>
            <a:xfrm rot="8253" flipH="1" flipV="1">
              <a:off x="7209225" y="1488573"/>
              <a:ext cx="6535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2" name="Group 1481">
              <a:extLst>
                <a:ext uri="{FF2B5EF4-FFF2-40B4-BE49-F238E27FC236}">
                  <a16:creationId xmlns:a16="http://schemas.microsoft.com/office/drawing/2014/main" id="{2A5BDF01-C675-EA22-2A0E-3CEFE19DE8B5}"/>
                </a:ext>
              </a:extLst>
            </p:cNvPr>
            <p:cNvGrpSpPr/>
            <p:nvPr/>
          </p:nvGrpSpPr>
          <p:grpSpPr>
            <a:xfrm rot="8253" flipV="1">
              <a:off x="7844854" y="1229469"/>
              <a:ext cx="198602" cy="263485"/>
              <a:chOff x="1587752" y="2527064"/>
              <a:chExt cx="365760" cy="310897"/>
            </a:xfrm>
          </p:grpSpPr>
          <p:cxnSp>
            <p:nvCxnSpPr>
              <p:cNvPr id="1502" name="Straight Connector 1501">
                <a:extLst>
                  <a:ext uri="{FF2B5EF4-FFF2-40B4-BE49-F238E27FC236}">
                    <a16:creationId xmlns:a16="http://schemas.microsoft.com/office/drawing/2014/main" id="{185ED59C-B8FE-FDBF-60D0-02891FB35C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3" name="Straight Connector 1502">
                <a:extLst>
                  <a:ext uri="{FF2B5EF4-FFF2-40B4-BE49-F238E27FC236}">
                    <a16:creationId xmlns:a16="http://schemas.microsoft.com/office/drawing/2014/main" id="{213B4B92-6596-6609-D6A7-4678DC1C9254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4" name="Straight Connector 1503">
                <a:extLst>
                  <a:ext uri="{FF2B5EF4-FFF2-40B4-BE49-F238E27FC236}">
                    <a16:creationId xmlns:a16="http://schemas.microsoft.com/office/drawing/2014/main" id="{B84A88DC-6E37-5104-FAC4-F6C71946F3EF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83" name="Straight Connector 1482">
              <a:extLst>
                <a:ext uri="{FF2B5EF4-FFF2-40B4-BE49-F238E27FC236}">
                  <a16:creationId xmlns:a16="http://schemas.microsoft.com/office/drawing/2014/main" id="{754E67FC-F395-F90F-D480-D28D4AEB65C8}"/>
                </a:ext>
              </a:extLst>
            </p:cNvPr>
            <p:cNvCxnSpPr>
              <a:cxnSpLocks/>
            </p:cNvCxnSpPr>
            <p:nvPr/>
          </p:nvCxnSpPr>
          <p:spPr>
            <a:xfrm rot="8253" flipH="1" flipV="1">
              <a:off x="8023420" y="1494210"/>
              <a:ext cx="6535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4" name="Group 1483">
              <a:extLst>
                <a:ext uri="{FF2B5EF4-FFF2-40B4-BE49-F238E27FC236}">
                  <a16:creationId xmlns:a16="http://schemas.microsoft.com/office/drawing/2014/main" id="{5D782AE1-A441-C422-E302-860E59C4E5D1}"/>
                </a:ext>
              </a:extLst>
            </p:cNvPr>
            <p:cNvGrpSpPr/>
            <p:nvPr/>
          </p:nvGrpSpPr>
          <p:grpSpPr>
            <a:xfrm rot="8253" flipV="1">
              <a:off x="8664551" y="1229469"/>
              <a:ext cx="198602" cy="263485"/>
              <a:chOff x="1587752" y="2527064"/>
              <a:chExt cx="365760" cy="310897"/>
            </a:xfrm>
          </p:grpSpPr>
          <p:cxnSp>
            <p:nvCxnSpPr>
              <p:cNvPr id="1499" name="Straight Connector 1498">
                <a:extLst>
                  <a:ext uri="{FF2B5EF4-FFF2-40B4-BE49-F238E27FC236}">
                    <a16:creationId xmlns:a16="http://schemas.microsoft.com/office/drawing/2014/main" id="{397722A6-746E-E599-8A4C-6C86C6242E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0" name="Straight Connector 1499">
                <a:extLst>
                  <a:ext uri="{FF2B5EF4-FFF2-40B4-BE49-F238E27FC236}">
                    <a16:creationId xmlns:a16="http://schemas.microsoft.com/office/drawing/2014/main" id="{710F3BA1-E6A8-D994-1D11-15770257120E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1" name="Straight Connector 1500">
                <a:extLst>
                  <a:ext uri="{FF2B5EF4-FFF2-40B4-BE49-F238E27FC236}">
                    <a16:creationId xmlns:a16="http://schemas.microsoft.com/office/drawing/2014/main" id="{CBD251CF-1370-9F45-513D-251BEAC8B120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85" name="Straight Connector 1484">
              <a:extLst>
                <a:ext uri="{FF2B5EF4-FFF2-40B4-BE49-F238E27FC236}">
                  <a16:creationId xmlns:a16="http://schemas.microsoft.com/office/drawing/2014/main" id="{A2DA14A1-42C2-1A64-6015-C408746C31B2}"/>
                </a:ext>
              </a:extLst>
            </p:cNvPr>
            <p:cNvCxnSpPr>
              <a:cxnSpLocks/>
            </p:cNvCxnSpPr>
            <p:nvPr/>
          </p:nvCxnSpPr>
          <p:spPr>
            <a:xfrm rot="8253" flipH="1" flipV="1">
              <a:off x="8843116" y="1494210"/>
              <a:ext cx="6535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6" name="Group 1485">
              <a:extLst>
                <a:ext uri="{FF2B5EF4-FFF2-40B4-BE49-F238E27FC236}">
                  <a16:creationId xmlns:a16="http://schemas.microsoft.com/office/drawing/2014/main" id="{4AFFC33D-CD75-331C-7799-12996D1F7A15}"/>
                </a:ext>
              </a:extLst>
            </p:cNvPr>
            <p:cNvGrpSpPr/>
            <p:nvPr/>
          </p:nvGrpSpPr>
          <p:grpSpPr>
            <a:xfrm rot="8253" flipV="1">
              <a:off x="9489749" y="1240743"/>
              <a:ext cx="198602" cy="263485"/>
              <a:chOff x="1587752" y="2527064"/>
              <a:chExt cx="365760" cy="310897"/>
            </a:xfrm>
          </p:grpSpPr>
          <p:cxnSp>
            <p:nvCxnSpPr>
              <p:cNvPr id="1496" name="Straight Connector 1495">
                <a:extLst>
                  <a:ext uri="{FF2B5EF4-FFF2-40B4-BE49-F238E27FC236}">
                    <a16:creationId xmlns:a16="http://schemas.microsoft.com/office/drawing/2014/main" id="{26F148D3-C525-EC17-88E9-CC93E12A7B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7" name="Straight Connector 1496">
                <a:extLst>
                  <a:ext uri="{FF2B5EF4-FFF2-40B4-BE49-F238E27FC236}">
                    <a16:creationId xmlns:a16="http://schemas.microsoft.com/office/drawing/2014/main" id="{1896C113-A518-112D-C867-AAEADD657865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8" name="Straight Connector 1497">
                <a:extLst>
                  <a:ext uri="{FF2B5EF4-FFF2-40B4-BE49-F238E27FC236}">
                    <a16:creationId xmlns:a16="http://schemas.microsoft.com/office/drawing/2014/main" id="{844708FB-1795-D919-CDEB-7951562BD107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87" name="Group 1486">
              <a:extLst>
                <a:ext uri="{FF2B5EF4-FFF2-40B4-BE49-F238E27FC236}">
                  <a16:creationId xmlns:a16="http://schemas.microsoft.com/office/drawing/2014/main" id="{927F39B9-BE4E-5B58-6EA0-B3E303A88B8A}"/>
                </a:ext>
              </a:extLst>
            </p:cNvPr>
            <p:cNvGrpSpPr/>
            <p:nvPr/>
          </p:nvGrpSpPr>
          <p:grpSpPr>
            <a:xfrm rot="5408253" flipV="1">
              <a:off x="1681077" y="1232333"/>
              <a:ext cx="236752" cy="235561"/>
              <a:chOff x="1587752" y="2527065"/>
              <a:chExt cx="365760" cy="310896"/>
            </a:xfrm>
          </p:grpSpPr>
          <p:cxnSp>
            <p:nvCxnSpPr>
              <p:cNvPr id="1494" name="Straight Connector 1493">
                <a:extLst>
                  <a:ext uri="{FF2B5EF4-FFF2-40B4-BE49-F238E27FC236}">
                    <a16:creationId xmlns:a16="http://schemas.microsoft.com/office/drawing/2014/main" id="{06DEB8DB-51CF-8F64-BC13-42921AA024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91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5" name="Straight Connector 1494">
                <a:extLst>
                  <a:ext uri="{FF2B5EF4-FFF2-40B4-BE49-F238E27FC236}">
                    <a16:creationId xmlns:a16="http://schemas.microsoft.com/office/drawing/2014/main" id="{A3A4EADD-B33C-C95F-ACFC-175FFAE3F274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88" name="Straight Connector 1487">
              <a:extLst>
                <a:ext uri="{FF2B5EF4-FFF2-40B4-BE49-F238E27FC236}">
                  <a16:creationId xmlns:a16="http://schemas.microsoft.com/office/drawing/2014/main" id="{838FC979-FF72-29AF-CD8A-4AD89953D41A}"/>
                </a:ext>
              </a:extLst>
            </p:cNvPr>
            <p:cNvCxnSpPr/>
            <p:nvPr/>
          </p:nvCxnSpPr>
          <p:spPr>
            <a:xfrm rot="8253" flipH="1">
              <a:off x="10741844" y="290483"/>
              <a:ext cx="0" cy="9875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90" name="Group 1489">
              <a:extLst>
                <a:ext uri="{FF2B5EF4-FFF2-40B4-BE49-F238E27FC236}">
                  <a16:creationId xmlns:a16="http://schemas.microsoft.com/office/drawing/2014/main" id="{3C4C2ECF-48CE-C3E6-2083-086A2A62C653}"/>
                </a:ext>
              </a:extLst>
            </p:cNvPr>
            <p:cNvGrpSpPr/>
            <p:nvPr/>
          </p:nvGrpSpPr>
          <p:grpSpPr>
            <a:xfrm rot="8253" flipV="1">
              <a:off x="10515181" y="1268156"/>
              <a:ext cx="236752" cy="235561"/>
              <a:chOff x="1587752" y="2527065"/>
              <a:chExt cx="365760" cy="310896"/>
            </a:xfrm>
          </p:grpSpPr>
          <p:cxnSp>
            <p:nvCxnSpPr>
              <p:cNvPr id="1492" name="Straight Connector 1491">
                <a:extLst>
                  <a:ext uri="{FF2B5EF4-FFF2-40B4-BE49-F238E27FC236}">
                    <a16:creationId xmlns:a16="http://schemas.microsoft.com/office/drawing/2014/main" id="{93D9BD2E-E84B-D970-E5A9-4E6CB589EB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91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3" name="Straight Connector 1492">
                <a:extLst>
                  <a:ext uri="{FF2B5EF4-FFF2-40B4-BE49-F238E27FC236}">
                    <a16:creationId xmlns:a16="http://schemas.microsoft.com/office/drawing/2014/main" id="{B330D87C-E61B-95F4-305E-E905BF036E2C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91" name="Straight Connector 1490">
              <a:extLst>
                <a:ext uri="{FF2B5EF4-FFF2-40B4-BE49-F238E27FC236}">
                  <a16:creationId xmlns:a16="http://schemas.microsoft.com/office/drawing/2014/main" id="{9BDB8B4B-E0BD-7362-492A-7E85E7DFBE8A}"/>
                </a:ext>
              </a:extLst>
            </p:cNvPr>
            <p:cNvCxnSpPr>
              <a:cxnSpLocks/>
            </p:cNvCxnSpPr>
            <p:nvPr/>
          </p:nvCxnSpPr>
          <p:spPr>
            <a:xfrm rot="8253" flipH="1" flipV="1">
              <a:off x="9685477" y="1495433"/>
              <a:ext cx="8412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6" name="TextBox 1525">
            <a:extLst>
              <a:ext uri="{FF2B5EF4-FFF2-40B4-BE49-F238E27FC236}">
                <a16:creationId xmlns:a16="http://schemas.microsoft.com/office/drawing/2014/main" id="{A0B7ACF1-5532-4610-9CC5-5A9779B8B018}"/>
              </a:ext>
            </a:extLst>
          </p:cNvPr>
          <p:cNvSpPr txBox="1"/>
          <p:nvPr/>
        </p:nvSpPr>
        <p:spPr>
          <a:xfrm rot="21591747">
            <a:off x="8615005" y="627660"/>
            <a:ext cx="1882810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404</a:t>
            </a:r>
          </a:p>
        </p:txBody>
      </p:sp>
      <p:grpSp>
        <p:nvGrpSpPr>
          <p:cNvPr id="1527" name="Building">
            <a:extLst>
              <a:ext uri="{FF2B5EF4-FFF2-40B4-BE49-F238E27FC236}">
                <a16:creationId xmlns:a16="http://schemas.microsoft.com/office/drawing/2014/main" id="{C22831EE-2B94-ECA6-5EA3-E557414B5961}"/>
              </a:ext>
            </a:extLst>
          </p:cNvPr>
          <p:cNvGrpSpPr/>
          <p:nvPr/>
        </p:nvGrpSpPr>
        <p:grpSpPr>
          <a:xfrm flipH="1" flipV="1">
            <a:off x="6974340" y="486325"/>
            <a:ext cx="5133406" cy="1065533"/>
            <a:chOff x="5917443" y="2470228"/>
            <a:chExt cx="3473992" cy="762548"/>
          </a:xfrm>
        </p:grpSpPr>
        <p:cxnSp>
          <p:nvCxnSpPr>
            <p:cNvPr id="1529" name="Straight Connector 1528">
              <a:extLst>
                <a:ext uri="{FF2B5EF4-FFF2-40B4-BE49-F238E27FC236}">
                  <a16:creationId xmlns:a16="http://schemas.microsoft.com/office/drawing/2014/main" id="{89E523FE-884D-7EBB-586D-4CDAF09A8D73}"/>
                </a:ext>
              </a:extLst>
            </p:cNvPr>
            <p:cNvCxnSpPr>
              <a:cxnSpLocks/>
            </p:cNvCxnSpPr>
            <p:nvPr/>
          </p:nvCxnSpPr>
          <p:spPr>
            <a:xfrm rot="21591747" flipH="1">
              <a:off x="6993392" y="3125380"/>
              <a:ext cx="23980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0" name="Straight Connector 1529">
              <a:extLst>
                <a:ext uri="{FF2B5EF4-FFF2-40B4-BE49-F238E27FC236}">
                  <a16:creationId xmlns:a16="http://schemas.microsoft.com/office/drawing/2014/main" id="{6062A44D-00DA-D9B4-21D7-18C4394ABBE4}"/>
                </a:ext>
              </a:extLst>
            </p:cNvPr>
            <p:cNvCxnSpPr>
              <a:cxnSpLocks/>
            </p:cNvCxnSpPr>
            <p:nvPr/>
          </p:nvCxnSpPr>
          <p:spPr>
            <a:xfrm rot="21591747" flipH="1">
              <a:off x="5918220" y="3133739"/>
              <a:ext cx="8257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1" name="Group 1530">
              <a:extLst>
                <a:ext uri="{FF2B5EF4-FFF2-40B4-BE49-F238E27FC236}">
                  <a16:creationId xmlns:a16="http://schemas.microsoft.com/office/drawing/2014/main" id="{B25B196F-1193-5BF1-64BA-0D8DB19828AA}"/>
                </a:ext>
              </a:extLst>
            </p:cNvPr>
            <p:cNvGrpSpPr/>
            <p:nvPr/>
          </p:nvGrpSpPr>
          <p:grpSpPr>
            <a:xfrm rot="21591747">
              <a:off x="6726619" y="3118135"/>
              <a:ext cx="281239" cy="110404"/>
              <a:chOff x="1587752" y="2527064"/>
              <a:chExt cx="365760" cy="310897"/>
            </a:xfrm>
          </p:grpSpPr>
          <p:cxnSp>
            <p:nvCxnSpPr>
              <p:cNvPr id="1579" name="Straight Connector 1578">
                <a:extLst>
                  <a:ext uri="{FF2B5EF4-FFF2-40B4-BE49-F238E27FC236}">
                    <a16:creationId xmlns:a16="http://schemas.microsoft.com/office/drawing/2014/main" id="{E4F41464-3016-9810-3A1A-6FF1C11CCF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0" name="Straight Connector 1579">
                <a:extLst>
                  <a:ext uri="{FF2B5EF4-FFF2-40B4-BE49-F238E27FC236}">
                    <a16:creationId xmlns:a16="http://schemas.microsoft.com/office/drawing/2014/main" id="{698D95FC-A338-CF45-6B29-7FB05087F195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1" name="Straight Connector 1580">
                <a:extLst>
                  <a:ext uri="{FF2B5EF4-FFF2-40B4-BE49-F238E27FC236}">
                    <a16:creationId xmlns:a16="http://schemas.microsoft.com/office/drawing/2014/main" id="{50862A9F-4DE8-C75A-255A-6AE323575599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32" name="Group 1531">
              <a:extLst>
                <a:ext uri="{FF2B5EF4-FFF2-40B4-BE49-F238E27FC236}">
                  <a16:creationId xmlns:a16="http://schemas.microsoft.com/office/drawing/2014/main" id="{D17EF073-3056-C03F-17CB-ADD32E58A003}"/>
                </a:ext>
              </a:extLst>
            </p:cNvPr>
            <p:cNvGrpSpPr/>
            <p:nvPr/>
          </p:nvGrpSpPr>
          <p:grpSpPr>
            <a:xfrm rot="21591747">
              <a:off x="5917443" y="2476851"/>
              <a:ext cx="444451" cy="667161"/>
              <a:chOff x="1461537" y="1658107"/>
              <a:chExt cx="359285" cy="408343"/>
            </a:xfrm>
          </p:grpSpPr>
          <p:cxnSp>
            <p:nvCxnSpPr>
              <p:cNvPr id="1573" name="Straight Connector 1572">
                <a:extLst>
                  <a:ext uri="{FF2B5EF4-FFF2-40B4-BE49-F238E27FC236}">
                    <a16:creationId xmlns:a16="http://schemas.microsoft.com/office/drawing/2014/main" id="{C53F1BC4-A04D-3ED0-84A9-539BCB970401}"/>
                  </a:ext>
                </a:extLst>
              </p:cNvPr>
              <p:cNvCxnSpPr/>
              <p:nvPr/>
            </p:nvCxnSpPr>
            <p:spPr>
              <a:xfrm flipH="1" flipV="1">
                <a:off x="1470779" y="1865282"/>
                <a:ext cx="0" cy="20116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4" name="Straight Connector 1573">
                <a:extLst>
                  <a:ext uri="{FF2B5EF4-FFF2-40B4-BE49-F238E27FC236}">
                    <a16:creationId xmlns:a16="http://schemas.microsoft.com/office/drawing/2014/main" id="{29A86F20-8739-35FC-4AFA-DB68E14793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1537" y="1865875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5" name="Straight Connector 1574">
                <a:extLst>
                  <a:ext uri="{FF2B5EF4-FFF2-40B4-BE49-F238E27FC236}">
                    <a16:creationId xmlns:a16="http://schemas.microsoft.com/office/drawing/2014/main" id="{57BE358B-F8E3-8969-E54F-5343C564AADD}"/>
                  </a:ext>
                </a:extLst>
              </p:cNvPr>
              <p:cNvCxnSpPr/>
              <p:nvPr/>
            </p:nvCxnSpPr>
            <p:spPr>
              <a:xfrm flipH="1" flipV="1">
                <a:off x="1496975" y="1715259"/>
                <a:ext cx="0" cy="15544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6" name="Straight Connector 1575">
                <a:extLst>
                  <a:ext uri="{FF2B5EF4-FFF2-40B4-BE49-F238E27FC236}">
                    <a16:creationId xmlns:a16="http://schemas.microsoft.com/office/drawing/2014/main" id="{6AB31466-CDBA-684E-A786-2A287B9E7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90114" y="1722997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7" name="Straight Connector 1576">
                <a:extLst>
                  <a:ext uri="{FF2B5EF4-FFF2-40B4-BE49-F238E27FC236}">
                    <a16:creationId xmlns:a16="http://schemas.microsoft.com/office/drawing/2014/main" id="{8D188EA4-86EA-D149-2460-B258A1C8A183}"/>
                  </a:ext>
                </a:extLst>
              </p:cNvPr>
              <p:cNvCxnSpPr/>
              <p:nvPr/>
            </p:nvCxnSpPr>
            <p:spPr>
              <a:xfrm flipH="1" flipV="1">
                <a:off x="1535077" y="1658107"/>
                <a:ext cx="0" cy="731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8" name="Straight Connector 1577">
                <a:extLst>
                  <a:ext uri="{FF2B5EF4-FFF2-40B4-BE49-F238E27FC236}">
                    <a16:creationId xmlns:a16="http://schemas.microsoft.com/office/drawing/2014/main" id="{C69B9592-FCEB-9B01-CC44-70379E9BB2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214" y="1663462"/>
                <a:ext cx="2926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3" name="Group 1532">
              <a:extLst>
                <a:ext uri="{FF2B5EF4-FFF2-40B4-BE49-F238E27FC236}">
                  <a16:creationId xmlns:a16="http://schemas.microsoft.com/office/drawing/2014/main" id="{9B136726-3970-2004-7FAF-DDC08BC6BF56}"/>
                </a:ext>
              </a:extLst>
            </p:cNvPr>
            <p:cNvGrpSpPr/>
            <p:nvPr/>
          </p:nvGrpSpPr>
          <p:grpSpPr>
            <a:xfrm rot="21591747" flipH="1">
              <a:off x="8945769" y="2470234"/>
              <a:ext cx="444451" cy="660346"/>
              <a:chOff x="1461537" y="1658107"/>
              <a:chExt cx="359285" cy="404173"/>
            </a:xfrm>
          </p:grpSpPr>
          <p:cxnSp>
            <p:nvCxnSpPr>
              <p:cNvPr id="1567" name="Straight Connector 1566">
                <a:extLst>
                  <a:ext uri="{FF2B5EF4-FFF2-40B4-BE49-F238E27FC236}">
                    <a16:creationId xmlns:a16="http://schemas.microsoft.com/office/drawing/2014/main" id="{B6CF7E31-5624-68C0-11F1-0DC5F7A97A38}"/>
                  </a:ext>
                </a:extLst>
              </p:cNvPr>
              <p:cNvCxnSpPr/>
              <p:nvPr/>
            </p:nvCxnSpPr>
            <p:spPr>
              <a:xfrm flipH="1" flipV="1">
                <a:off x="1470767" y="1861112"/>
                <a:ext cx="0" cy="20116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8" name="Straight Connector 1567">
                <a:extLst>
                  <a:ext uri="{FF2B5EF4-FFF2-40B4-BE49-F238E27FC236}">
                    <a16:creationId xmlns:a16="http://schemas.microsoft.com/office/drawing/2014/main" id="{D11F93B4-9314-1D3D-3433-635B904673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1537" y="1865875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9" name="Straight Connector 1568">
                <a:extLst>
                  <a:ext uri="{FF2B5EF4-FFF2-40B4-BE49-F238E27FC236}">
                    <a16:creationId xmlns:a16="http://schemas.microsoft.com/office/drawing/2014/main" id="{880AFC8C-780A-0BFD-0862-385EA6FF8979}"/>
                  </a:ext>
                </a:extLst>
              </p:cNvPr>
              <p:cNvCxnSpPr/>
              <p:nvPr/>
            </p:nvCxnSpPr>
            <p:spPr>
              <a:xfrm flipH="1" flipV="1">
                <a:off x="1496975" y="1715259"/>
                <a:ext cx="0" cy="15544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0" name="Straight Connector 1569">
                <a:extLst>
                  <a:ext uri="{FF2B5EF4-FFF2-40B4-BE49-F238E27FC236}">
                    <a16:creationId xmlns:a16="http://schemas.microsoft.com/office/drawing/2014/main" id="{CA18B39A-325F-496D-C976-D7EFC4184C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90114" y="1722997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1" name="Straight Connector 1570">
                <a:extLst>
                  <a:ext uri="{FF2B5EF4-FFF2-40B4-BE49-F238E27FC236}">
                    <a16:creationId xmlns:a16="http://schemas.microsoft.com/office/drawing/2014/main" id="{3D906B2B-703C-06D0-C273-8662AFDC9693}"/>
                  </a:ext>
                </a:extLst>
              </p:cNvPr>
              <p:cNvCxnSpPr/>
              <p:nvPr/>
            </p:nvCxnSpPr>
            <p:spPr>
              <a:xfrm flipH="1" flipV="1">
                <a:off x="1535077" y="1658107"/>
                <a:ext cx="0" cy="731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2" name="Straight Connector 1571">
                <a:extLst>
                  <a:ext uri="{FF2B5EF4-FFF2-40B4-BE49-F238E27FC236}">
                    <a16:creationId xmlns:a16="http://schemas.microsoft.com/office/drawing/2014/main" id="{BA838855-551A-AC6B-BA78-43890486E2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214" y="1663462"/>
                <a:ext cx="2926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4" name="Group 1533">
              <a:extLst>
                <a:ext uri="{FF2B5EF4-FFF2-40B4-BE49-F238E27FC236}">
                  <a16:creationId xmlns:a16="http://schemas.microsoft.com/office/drawing/2014/main" id="{ACC6EB6C-8DE7-AAF7-DFD3-C9569F684AD7}"/>
                </a:ext>
              </a:extLst>
            </p:cNvPr>
            <p:cNvGrpSpPr/>
            <p:nvPr/>
          </p:nvGrpSpPr>
          <p:grpSpPr>
            <a:xfrm rot="21591747">
              <a:off x="8670449" y="3122372"/>
              <a:ext cx="122325" cy="110404"/>
              <a:chOff x="1587752" y="2527064"/>
              <a:chExt cx="365760" cy="310897"/>
            </a:xfrm>
          </p:grpSpPr>
          <p:cxnSp>
            <p:nvCxnSpPr>
              <p:cNvPr id="1564" name="Straight Connector 1563">
                <a:extLst>
                  <a:ext uri="{FF2B5EF4-FFF2-40B4-BE49-F238E27FC236}">
                    <a16:creationId xmlns:a16="http://schemas.microsoft.com/office/drawing/2014/main" id="{1CEBF66B-AE31-50BE-D3CF-B0A6321465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5" name="Straight Connector 1564">
                <a:extLst>
                  <a:ext uri="{FF2B5EF4-FFF2-40B4-BE49-F238E27FC236}">
                    <a16:creationId xmlns:a16="http://schemas.microsoft.com/office/drawing/2014/main" id="{E940DC86-AC50-FE88-EDDC-FC8E806F9A87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6" name="Straight Connector 1565">
                <a:extLst>
                  <a:ext uri="{FF2B5EF4-FFF2-40B4-BE49-F238E27FC236}">
                    <a16:creationId xmlns:a16="http://schemas.microsoft.com/office/drawing/2014/main" id="{7AF18051-A5EB-486F-106C-7CC3A9F85CD4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35" name="Group 1534">
              <a:extLst>
                <a:ext uri="{FF2B5EF4-FFF2-40B4-BE49-F238E27FC236}">
                  <a16:creationId xmlns:a16="http://schemas.microsoft.com/office/drawing/2014/main" id="{7828CA8B-D0DA-EB38-0E50-94139A03E525}"/>
                </a:ext>
              </a:extLst>
            </p:cNvPr>
            <p:cNvGrpSpPr/>
            <p:nvPr/>
          </p:nvGrpSpPr>
          <p:grpSpPr>
            <a:xfrm rot="21591747">
              <a:off x="6795770" y="2474978"/>
              <a:ext cx="246941" cy="110404"/>
              <a:chOff x="1587752" y="2527064"/>
              <a:chExt cx="365760" cy="310897"/>
            </a:xfrm>
          </p:grpSpPr>
          <p:cxnSp>
            <p:nvCxnSpPr>
              <p:cNvPr id="1561" name="Straight Connector 1560">
                <a:extLst>
                  <a:ext uri="{FF2B5EF4-FFF2-40B4-BE49-F238E27FC236}">
                    <a16:creationId xmlns:a16="http://schemas.microsoft.com/office/drawing/2014/main" id="{1BDB5150-DA1C-EE5A-CABD-128FE60564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2" name="Straight Connector 1561">
                <a:extLst>
                  <a:ext uri="{FF2B5EF4-FFF2-40B4-BE49-F238E27FC236}">
                    <a16:creationId xmlns:a16="http://schemas.microsoft.com/office/drawing/2014/main" id="{624F8CB0-7FD6-B6E9-E931-3CCA2C638A63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3" name="Straight Connector 1562">
                <a:extLst>
                  <a:ext uri="{FF2B5EF4-FFF2-40B4-BE49-F238E27FC236}">
                    <a16:creationId xmlns:a16="http://schemas.microsoft.com/office/drawing/2014/main" id="{FBDBF03C-1240-1848-035F-18825A6BF18A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36" name="Group 1535">
              <a:extLst>
                <a:ext uri="{FF2B5EF4-FFF2-40B4-BE49-F238E27FC236}">
                  <a16:creationId xmlns:a16="http://schemas.microsoft.com/office/drawing/2014/main" id="{5D32F1B4-B7A2-090C-F74D-C29151EF037B}"/>
                </a:ext>
              </a:extLst>
            </p:cNvPr>
            <p:cNvGrpSpPr/>
            <p:nvPr/>
          </p:nvGrpSpPr>
          <p:grpSpPr>
            <a:xfrm rot="21591747">
              <a:off x="7366826" y="2473757"/>
              <a:ext cx="122752" cy="110404"/>
              <a:chOff x="1587752" y="2527064"/>
              <a:chExt cx="365760" cy="310897"/>
            </a:xfrm>
          </p:grpSpPr>
          <p:cxnSp>
            <p:nvCxnSpPr>
              <p:cNvPr id="1558" name="Straight Connector 1557">
                <a:extLst>
                  <a:ext uri="{FF2B5EF4-FFF2-40B4-BE49-F238E27FC236}">
                    <a16:creationId xmlns:a16="http://schemas.microsoft.com/office/drawing/2014/main" id="{56DADB5C-FEE0-A025-C1C4-569F38DD28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9" name="Straight Connector 1558">
                <a:extLst>
                  <a:ext uri="{FF2B5EF4-FFF2-40B4-BE49-F238E27FC236}">
                    <a16:creationId xmlns:a16="http://schemas.microsoft.com/office/drawing/2014/main" id="{5C80B4F7-6AE1-134E-B3D3-2C8BAB832C29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0" name="Straight Connector 1559">
                <a:extLst>
                  <a:ext uri="{FF2B5EF4-FFF2-40B4-BE49-F238E27FC236}">
                    <a16:creationId xmlns:a16="http://schemas.microsoft.com/office/drawing/2014/main" id="{08ABF7A9-58C4-4E61-49B9-49ABD53984A2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37" name="Group 1536">
              <a:extLst>
                <a:ext uri="{FF2B5EF4-FFF2-40B4-BE49-F238E27FC236}">
                  <a16:creationId xmlns:a16="http://schemas.microsoft.com/office/drawing/2014/main" id="{663C4FF0-D3C5-AC8B-793D-E60E21F2FCFA}"/>
                </a:ext>
              </a:extLst>
            </p:cNvPr>
            <p:cNvGrpSpPr/>
            <p:nvPr/>
          </p:nvGrpSpPr>
          <p:grpSpPr>
            <a:xfrm rot="21591747">
              <a:off x="7829307" y="2472646"/>
              <a:ext cx="122752" cy="110404"/>
              <a:chOff x="1587752" y="2527064"/>
              <a:chExt cx="365760" cy="310897"/>
            </a:xfrm>
          </p:grpSpPr>
          <p:cxnSp>
            <p:nvCxnSpPr>
              <p:cNvPr id="1555" name="Straight Connector 1554">
                <a:extLst>
                  <a:ext uri="{FF2B5EF4-FFF2-40B4-BE49-F238E27FC236}">
                    <a16:creationId xmlns:a16="http://schemas.microsoft.com/office/drawing/2014/main" id="{B7BEE72B-FE6D-0854-CAAC-D6FE2231B7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6" name="Straight Connector 1555">
                <a:extLst>
                  <a:ext uri="{FF2B5EF4-FFF2-40B4-BE49-F238E27FC236}">
                    <a16:creationId xmlns:a16="http://schemas.microsoft.com/office/drawing/2014/main" id="{B7C6067E-4831-9670-9D19-DFAFE1ADEF97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7" name="Straight Connector 1556">
                <a:extLst>
                  <a:ext uri="{FF2B5EF4-FFF2-40B4-BE49-F238E27FC236}">
                    <a16:creationId xmlns:a16="http://schemas.microsoft.com/office/drawing/2014/main" id="{72C8B829-4333-A964-FBA6-48C255028B48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38" name="Group 1537">
              <a:extLst>
                <a:ext uri="{FF2B5EF4-FFF2-40B4-BE49-F238E27FC236}">
                  <a16:creationId xmlns:a16="http://schemas.microsoft.com/office/drawing/2014/main" id="{5ED1122A-3A59-267E-DFD2-FBF227E9F537}"/>
                </a:ext>
              </a:extLst>
            </p:cNvPr>
            <p:cNvGrpSpPr/>
            <p:nvPr/>
          </p:nvGrpSpPr>
          <p:grpSpPr>
            <a:xfrm rot="21591747">
              <a:off x="6346375" y="2476206"/>
              <a:ext cx="122752" cy="110404"/>
              <a:chOff x="1587752" y="2527064"/>
              <a:chExt cx="365760" cy="310897"/>
            </a:xfrm>
          </p:grpSpPr>
          <p:cxnSp>
            <p:nvCxnSpPr>
              <p:cNvPr id="1552" name="Straight Connector 1551">
                <a:extLst>
                  <a:ext uri="{FF2B5EF4-FFF2-40B4-BE49-F238E27FC236}">
                    <a16:creationId xmlns:a16="http://schemas.microsoft.com/office/drawing/2014/main" id="{4344F1B4-E098-6A7C-88FD-D778342527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3" name="Straight Connector 1552">
                <a:extLst>
                  <a:ext uri="{FF2B5EF4-FFF2-40B4-BE49-F238E27FC236}">
                    <a16:creationId xmlns:a16="http://schemas.microsoft.com/office/drawing/2014/main" id="{F8F634D5-D130-DF04-F4FC-0C64BBE8AE3B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4" name="Straight Connector 1553">
                <a:extLst>
                  <a:ext uri="{FF2B5EF4-FFF2-40B4-BE49-F238E27FC236}">
                    <a16:creationId xmlns:a16="http://schemas.microsoft.com/office/drawing/2014/main" id="{7C56FF3D-7D2D-6C01-7DA5-6CBECF8D2B3B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39" name="Group 1538">
              <a:extLst>
                <a:ext uri="{FF2B5EF4-FFF2-40B4-BE49-F238E27FC236}">
                  <a16:creationId xmlns:a16="http://schemas.microsoft.com/office/drawing/2014/main" id="{D894658B-514A-5A4E-ABC1-1530DDFFF285}"/>
                </a:ext>
              </a:extLst>
            </p:cNvPr>
            <p:cNvGrpSpPr/>
            <p:nvPr/>
          </p:nvGrpSpPr>
          <p:grpSpPr>
            <a:xfrm rot="21591747">
              <a:off x="8836497" y="2470228"/>
              <a:ext cx="122752" cy="110404"/>
              <a:chOff x="1587752" y="2527064"/>
              <a:chExt cx="365760" cy="310897"/>
            </a:xfrm>
          </p:grpSpPr>
          <p:cxnSp>
            <p:nvCxnSpPr>
              <p:cNvPr id="1549" name="Straight Connector 1548">
                <a:extLst>
                  <a:ext uri="{FF2B5EF4-FFF2-40B4-BE49-F238E27FC236}">
                    <a16:creationId xmlns:a16="http://schemas.microsoft.com/office/drawing/2014/main" id="{91F01C0F-A881-1BCC-6E94-4558959CE6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0" name="Straight Connector 1549">
                <a:extLst>
                  <a:ext uri="{FF2B5EF4-FFF2-40B4-BE49-F238E27FC236}">
                    <a16:creationId xmlns:a16="http://schemas.microsoft.com/office/drawing/2014/main" id="{8D66F3D9-1E24-4B43-4AAC-F274C50AE9AE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1" name="Straight Connector 1550">
                <a:extLst>
                  <a:ext uri="{FF2B5EF4-FFF2-40B4-BE49-F238E27FC236}">
                    <a16:creationId xmlns:a16="http://schemas.microsoft.com/office/drawing/2014/main" id="{66BE0E87-E3D6-5B07-367F-A0ACAABAB227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40" name="Group 1539">
              <a:extLst>
                <a:ext uri="{FF2B5EF4-FFF2-40B4-BE49-F238E27FC236}">
                  <a16:creationId xmlns:a16="http://schemas.microsoft.com/office/drawing/2014/main" id="{16BB2D85-B018-0F27-5B3D-E0043471C895}"/>
                </a:ext>
              </a:extLst>
            </p:cNvPr>
            <p:cNvGrpSpPr/>
            <p:nvPr/>
          </p:nvGrpSpPr>
          <p:grpSpPr>
            <a:xfrm rot="21591747">
              <a:off x="8272052" y="2471434"/>
              <a:ext cx="246941" cy="110404"/>
              <a:chOff x="1587752" y="2527064"/>
              <a:chExt cx="365760" cy="310897"/>
            </a:xfrm>
          </p:grpSpPr>
          <p:cxnSp>
            <p:nvCxnSpPr>
              <p:cNvPr id="1546" name="Straight Connector 1545">
                <a:extLst>
                  <a:ext uri="{FF2B5EF4-FFF2-40B4-BE49-F238E27FC236}">
                    <a16:creationId xmlns:a16="http://schemas.microsoft.com/office/drawing/2014/main" id="{C802A7A9-CFD1-E242-1788-3D34F5DE79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7" name="Straight Connector 1546">
                <a:extLst>
                  <a:ext uri="{FF2B5EF4-FFF2-40B4-BE49-F238E27FC236}">
                    <a16:creationId xmlns:a16="http://schemas.microsoft.com/office/drawing/2014/main" id="{312E7138-7421-9642-D93E-96BF7D74EE80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8" name="Straight Connector 1547">
                <a:extLst>
                  <a:ext uri="{FF2B5EF4-FFF2-40B4-BE49-F238E27FC236}">
                    <a16:creationId xmlns:a16="http://schemas.microsoft.com/office/drawing/2014/main" id="{5DEFB764-F4F2-63B4-00D9-A9D798D9D796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41" name="Straight Connector 1540">
              <a:extLst>
                <a:ext uri="{FF2B5EF4-FFF2-40B4-BE49-F238E27FC236}">
                  <a16:creationId xmlns:a16="http://schemas.microsoft.com/office/drawing/2014/main" id="{342CBFA6-D906-4359-4E7C-626193669F3F}"/>
                </a:ext>
              </a:extLst>
            </p:cNvPr>
            <p:cNvCxnSpPr>
              <a:cxnSpLocks/>
            </p:cNvCxnSpPr>
            <p:nvPr/>
          </p:nvCxnSpPr>
          <p:spPr>
            <a:xfrm rot="21591747" flipH="1">
              <a:off x="6454334" y="2475673"/>
              <a:ext cx="3506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2" name="Straight Connector 1541">
              <a:extLst>
                <a:ext uri="{FF2B5EF4-FFF2-40B4-BE49-F238E27FC236}">
                  <a16:creationId xmlns:a16="http://schemas.microsoft.com/office/drawing/2014/main" id="{51D3ADA1-C105-AC9C-A1DC-DA925546EADA}"/>
                </a:ext>
              </a:extLst>
            </p:cNvPr>
            <p:cNvCxnSpPr>
              <a:cxnSpLocks/>
            </p:cNvCxnSpPr>
            <p:nvPr/>
          </p:nvCxnSpPr>
          <p:spPr>
            <a:xfrm rot="21591747" flipH="1">
              <a:off x="7027953" y="2474296"/>
              <a:ext cx="3506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3" name="Straight Connector 1542">
              <a:extLst>
                <a:ext uri="{FF2B5EF4-FFF2-40B4-BE49-F238E27FC236}">
                  <a16:creationId xmlns:a16="http://schemas.microsoft.com/office/drawing/2014/main" id="{A43FE31F-6EA5-5154-65E7-B295ADA16FEE}"/>
                </a:ext>
              </a:extLst>
            </p:cNvPr>
            <p:cNvCxnSpPr>
              <a:cxnSpLocks/>
            </p:cNvCxnSpPr>
            <p:nvPr/>
          </p:nvCxnSpPr>
          <p:spPr>
            <a:xfrm rot="21591747" flipH="1">
              <a:off x="7482229" y="2473206"/>
              <a:ext cx="3506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4" name="Straight Connector 1543">
              <a:extLst>
                <a:ext uri="{FF2B5EF4-FFF2-40B4-BE49-F238E27FC236}">
                  <a16:creationId xmlns:a16="http://schemas.microsoft.com/office/drawing/2014/main" id="{3248C5BE-34B2-D91B-CAEA-333E394ACDF3}"/>
                </a:ext>
              </a:extLst>
            </p:cNvPr>
            <p:cNvCxnSpPr>
              <a:cxnSpLocks/>
            </p:cNvCxnSpPr>
            <p:nvPr/>
          </p:nvCxnSpPr>
          <p:spPr>
            <a:xfrm rot="21591747" flipH="1">
              <a:off x="7940314" y="2472106"/>
              <a:ext cx="3506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5" name="Straight Connector 1544">
              <a:extLst>
                <a:ext uri="{FF2B5EF4-FFF2-40B4-BE49-F238E27FC236}">
                  <a16:creationId xmlns:a16="http://schemas.microsoft.com/office/drawing/2014/main" id="{2404F30D-15B1-F1D6-782A-5FB12703DE35}"/>
                </a:ext>
              </a:extLst>
            </p:cNvPr>
            <p:cNvCxnSpPr>
              <a:cxnSpLocks/>
            </p:cNvCxnSpPr>
            <p:nvPr/>
          </p:nvCxnSpPr>
          <p:spPr>
            <a:xfrm rot="21591747" flipH="1">
              <a:off x="8501198" y="2470760"/>
              <a:ext cx="3506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2" name="TextBox 1581">
            <a:extLst>
              <a:ext uri="{FF2B5EF4-FFF2-40B4-BE49-F238E27FC236}">
                <a16:creationId xmlns:a16="http://schemas.microsoft.com/office/drawing/2014/main" id="{D17EF7CE-8E90-BB6A-83CE-844943F4B5D5}"/>
              </a:ext>
            </a:extLst>
          </p:cNvPr>
          <p:cNvSpPr txBox="1"/>
          <p:nvPr/>
        </p:nvSpPr>
        <p:spPr>
          <a:xfrm rot="21591747">
            <a:off x="2211139" y="583754"/>
            <a:ext cx="1882810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406</a:t>
            </a:r>
          </a:p>
        </p:txBody>
      </p:sp>
      <p:cxnSp>
        <p:nvCxnSpPr>
          <p:cNvPr id="1583" name="Straight Connector 1582">
            <a:extLst>
              <a:ext uri="{FF2B5EF4-FFF2-40B4-BE49-F238E27FC236}">
                <a16:creationId xmlns:a16="http://schemas.microsoft.com/office/drawing/2014/main" id="{720548B7-0D6E-6287-158B-83D4374EDA3E}"/>
              </a:ext>
            </a:extLst>
          </p:cNvPr>
          <p:cNvCxnSpPr>
            <a:cxnSpLocks/>
          </p:cNvCxnSpPr>
          <p:nvPr/>
        </p:nvCxnSpPr>
        <p:spPr>
          <a:xfrm flipV="1">
            <a:off x="6209411" y="857937"/>
            <a:ext cx="786384" cy="1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4" name="Straight Connector 1583">
            <a:extLst>
              <a:ext uri="{FF2B5EF4-FFF2-40B4-BE49-F238E27FC236}">
                <a16:creationId xmlns:a16="http://schemas.microsoft.com/office/drawing/2014/main" id="{1AECD38C-C464-1CF5-4CC7-97F889BE531F}"/>
              </a:ext>
            </a:extLst>
          </p:cNvPr>
          <p:cNvCxnSpPr>
            <a:cxnSpLocks/>
          </p:cNvCxnSpPr>
          <p:nvPr/>
        </p:nvCxnSpPr>
        <p:spPr>
          <a:xfrm flipV="1">
            <a:off x="6209411" y="639497"/>
            <a:ext cx="786384" cy="1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903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9623</TotalTime>
  <Words>42</Words>
  <Application>Microsoft Office PowerPoint</Application>
  <PresentationFormat>Widescreen</PresentationFormat>
  <Paragraphs>19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Teck Ghee Arc Outdoor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Yeasin Mahi</dc:creator>
  <cp:lastModifiedBy>Shajid Anam</cp:lastModifiedBy>
  <cp:revision>1216</cp:revision>
  <dcterms:created xsi:type="dcterms:W3CDTF">2024-08-12T05:58:03Z</dcterms:created>
  <dcterms:modified xsi:type="dcterms:W3CDTF">2024-10-24T07:53:21Z</dcterms:modified>
</cp:coreProperties>
</file>