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4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9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8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8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2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0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7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4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1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21C-5BAF-455D-9BAA-65DD16662987}" type="datetimeFigureOut">
              <a:rPr lang="en-SG" smtClean="0"/>
              <a:t>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IBM Vendor Order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Transformation Flows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01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832104"/>
            <a:ext cx="12192000" cy="1009131"/>
            <a:chOff x="0" y="832104"/>
            <a:chExt cx="12192000" cy="1009131"/>
          </a:xfrm>
        </p:grpSpPr>
        <p:sp>
          <p:nvSpPr>
            <p:cNvPr id="4" name="Rectangle 3"/>
            <p:cNvSpPr/>
            <p:nvPr/>
          </p:nvSpPr>
          <p:spPr>
            <a:xfrm>
              <a:off x="0" y="832105"/>
              <a:ext cx="12192000" cy="10091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832104"/>
              <a:ext cx="585216" cy="1009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 smtClean="0">
                  <a:solidFill>
                    <a:schemeClr val="bg1"/>
                  </a:solidFill>
                </a:rPr>
                <a:t>BLESS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1017" y="1837554"/>
            <a:ext cx="12192000" cy="3451619"/>
            <a:chOff x="-6097" y="1837554"/>
            <a:chExt cx="12192000" cy="3451619"/>
          </a:xfrm>
        </p:grpSpPr>
        <p:sp>
          <p:nvSpPr>
            <p:cNvPr id="9" name="Rectangle 8"/>
            <p:cNvSpPr/>
            <p:nvPr/>
          </p:nvSpPr>
          <p:spPr>
            <a:xfrm>
              <a:off x="-6097" y="1841235"/>
              <a:ext cx="12192000" cy="34479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837554"/>
              <a:ext cx="585216" cy="34516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 smtClean="0">
                  <a:solidFill>
                    <a:schemeClr val="bg1"/>
                  </a:solidFill>
                </a:rPr>
                <a:t>S3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5289175"/>
            <a:ext cx="12192000" cy="1156202"/>
            <a:chOff x="0" y="5289175"/>
            <a:chExt cx="12192000" cy="1156202"/>
          </a:xfrm>
        </p:grpSpPr>
        <p:sp>
          <p:nvSpPr>
            <p:cNvPr id="12" name="Rectangle 11"/>
            <p:cNvSpPr/>
            <p:nvPr/>
          </p:nvSpPr>
          <p:spPr>
            <a:xfrm>
              <a:off x="0" y="5289175"/>
              <a:ext cx="12192000" cy="11562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5289175"/>
              <a:ext cx="585216" cy="11562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 smtClean="0">
                  <a:solidFill>
                    <a:schemeClr val="bg1"/>
                  </a:solidFill>
                </a:rPr>
                <a:t>IBM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0"/>
            <a:ext cx="1239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/>
              <a:t>Invoice Flow</a:t>
            </a:r>
            <a:endParaRPr lang="en-SG" sz="36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375195" y="3551600"/>
            <a:ext cx="1225296" cy="5889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SHIPMENT ID</a:t>
            </a:r>
            <a:endParaRPr lang="en-SG" sz="1200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3888860" y="4325132"/>
            <a:ext cx="1018807" cy="7085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Query Shipment Details</a:t>
            </a:r>
            <a:endParaRPr lang="en-SG" sz="10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813819" y="2793519"/>
            <a:ext cx="1174362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Process Messages</a:t>
            </a:r>
            <a:endParaRPr lang="en-SG" sz="1000" dirty="0"/>
          </a:p>
        </p:txBody>
      </p:sp>
      <p:sp>
        <p:nvSpPr>
          <p:cNvPr id="40" name="Flowchart: Predefined Process 39"/>
          <p:cNvSpPr/>
          <p:nvPr/>
        </p:nvSpPr>
        <p:spPr>
          <a:xfrm>
            <a:off x="4137890" y="1066946"/>
            <a:ext cx="520746" cy="330434"/>
          </a:xfrm>
          <a:prstGeom prst="flowChartPredefined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44" name="Flowchart: Stored Data 43"/>
          <p:cNvSpPr/>
          <p:nvPr/>
        </p:nvSpPr>
        <p:spPr>
          <a:xfrm>
            <a:off x="1538366" y="5631386"/>
            <a:ext cx="905256" cy="502920"/>
          </a:xfrm>
          <a:prstGeom prst="flowChartOnlineStora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Kafka</a:t>
            </a:r>
            <a:endParaRPr lang="en-SG" sz="1200" dirty="0"/>
          </a:p>
        </p:txBody>
      </p:sp>
      <p:sp>
        <p:nvSpPr>
          <p:cNvPr id="46" name="Flowchart: Predefined Process 45"/>
          <p:cNvSpPr/>
          <p:nvPr/>
        </p:nvSpPr>
        <p:spPr>
          <a:xfrm>
            <a:off x="4083212" y="5773649"/>
            <a:ext cx="630103" cy="330434"/>
          </a:xfrm>
          <a:prstGeom prst="flowChartPredefined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REST</a:t>
            </a:r>
            <a:endParaRPr lang="en-SG" sz="1000" dirty="0"/>
          </a:p>
        </p:txBody>
      </p:sp>
      <p:sp>
        <p:nvSpPr>
          <p:cNvPr id="49" name="Flowchart: Predefined Process 48"/>
          <p:cNvSpPr/>
          <p:nvPr/>
        </p:nvSpPr>
        <p:spPr>
          <a:xfrm>
            <a:off x="1062804" y="4411750"/>
            <a:ext cx="1850326" cy="53530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Receive SHIPMENT_PREPARED</a:t>
            </a:r>
            <a:endParaRPr lang="en-SG" sz="1000" dirty="0"/>
          </a:p>
        </p:txBody>
      </p:sp>
      <p:sp>
        <p:nvSpPr>
          <p:cNvPr id="62" name="Flowchart: Predefined Process 61"/>
          <p:cNvSpPr/>
          <p:nvPr/>
        </p:nvSpPr>
        <p:spPr>
          <a:xfrm>
            <a:off x="3397472" y="2051385"/>
            <a:ext cx="2007057" cy="5077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Send</a:t>
            </a:r>
          </a:p>
          <a:p>
            <a:pPr algn="ctr"/>
            <a:r>
              <a:rPr lang="en-SG" sz="1000" dirty="0"/>
              <a:t>VND_ORD_IBM_COMINV</a:t>
            </a:r>
            <a:endParaRPr lang="en-SG" sz="1000" dirty="0" smtClean="0"/>
          </a:p>
        </p:txBody>
      </p:sp>
      <p:sp>
        <p:nvSpPr>
          <p:cNvPr id="63" name="Flowchart: Predefined Process 62"/>
          <p:cNvSpPr/>
          <p:nvPr/>
        </p:nvSpPr>
        <p:spPr>
          <a:xfrm>
            <a:off x="6557917" y="4403041"/>
            <a:ext cx="1063767" cy="5552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Download Documents</a:t>
            </a:r>
            <a:endParaRPr lang="en-SG" sz="1000" dirty="0"/>
          </a:p>
        </p:txBody>
      </p:sp>
      <p:sp>
        <p:nvSpPr>
          <p:cNvPr id="64" name="Flowchart: Predefined Process 63"/>
          <p:cNvSpPr/>
          <p:nvPr/>
        </p:nvSpPr>
        <p:spPr>
          <a:xfrm>
            <a:off x="6771523" y="5777779"/>
            <a:ext cx="630103" cy="330434"/>
          </a:xfrm>
          <a:prstGeom prst="flowChartPredefined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REST</a:t>
            </a:r>
            <a:endParaRPr lang="en-SG" sz="1000" dirty="0"/>
          </a:p>
        </p:txBody>
      </p:sp>
      <p:sp>
        <p:nvSpPr>
          <p:cNvPr id="66" name="Flowchart: Predefined Process 65"/>
          <p:cNvSpPr/>
          <p:nvPr/>
        </p:nvSpPr>
        <p:spPr>
          <a:xfrm>
            <a:off x="6838118" y="1044081"/>
            <a:ext cx="520746" cy="330434"/>
          </a:xfrm>
          <a:prstGeom prst="flowChartPredefined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67" name="Flowchart: Predefined Process 66"/>
          <p:cNvSpPr/>
          <p:nvPr/>
        </p:nvSpPr>
        <p:spPr>
          <a:xfrm>
            <a:off x="6513511" y="2793519"/>
            <a:ext cx="1174362" cy="54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Process Messages</a:t>
            </a:r>
            <a:endParaRPr lang="en-SG" sz="1000" dirty="0"/>
          </a:p>
        </p:txBody>
      </p:sp>
      <p:sp>
        <p:nvSpPr>
          <p:cNvPr id="69" name="Flowchart: Predefined Process 68"/>
          <p:cNvSpPr/>
          <p:nvPr/>
        </p:nvSpPr>
        <p:spPr>
          <a:xfrm>
            <a:off x="5862917" y="2041814"/>
            <a:ext cx="2471186" cy="5077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Send 1..n</a:t>
            </a:r>
          </a:p>
          <a:p>
            <a:pPr algn="ctr"/>
            <a:r>
              <a:rPr lang="en-SG" sz="1000" dirty="0" smtClean="0"/>
              <a:t>VND_ORD_IBM_COMINV_DOC</a:t>
            </a:r>
          </a:p>
        </p:txBody>
      </p:sp>
      <p:cxnSp>
        <p:nvCxnSpPr>
          <p:cNvPr id="70" name="Straight Arrow Connector 69"/>
          <p:cNvCxnSpPr>
            <a:stCxn id="44" idx="0"/>
            <a:endCxn id="49" idx="2"/>
          </p:cNvCxnSpPr>
          <p:nvPr/>
        </p:nvCxnSpPr>
        <p:spPr>
          <a:xfrm flipH="1" flipV="1">
            <a:off x="1987967" y="4947056"/>
            <a:ext cx="0" cy="6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9" idx="0"/>
            <a:endCxn id="15" idx="3"/>
          </p:cNvCxnSpPr>
          <p:nvPr/>
        </p:nvCxnSpPr>
        <p:spPr>
          <a:xfrm flipH="1" flipV="1">
            <a:off x="1987843" y="4140537"/>
            <a:ext cx="124" cy="27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9" idx="3"/>
            <a:endCxn id="21" idx="1"/>
          </p:cNvCxnSpPr>
          <p:nvPr/>
        </p:nvCxnSpPr>
        <p:spPr>
          <a:xfrm>
            <a:off x="2913130" y="4679403"/>
            <a:ext cx="97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1" idx="3"/>
            <a:endCxn id="63" idx="1"/>
          </p:cNvCxnSpPr>
          <p:nvPr/>
        </p:nvCxnSpPr>
        <p:spPr>
          <a:xfrm>
            <a:off x="4907667" y="4679403"/>
            <a:ext cx="1650250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1" idx="2"/>
            <a:endCxn id="46" idx="0"/>
          </p:cNvCxnSpPr>
          <p:nvPr/>
        </p:nvCxnSpPr>
        <p:spPr>
          <a:xfrm>
            <a:off x="4398264" y="5033673"/>
            <a:ext cx="0" cy="73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2"/>
            <a:endCxn id="64" idx="0"/>
          </p:cNvCxnSpPr>
          <p:nvPr/>
        </p:nvCxnSpPr>
        <p:spPr>
          <a:xfrm flipH="1">
            <a:off x="7086575" y="4958268"/>
            <a:ext cx="3226" cy="81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1" idx="0"/>
            <a:endCxn id="15" idx="4"/>
          </p:cNvCxnSpPr>
          <p:nvPr/>
        </p:nvCxnSpPr>
        <p:spPr>
          <a:xfrm rot="16200000" flipV="1">
            <a:off x="3259847" y="3186714"/>
            <a:ext cx="479063" cy="1797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3" idx="0"/>
            <a:endCxn id="15" idx="4"/>
          </p:cNvCxnSpPr>
          <p:nvPr/>
        </p:nvCxnSpPr>
        <p:spPr>
          <a:xfrm rot="16200000" flipV="1">
            <a:off x="4566660" y="1879900"/>
            <a:ext cx="556972" cy="44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1" idx="0"/>
            <a:endCxn id="23" idx="2"/>
          </p:cNvCxnSpPr>
          <p:nvPr/>
        </p:nvCxnSpPr>
        <p:spPr>
          <a:xfrm flipV="1">
            <a:off x="4398264" y="3338730"/>
            <a:ext cx="2736" cy="9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3" idx="0"/>
            <a:endCxn id="67" idx="2"/>
          </p:cNvCxnSpPr>
          <p:nvPr/>
        </p:nvCxnSpPr>
        <p:spPr>
          <a:xfrm flipV="1">
            <a:off x="7089801" y="3338730"/>
            <a:ext cx="10891" cy="106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0"/>
            <a:endCxn id="62" idx="2"/>
          </p:cNvCxnSpPr>
          <p:nvPr/>
        </p:nvCxnSpPr>
        <p:spPr>
          <a:xfrm flipV="1">
            <a:off x="4401000" y="2559114"/>
            <a:ext cx="1" cy="23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7" idx="0"/>
            <a:endCxn id="69" idx="2"/>
          </p:cNvCxnSpPr>
          <p:nvPr/>
        </p:nvCxnSpPr>
        <p:spPr>
          <a:xfrm flipH="1" flipV="1">
            <a:off x="7098510" y="2549543"/>
            <a:ext cx="2182" cy="24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2" idx="0"/>
            <a:endCxn id="40" idx="2"/>
          </p:cNvCxnSpPr>
          <p:nvPr/>
        </p:nvCxnSpPr>
        <p:spPr>
          <a:xfrm flipH="1" flipV="1">
            <a:off x="4398263" y="1397380"/>
            <a:ext cx="0" cy="65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9" idx="0"/>
            <a:endCxn id="66" idx="2"/>
          </p:cNvCxnSpPr>
          <p:nvPr/>
        </p:nvCxnSpPr>
        <p:spPr>
          <a:xfrm flipH="1" flipV="1">
            <a:off x="7098491" y="1374515"/>
            <a:ext cx="19" cy="66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87069" y="3458987"/>
            <a:ext cx="7224817" cy="170431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55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IBM Vendor Order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x390</dc:creator>
  <cp:lastModifiedBy>Shugang Lee</cp:lastModifiedBy>
  <cp:revision>48</cp:revision>
  <dcterms:created xsi:type="dcterms:W3CDTF">2022-10-06T04:57:02Z</dcterms:created>
  <dcterms:modified xsi:type="dcterms:W3CDTF">2023-08-01T05:04:22Z</dcterms:modified>
</cp:coreProperties>
</file>