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63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080808"/>
    <a:srgbClr val="FFFFFF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9693" autoAdjust="0"/>
  </p:normalViewPr>
  <p:slideViewPr>
    <p:cSldViewPr snapToGrid="0">
      <p:cViewPr varScale="1">
        <p:scale>
          <a:sx n="66" d="100"/>
          <a:sy n="66" d="100"/>
        </p:scale>
        <p:origin x="972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8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Jurong West </a:t>
            </a:r>
            <a:r>
              <a:rPr lang="en-US"/>
              <a:t>Jewel 991A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L1">
            <a:extLst>
              <a:ext uri="{FF2B5EF4-FFF2-40B4-BE49-F238E27FC236}">
                <a16:creationId xmlns:a16="http://schemas.microsoft.com/office/drawing/2014/main" id="{5FF8D828-5376-341F-A2B7-FCBD24D2E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5466" y="-249398"/>
            <a:ext cx="12437965" cy="48404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1B1A1E-7394-1BEF-636B-55629A036F17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991A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07149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" hidden="1">
            <a:extLst>
              <a:ext uri="{FF2B5EF4-FFF2-40B4-BE49-F238E27FC236}">
                <a16:creationId xmlns:a16="http://schemas.microsoft.com/office/drawing/2014/main" id="{AECB8BD9-8795-F6F2-0343-F1C8759CA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2825" y="-1126507"/>
            <a:ext cx="13510683" cy="7260440"/>
          </a:xfrm>
        </p:spPr>
      </p:pic>
      <p:pic>
        <p:nvPicPr>
          <p:cNvPr id="542" name="PictureL1" hidden="1">
            <a:extLst>
              <a:ext uri="{FF2B5EF4-FFF2-40B4-BE49-F238E27FC236}">
                <a16:creationId xmlns:a16="http://schemas.microsoft.com/office/drawing/2014/main" id="{E4977C72-001F-B18C-407A-BBA620826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6" y="33608"/>
            <a:ext cx="12217326" cy="4895069"/>
          </a:xfrm>
          <a:prstGeom prst="rect">
            <a:avLst/>
          </a:prstGeom>
        </p:spPr>
      </p:pic>
      <p:sp>
        <p:nvSpPr>
          <p:cNvPr id="543" name="Rectangle 542" hidden="1">
            <a:extLst>
              <a:ext uri="{FF2B5EF4-FFF2-40B4-BE49-F238E27FC236}">
                <a16:creationId xmlns:a16="http://schemas.microsoft.com/office/drawing/2014/main" id="{7440612F-3FB4-5CAC-E050-205DF34F212F}"/>
              </a:ext>
            </a:extLst>
          </p:cNvPr>
          <p:cNvSpPr/>
          <p:nvPr/>
        </p:nvSpPr>
        <p:spPr>
          <a:xfrm>
            <a:off x="-261332" y="-524749"/>
            <a:ext cx="13106400" cy="5391150"/>
          </a:xfrm>
          <a:prstGeom prst="rect">
            <a:avLst/>
          </a:prstGeom>
          <a:solidFill>
            <a:srgbClr val="BEBEBE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FCD28C50-FA4E-BCC9-5C21-CF370FE18661}"/>
              </a:ext>
            </a:extLst>
          </p:cNvPr>
          <p:cNvGrpSpPr/>
          <p:nvPr/>
        </p:nvGrpSpPr>
        <p:grpSpPr>
          <a:xfrm>
            <a:off x="1" y="0"/>
            <a:ext cx="12192000" cy="4795935"/>
            <a:chOff x="-53050" y="-252160"/>
            <a:chExt cx="12430339" cy="4710365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5F00F1B3-1CD8-38E3-551A-6F603E11DFC6}"/>
                </a:ext>
              </a:extLst>
            </p:cNvPr>
            <p:cNvGrpSpPr/>
            <p:nvPr/>
          </p:nvGrpSpPr>
          <p:grpSpPr>
            <a:xfrm flipV="1">
              <a:off x="5017197" y="2256127"/>
              <a:ext cx="3731054" cy="1825676"/>
              <a:chOff x="3280017" y="3725672"/>
              <a:chExt cx="3339716" cy="1212087"/>
            </a:xfrm>
          </p:grpSpPr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01A78A21-8BFB-ECEC-2EE1-B1104CE4ED11}"/>
                  </a:ext>
                </a:extLst>
              </p:cNvPr>
              <p:cNvGrpSpPr/>
              <p:nvPr/>
            </p:nvGrpSpPr>
            <p:grpSpPr>
              <a:xfrm flipH="1">
                <a:off x="4579790" y="3725672"/>
                <a:ext cx="2039943" cy="1212087"/>
                <a:chOff x="2405204" y="2719912"/>
                <a:chExt cx="2039955" cy="2246234"/>
              </a:xfrm>
            </p:grpSpPr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13AC43F1-A2A4-3A67-A139-8B14C1ECB35F}"/>
                    </a:ext>
                  </a:extLst>
                </p:cNvPr>
                <p:cNvCxnSpPr/>
                <p:nvPr/>
              </p:nvCxnSpPr>
              <p:spPr>
                <a:xfrm>
                  <a:off x="2405204" y="2728447"/>
                  <a:ext cx="118682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6F9A30E-75BB-16D8-74E9-33A2085AB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8743" y="2719912"/>
                  <a:ext cx="0" cy="1181293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E07BE251-A0D0-3BAB-502F-88156D76B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5739" y="3098592"/>
                  <a:ext cx="85942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04CBDEA6-CAFD-C191-45AE-892C39141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2962" y="4962238"/>
                  <a:ext cx="654797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E0174F8-D0F2-302D-A02E-4CDBAC0B5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8209" y="4343660"/>
                  <a:ext cx="409248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CBE2395B-128C-E24A-7FCB-9D46E085B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8545" y="4662477"/>
                  <a:ext cx="409247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3BF02C2E-647E-FAFE-278A-F76471F76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0437" y="3894143"/>
                  <a:ext cx="0" cy="45001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89D4E238-ED14-1D68-0D92-B14ADD672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587759" y="2731240"/>
                  <a:ext cx="0" cy="48618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C219E991-F9E9-7911-9B45-4F091766C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5326" y="4338582"/>
                  <a:ext cx="0" cy="618773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267E3B57-E59F-09F2-9519-83A9C5A11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60" y="4600385"/>
                  <a:ext cx="0" cy="365761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435246FE-A0F6-9218-F860-049FA966F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8738" y="3899371"/>
                  <a:ext cx="1238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1A7B7C45-D7D1-2A76-6724-AAC2A73E0000}"/>
                  </a:ext>
                </a:extLst>
              </p:cNvPr>
              <p:cNvGrpSpPr/>
              <p:nvPr/>
            </p:nvGrpSpPr>
            <p:grpSpPr>
              <a:xfrm>
                <a:off x="3280017" y="3737925"/>
                <a:ext cx="1925942" cy="1195612"/>
                <a:chOff x="2321168" y="2095797"/>
                <a:chExt cx="1925942" cy="1195612"/>
              </a:xfrm>
            </p:grpSpPr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26026A0E-9816-E9B4-9157-A9C6964FBDC3}"/>
                    </a:ext>
                  </a:extLst>
                </p:cNvPr>
                <p:cNvCxnSpPr/>
                <p:nvPr/>
              </p:nvCxnSpPr>
              <p:spPr>
                <a:xfrm>
                  <a:off x="2435735" y="2096567"/>
                  <a:ext cx="1186813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D5B3D861-C6D0-3CD5-41C5-1A15F3EDF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7868" y="2095797"/>
                  <a:ext cx="0" cy="625293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736E2734-1366-26B8-14A5-9E005D2B0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1807" y="2357130"/>
                  <a:ext cx="49928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36D616CB-AC6B-ED01-F170-6920FE655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1168" y="3289300"/>
                  <a:ext cx="834862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21BA5397-7A81-A5D5-F423-08DF36394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7430" y="2957514"/>
                  <a:ext cx="40924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3A52BE08-3B40-5DD8-340E-F80F6B066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7864" y="2770741"/>
                  <a:ext cx="40924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A415AA7C-ACE0-F0F6-DD7A-EE7011467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0269" y="2716622"/>
                  <a:ext cx="0" cy="242832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3641B4C7-54FD-6D38-DAD0-3E096D444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9717" y="2096084"/>
                  <a:ext cx="0" cy="26104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396D85DF-D553-2045-C0B6-B27FCD40C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163" y="2955405"/>
                  <a:ext cx="0" cy="33389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7A46C995-66F8-513F-C721-F2601A9B2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588" y="3091072"/>
                  <a:ext cx="0" cy="20033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437DED5F-EFFA-99F3-9D53-7CCF645D6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5733" y="2719506"/>
                  <a:ext cx="1238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658EA290-3ECF-CFE0-5B80-2F28319E1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8706" y="4117305"/>
              <a:ext cx="129736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CCD1935-E9A9-5AE6-9DBA-0259361C3F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2893" y="3084616"/>
              <a:ext cx="0" cy="103296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3E798BB-C4F6-455F-7569-17E3F8C81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5788" y="3924498"/>
              <a:ext cx="157276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48040AB-2A2C-1DBE-6A27-C7341C5FD3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2104" y="2262374"/>
              <a:ext cx="89564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856AF090-BB72-B09A-AA34-2FB17F4AE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6144" y="2766012"/>
              <a:ext cx="47548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56F47E5-7FCA-F12C-41AF-D8C67688ED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0339" y="2762330"/>
              <a:ext cx="0" cy="32918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3E3B0BD-C636-92D8-DC24-C1968BA2FB1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79457" y="3924870"/>
              <a:ext cx="0" cy="19757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190FF28C-1AD7-0861-9753-CDDAB8A68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9319" y="2262376"/>
              <a:ext cx="0" cy="50292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39BF2D75-983E-0460-F56B-BFE2CAE99F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2106" y="2260018"/>
              <a:ext cx="0" cy="16165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90081C2-FC0A-5343-6446-85423D701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337" y="3090388"/>
              <a:ext cx="20116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7" name="Lift">
              <a:extLst>
                <a:ext uri="{FF2B5EF4-FFF2-40B4-BE49-F238E27FC236}">
                  <a16:creationId xmlns:a16="http://schemas.microsoft.com/office/drawing/2014/main" id="{AA83EDA7-B69F-3211-453C-D0AF5C39B9EF}"/>
                </a:ext>
              </a:extLst>
            </p:cNvPr>
            <p:cNvGrpSpPr/>
            <p:nvPr/>
          </p:nvGrpSpPr>
          <p:grpSpPr>
            <a:xfrm>
              <a:off x="8778666" y="310142"/>
              <a:ext cx="447565" cy="1441725"/>
              <a:chOff x="7794666" y="3569972"/>
              <a:chExt cx="426928" cy="1125536"/>
            </a:xfrm>
          </p:grpSpPr>
          <p:grpSp>
            <p:nvGrpSpPr>
              <p:cNvPr id="444" name="Lift">
                <a:extLst>
                  <a:ext uri="{FF2B5EF4-FFF2-40B4-BE49-F238E27FC236}">
                    <a16:creationId xmlns:a16="http://schemas.microsoft.com/office/drawing/2014/main" id="{39540998-A1BD-0767-A087-631710E58D59}"/>
                  </a:ext>
                </a:extLst>
              </p:cNvPr>
              <p:cNvGrpSpPr/>
              <p:nvPr/>
            </p:nvGrpSpPr>
            <p:grpSpPr>
              <a:xfrm>
                <a:off x="7796207" y="4311644"/>
                <a:ext cx="425387" cy="383864"/>
                <a:chOff x="7796207" y="4311644"/>
                <a:chExt cx="425387" cy="383864"/>
              </a:xfrm>
            </p:grpSpPr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4ADA659A-4B9C-74F3-3E98-E50FE29E5EA9}"/>
                    </a:ext>
                  </a:extLst>
                </p:cNvPr>
                <p:cNvSpPr/>
                <p:nvPr/>
              </p:nvSpPr>
              <p:spPr>
                <a:xfrm>
                  <a:off x="7800018" y="4319297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012176AA-42AB-EF42-9B5B-302528024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D5B03B2C-9D41-836F-85F9-2037BDAB3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1164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5" name="Lift">
                <a:extLst>
                  <a:ext uri="{FF2B5EF4-FFF2-40B4-BE49-F238E27FC236}">
                    <a16:creationId xmlns:a16="http://schemas.microsoft.com/office/drawing/2014/main" id="{35DE49B8-3B30-4E61-19E4-DA143AE33A1F}"/>
                  </a:ext>
                </a:extLst>
              </p:cNvPr>
              <p:cNvGrpSpPr/>
              <p:nvPr/>
            </p:nvGrpSpPr>
            <p:grpSpPr>
              <a:xfrm>
                <a:off x="7795414" y="3944685"/>
                <a:ext cx="425387" cy="378581"/>
                <a:chOff x="7796207" y="4320604"/>
                <a:chExt cx="425387" cy="378581"/>
              </a:xfrm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F9D1AB22-4940-0C63-CB4C-A07DB52BF60E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E405518E-28CB-7DAC-EE33-DC10256B7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87AC59E8-80C0-DEA2-6F61-939FA7493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6" name="Lift">
                <a:extLst>
                  <a:ext uri="{FF2B5EF4-FFF2-40B4-BE49-F238E27FC236}">
                    <a16:creationId xmlns:a16="http://schemas.microsoft.com/office/drawing/2014/main" id="{49098F2B-217F-4847-3633-303A379DB608}"/>
                  </a:ext>
                </a:extLst>
              </p:cNvPr>
              <p:cNvGrpSpPr/>
              <p:nvPr/>
            </p:nvGrpSpPr>
            <p:grpSpPr>
              <a:xfrm>
                <a:off x="7794666" y="3569972"/>
                <a:ext cx="425387" cy="378581"/>
                <a:chOff x="7796207" y="4320604"/>
                <a:chExt cx="425387" cy="378581"/>
              </a:xfrm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5B7050A9-BF89-628E-6F95-0F0EE7125E15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3419B0A6-9EBD-08B7-154C-F3540F0D8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6EE664A-9E3A-023C-BBC8-7D3092C31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8" name="Stair">
              <a:extLst>
                <a:ext uri="{FF2B5EF4-FFF2-40B4-BE49-F238E27FC236}">
                  <a16:creationId xmlns:a16="http://schemas.microsoft.com/office/drawing/2014/main" id="{9EDF1136-BCE4-6194-1847-69429764799A}"/>
                </a:ext>
              </a:extLst>
            </p:cNvPr>
            <p:cNvGrpSpPr/>
            <p:nvPr/>
          </p:nvGrpSpPr>
          <p:grpSpPr>
            <a:xfrm>
              <a:off x="9649005" y="299292"/>
              <a:ext cx="176101" cy="1005840"/>
              <a:chOff x="8678078" y="4001006"/>
              <a:chExt cx="189141" cy="574051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B97A6EAF-21D0-E960-932F-A217E7F4B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172332"/>
                <a:ext cx="18660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59ADDE12-30D8-46AC-9FDB-0A9E3385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078" y="4210432"/>
                <a:ext cx="18660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13D49CD-FEF6-9191-F7F5-5FF7F152C6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258057"/>
                <a:ext cx="18660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322BF93-81F0-A76F-6345-FDCB6C520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05682"/>
                <a:ext cx="18660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539D74EC-B88C-BADA-3750-E0893D4BC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43782"/>
                <a:ext cx="18660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A448BE4-6BE9-7FF4-431C-26B0E5FC35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81882"/>
                <a:ext cx="18660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051F5CE7-7BF1-0D89-1347-47D27C134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19982"/>
                <a:ext cx="18660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D2F5511-B266-FEEE-D521-5AE1204B7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67607"/>
                <a:ext cx="18660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EECB2EBD-139E-616F-7A11-04D8C10B5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219" y="4001006"/>
                <a:ext cx="0" cy="5740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9941DDC-7A9F-7098-8FFC-17DD86F8A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1088" y="4127922"/>
              <a:ext cx="1316116" cy="93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79FE9D54-B57F-06BE-597E-D8015F77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2791" y="3123014"/>
              <a:ext cx="0" cy="10058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EB2E5ADC-3D00-665E-93D4-A532E64A0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8304" y="3927179"/>
              <a:ext cx="79553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B8E67377-E20D-ADB9-640C-ACCE059AD1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43740" y="2261877"/>
              <a:ext cx="82296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BA7C050-0DD6-59D8-AFE0-6D7BD96489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63184" y="2763142"/>
              <a:ext cx="493777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920B853-5BCF-47C7-B20F-E26C821D2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6712" y="2420691"/>
              <a:ext cx="365761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894942A-10F2-194D-9649-466785FB43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53253" y="2764991"/>
              <a:ext cx="0" cy="3657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0CAC675-CBB5-93C3-43B0-5AFE18813A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21088" y="3355653"/>
              <a:ext cx="0" cy="77724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6669919-2B50-1BE0-673E-B5DAA9865F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63184" y="2261872"/>
              <a:ext cx="0" cy="50292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58FFE0CC-48B3-D2E7-70B3-B9CAAE8C75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46917" y="2260312"/>
              <a:ext cx="0" cy="3657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EC05F35-E2D5-3A8B-815E-7BC1D0C98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3246" y="3125612"/>
              <a:ext cx="17958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1D969B-162E-31B4-73B3-EADB156135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0347" y="2258780"/>
              <a:ext cx="0" cy="166421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1" name="Stair">
              <a:extLst>
                <a:ext uri="{FF2B5EF4-FFF2-40B4-BE49-F238E27FC236}">
                  <a16:creationId xmlns:a16="http://schemas.microsoft.com/office/drawing/2014/main" id="{EF381E29-2B3C-DB8D-9134-4519AA92C118}"/>
                </a:ext>
              </a:extLst>
            </p:cNvPr>
            <p:cNvGrpSpPr/>
            <p:nvPr/>
          </p:nvGrpSpPr>
          <p:grpSpPr>
            <a:xfrm>
              <a:off x="3716867" y="547556"/>
              <a:ext cx="165439" cy="914399"/>
              <a:chOff x="8677812" y="3998290"/>
              <a:chExt cx="189575" cy="521863"/>
            </a:xfrm>
          </p:grpSpPr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7E053E9A-7188-D6E8-A0AF-1E4CEAAB7A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172332"/>
                <a:ext cx="188604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059D570-C39A-A332-6673-FD89D6965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7812" y="4210432"/>
                <a:ext cx="188604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1D853CE4-EA9E-C579-71B6-CDDE89576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258057"/>
                <a:ext cx="188604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EB0B559E-D014-AD5F-79E0-B7B2AAE8A1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05682"/>
                <a:ext cx="188604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32636A96-E03D-DCF6-9E3D-E9CF5F8E31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43782"/>
                <a:ext cx="188604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AB255172-8520-203B-3F25-147B1D638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81882"/>
                <a:ext cx="188604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CCF96C5F-6D29-1DB0-D506-A8F9EBF225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19982"/>
                <a:ext cx="188604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7A1CECC-1CCB-277C-E282-383FAF7A7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67607"/>
                <a:ext cx="188604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7A722E99-0591-7A25-C21D-7D14DE5D8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219" y="3998290"/>
                <a:ext cx="0" cy="5218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CD1FF46B-BEBF-87C5-5944-E716CE0EF331}"/>
                </a:ext>
              </a:extLst>
            </p:cNvPr>
            <p:cNvCxnSpPr>
              <a:cxnSpLocks/>
            </p:cNvCxnSpPr>
            <p:nvPr/>
          </p:nvCxnSpPr>
          <p:spPr>
            <a:xfrm>
              <a:off x="3695961" y="2263735"/>
              <a:ext cx="109728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305CC43-4A45-7FDB-B911-20B1CA4C2F62}"/>
                </a:ext>
              </a:extLst>
            </p:cNvPr>
            <p:cNvCxnSpPr>
              <a:cxnSpLocks/>
            </p:cNvCxnSpPr>
            <p:nvPr/>
          </p:nvCxnSpPr>
          <p:spPr>
            <a:xfrm>
              <a:off x="5055444" y="1971777"/>
              <a:ext cx="100584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20D7D1E7-8B64-D9D9-C9A2-0DB56311E4A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55064" y="2260893"/>
              <a:ext cx="187452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1B862BC-8459-0B8C-0F58-4F5FFE1572A2}"/>
                </a:ext>
              </a:extLst>
            </p:cNvPr>
            <p:cNvCxnSpPr>
              <a:cxnSpLocks/>
            </p:cNvCxnSpPr>
            <p:nvPr/>
          </p:nvCxnSpPr>
          <p:spPr>
            <a:xfrm>
              <a:off x="1252172" y="1973357"/>
              <a:ext cx="146304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F32D701-455A-4004-297A-FD4D8132B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0708" y="300980"/>
              <a:ext cx="1421" cy="14630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F05EB2C-9854-7AA8-7251-07F97D18C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0519" y="2419449"/>
              <a:ext cx="0" cy="3657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EC3C0E8-448E-34AF-BA30-B14DC2180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036" y="2262971"/>
              <a:ext cx="0" cy="14630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FE4E73C-4191-1D70-57CD-E15980D74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0451" y="3722921"/>
              <a:ext cx="71323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84EE169-AD39-5D81-3F75-45258A705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9662" y="1763409"/>
              <a:ext cx="20430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4552F7-D886-914C-D1DF-0E1B5AE34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4627" y="1824360"/>
              <a:ext cx="1645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DA55FA5-C190-BD3F-E9D0-4B15A64D5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16379" y="545060"/>
              <a:ext cx="1645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1F9EC528-5D1D-A262-EBED-B67928CC2A0F}"/>
                </a:ext>
              </a:extLst>
            </p:cNvPr>
            <p:cNvGrpSpPr/>
            <p:nvPr/>
          </p:nvGrpSpPr>
          <p:grpSpPr>
            <a:xfrm>
              <a:off x="1912898" y="181617"/>
              <a:ext cx="1811779" cy="1794554"/>
              <a:chOff x="1909723" y="181617"/>
              <a:chExt cx="1811779" cy="1794554"/>
            </a:xfrm>
          </p:grpSpPr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A40FEB7-E708-F58B-3233-CB92F367F05A}"/>
                  </a:ext>
                </a:extLst>
              </p:cNvPr>
              <p:cNvCxnSpPr/>
              <p:nvPr/>
            </p:nvCxnSpPr>
            <p:spPr>
              <a:xfrm>
                <a:off x="1909723" y="181617"/>
                <a:ext cx="1312402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DED2992B-6442-AD90-2657-C73DA7D42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723" y="181617"/>
                <a:ext cx="0" cy="98036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06D0EE3-0855-0BE0-3737-0CEBB20C1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125" y="458988"/>
                <a:ext cx="493037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72225109-92C9-E6CB-6F6E-1104F1DDA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458" y="1972580"/>
                <a:ext cx="27431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D4F54A4-4CEF-61E0-4D87-C2530AD49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057" y="1466485"/>
                <a:ext cx="4572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BB0078D-E2B0-C1A6-2AD6-7F3451127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83" y="1707292"/>
                <a:ext cx="27431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1FD6469-CE4B-9C4C-58FB-5EF1D8C04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057" y="1157184"/>
                <a:ext cx="0" cy="31089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637A2C7D-AA89-4D4D-ABC1-22495310F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125" y="181617"/>
                <a:ext cx="0" cy="39515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356D49F-1DFE-A9CC-733F-C0491CEA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148" y="1464107"/>
                <a:ext cx="0" cy="512064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EB8F7236-41D4-D7E9-DB16-CA8894681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8709" y="454205"/>
                <a:ext cx="0" cy="137160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49A8602-4B29-1D40-5706-00CB00688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125" y="1652526"/>
                <a:ext cx="0" cy="32004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2C26F2A-E0EE-4C66-1B3E-51EB09442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723" y="1159587"/>
                <a:ext cx="13833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3C0935C8-6754-A033-1DAE-F5EAB4502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83" y="1181035"/>
                <a:ext cx="27431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B717B20-3DA4-6699-F903-902A9395F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9888" y="1180558"/>
                <a:ext cx="0" cy="53035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967E14BA-A0D3-71FE-48DF-15F55055A580}"/>
                </a:ext>
              </a:extLst>
            </p:cNvPr>
            <p:cNvGrpSpPr/>
            <p:nvPr/>
          </p:nvGrpSpPr>
          <p:grpSpPr>
            <a:xfrm flipH="1">
              <a:off x="4033798" y="181617"/>
              <a:ext cx="1811779" cy="1794554"/>
              <a:chOff x="1909723" y="181617"/>
              <a:chExt cx="1811779" cy="1794554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B3716998-5529-6266-32B6-F705FA64A54E}"/>
                  </a:ext>
                </a:extLst>
              </p:cNvPr>
              <p:cNvCxnSpPr/>
              <p:nvPr/>
            </p:nvCxnSpPr>
            <p:spPr>
              <a:xfrm>
                <a:off x="1909723" y="181617"/>
                <a:ext cx="1312402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47087CB1-A83C-042F-31E6-CE99D92F3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723" y="181617"/>
                <a:ext cx="0" cy="98036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F8676027-34D9-244D-9FA9-13AC841F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125" y="458988"/>
                <a:ext cx="493037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00E724E-6B67-72C3-73F4-86B73D14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458" y="1972580"/>
                <a:ext cx="27431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CFBF11B8-9DF0-E346-50F3-74FC1C562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057" y="1466485"/>
                <a:ext cx="4572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039C3AE8-10DE-46E2-5069-0E87CEF07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83" y="1707292"/>
                <a:ext cx="27431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628E7550-6A23-B0B3-4AAF-ED04B81F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057" y="1157184"/>
                <a:ext cx="0" cy="31089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C5CCE387-FA95-2983-A1BE-706B8B0AE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125" y="181617"/>
                <a:ext cx="0" cy="39515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283F24F7-B9A2-CD39-404A-20A0BD601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148" y="1464107"/>
                <a:ext cx="0" cy="512064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361B88-51D8-AEC6-7CB4-7D4ED199C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8709" y="454205"/>
                <a:ext cx="0" cy="137160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74368B9-9C93-4493-F9C4-3218DEA1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125" y="1652526"/>
                <a:ext cx="0" cy="32004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5A8A95FC-F421-7F56-9160-C976DA4CB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723" y="1159587"/>
                <a:ext cx="13833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F3F72CE3-557F-0326-FA6C-CE4078983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83" y="1181035"/>
                <a:ext cx="27431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9FBC42DF-B9C3-0C37-F032-F1ED6DB34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9888" y="1180558"/>
                <a:ext cx="0" cy="53035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4647186-21C4-621D-82E5-F936A3663EED}"/>
                </a:ext>
              </a:extLst>
            </p:cNvPr>
            <p:cNvGrpSpPr/>
            <p:nvPr/>
          </p:nvGrpSpPr>
          <p:grpSpPr>
            <a:xfrm>
              <a:off x="6253768" y="106528"/>
              <a:ext cx="2535364" cy="1868257"/>
              <a:chOff x="6253768" y="114148"/>
              <a:chExt cx="2535364" cy="1868257"/>
            </a:xfrm>
          </p:grpSpPr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704A964E-F865-0B24-B3B0-0CC64D477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6865" y="116576"/>
                <a:ext cx="129736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60BCFB0-9171-7359-6752-1E3702F73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867" y="117093"/>
                <a:ext cx="0" cy="1032967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BC453C71-34E7-7FC6-D8EB-29F7C4B81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8773" y="314937"/>
                <a:ext cx="78638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4A21718-0217-0AED-2D85-FEB0F6B55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3768" y="1980239"/>
                <a:ext cx="192024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D75EAEF5-8989-D1DA-AF90-1554066A2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1116" y="1471830"/>
                <a:ext cx="49377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F5B4C991-2AA5-AFFE-326A-C01DCBE57F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3372" y="1821424"/>
                <a:ext cx="36576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DDAE9858-04F0-7685-6C8E-6C7D601AE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3546" y="1144748"/>
                <a:ext cx="0" cy="329183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184E5B53-566B-B4E1-C952-6A854E74F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6655" y="114148"/>
                <a:ext cx="0" cy="103327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4FC6A58C-255D-8EFB-FEA1-34AE14818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1231" y="1468175"/>
                <a:ext cx="0" cy="512064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700727CB-98A8-A11F-0446-880C34015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005" y="1616644"/>
                <a:ext cx="0" cy="36576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926515A9-581C-4A19-2FE4-5C6C5C2DD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845" y="1148254"/>
                <a:ext cx="209397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DB7F94E4-2875-1842-5921-6757B379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3884" y="314056"/>
                <a:ext cx="0" cy="150876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BE3F9852-75CD-83CD-AD71-C6D6D2F07E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3371" y="1424992"/>
                <a:ext cx="36576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DE60BF4-3FF9-F1E8-6725-A48C6BC4A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3371" y="1420463"/>
                <a:ext cx="0" cy="40233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1D5FD135-CAE9-BE39-18D8-FDBF1547207E}"/>
                </a:ext>
              </a:extLst>
            </p:cNvPr>
            <p:cNvGrpSpPr/>
            <p:nvPr/>
          </p:nvGrpSpPr>
          <p:grpSpPr>
            <a:xfrm flipH="1">
              <a:off x="9998817" y="105733"/>
              <a:ext cx="2359082" cy="1870639"/>
              <a:chOff x="6427669" y="111766"/>
              <a:chExt cx="2359082" cy="1870639"/>
            </a:xfrm>
          </p:grpSpPr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408DA65-695A-BB90-25F7-9AE39E5C1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6865" y="116576"/>
                <a:ext cx="129736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5EADC9D-CA2B-8E87-C338-FD578689A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867" y="117093"/>
                <a:ext cx="0" cy="73152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926882F4-C4C7-C600-97A7-B10D0514C6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8773" y="314937"/>
                <a:ext cx="78638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A1A4EFBB-70A5-6A90-1803-2A411708D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9335" y="1980239"/>
                <a:ext cx="804673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257CF95E-0A3A-CAFF-EB41-BFC95083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1116" y="1471830"/>
                <a:ext cx="49377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CAB90A76-8809-EE19-4D17-B8D8671081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0991" y="1821424"/>
                <a:ext cx="36576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D0CBCD45-2A33-4A23-6B3F-530ADBCA5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3546" y="1144748"/>
                <a:ext cx="0" cy="329183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55675AAD-D0FE-000B-825B-F9274D757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6655" y="111766"/>
                <a:ext cx="0" cy="44904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B09CBAA2-7FF2-3EF3-C631-33D72DBA4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1231" y="1468175"/>
                <a:ext cx="0" cy="512064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6515F76D-B569-18FF-F164-B03C0F089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005" y="1616644"/>
                <a:ext cx="0" cy="36576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2C95970E-EECF-CF23-C16A-44BF61443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7669" y="1145079"/>
                <a:ext cx="4572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8F19D612-BA5E-BED3-6A0E-DAE8FA36B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3884" y="314056"/>
                <a:ext cx="0" cy="150876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C010BD51-BA11-3CB5-8E66-C2396F79A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0990" y="1424992"/>
                <a:ext cx="36576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2FEC84D4-8723-0ACC-5C0A-B5686FA73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3371" y="1422844"/>
                <a:ext cx="0" cy="40233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1A45F2BE-C659-2DD7-A487-0F4A072DB0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7758" y="301841"/>
              <a:ext cx="237744" cy="0"/>
            </a:xfrm>
            <a:prstGeom prst="line">
              <a:avLst/>
            </a:prstGeom>
            <a:ln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94DEA6C6-7D4F-56D6-C967-C81C15981E1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071" y="-219152"/>
              <a:ext cx="0" cy="21945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5E48C411-4757-0D74-1861-559252387290}"/>
                </a:ext>
              </a:extLst>
            </p:cNvPr>
            <p:cNvCxnSpPr>
              <a:cxnSpLocks/>
            </p:cNvCxnSpPr>
            <p:nvPr/>
          </p:nvCxnSpPr>
          <p:spPr>
            <a:xfrm>
              <a:off x="6253948" y="-219152"/>
              <a:ext cx="0" cy="21945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034C4C10-B991-6E23-5516-5DABC1B71781}"/>
                </a:ext>
              </a:extLst>
            </p:cNvPr>
            <p:cNvCxnSpPr>
              <a:cxnSpLocks/>
            </p:cNvCxnSpPr>
            <p:nvPr/>
          </p:nvCxnSpPr>
          <p:spPr>
            <a:xfrm>
              <a:off x="9224586" y="-237166"/>
              <a:ext cx="0" cy="5486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E438E30-3B16-F075-A01B-42845C35623F}"/>
                </a:ext>
              </a:extLst>
            </p:cNvPr>
            <p:cNvCxnSpPr>
              <a:cxnSpLocks/>
            </p:cNvCxnSpPr>
            <p:nvPr/>
          </p:nvCxnSpPr>
          <p:spPr>
            <a:xfrm>
              <a:off x="9588919" y="-241929"/>
              <a:ext cx="0" cy="5486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1964DD8-F3CC-BA86-8E20-E6FA3ED5C50C}"/>
                </a:ext>
              </a:extLst>
            </p:cNvPr>
            <p:cNvCxnSpPr>
              <a:cxnSpLocks/>
            </p:cNvCxnSpPr>
            <p:nvPr/>
          </p:nvCxnSpPr>
          <p:spPr>
            <a:xfrm>
              <a:off x="4797462" y="2263645"/>
              <a:ext cx="0" cy="21945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9680287-729A-F290-E26A-A35DAF5247A9}"/>
                </a:ext>
              </a:extLst>
            </p:cNvPr>
            <p:cNvCxnSpPr>
              <a:cxnSpLocks/>
            </p:cNvCxnSpPr>
            <p:nvPr/>
          </p:nvCxnSpPr>
          <p:spPr>
            <a:xfrm>
              <a:off x="5016537" y="2263645"/>
              <a:ext cx="0" cy="219456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189F1F8-A585-0CA9-1298-6CDEFAC98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8321" y="3358050"/>
              <a:ext cx="79552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CF9D43-812A-8FE0-1B84-C67B6F0F50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1554" y="3358029"/>
              <a:ext cx="0" cy="56692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24F58C-A103-012F-2002-09B11D1ED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7451" y="2780447"/>
              <a:ext cx="36576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827349-E2AF-3AD0-2035-8415CFFCB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5526" y="841527"/>
              <a:ext cx="27432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476D3B-CC10-AC69-1119-72FF02C7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68" y="4117305"/>
              <a:ext cx="129736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D6AC21-93D0-C718-FF8A-2834A9205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146" y="3498961"/>
              <a:ext cx="0" cy="62179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F64AC6-EB7B-BE01-D1C3-98DBBCBE1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543" y="2262374"/>
              <a:ext cx="32004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4F7047-1012-1513-12BA-DAB1CE356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06" y="2766012"/>
              <a:ext cx="47548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309F3-73CF-DB26-160B-592A535E0C3D}"/>
                </a:ext>
              </a:extLst>
            </p:cNvPr>
            <p:cNvCxnSpPr>
              <a:cxnSpLocks/>
            </p:cNvCxnSpPr>
            <p:nvPr/>
          </p:nvCxnSpPr>
          <p:spPr>
            <a:xfrm>
              <a:off x="1876569" y="2418807"/>
              <a:ext cx="922953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06577F-A3A3-85BF-D4DE-1691DC824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700" y="2762330"/>
              <a:ext cx="0" cy="32918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9C6A2B-8A14-3D8D-A05A-DC6CE4DE03E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08582" y="3924870"/>
              <a:ext cx="0" cy="19757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34BA86-56BB-0470-8649-217FC449B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720" y="2262376"/>
              <a:ext cx="0" cy="50292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25CF8B-2428-155D-7373-6094C7CA4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3" y="2262399"/>
              <a:ext cx="0" cy="5486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FC6C91-3A72-E105-E95F-D0EAD3537AF1}"/>
                </a:ext>
              </a:extLst>
            </p:cNvPr>
            <p:cNvCxnSpPr>
              <a:cxnSpLocks/>
            </p:cNvCxnSpPr>
            <p:nvPr/>
          </p:nvCxnSpPr>
          <p:spPr>
            <a:xfrm>
              <a:off x="-47772" y="3090388"/>
              <a:ext cx="36576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D13BF0-9084-4805-676C-9A99B36B7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6724" y="2263962"/>
              <a:ext cx="53035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87F23F-81CB-EE99-EC3E-2DB27C0D4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7008" y="2262399"/>
              <a:ext cx="0" cy="50292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B0E875-DF99-0D5B-761C-90D70EC4B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1920" y="2418310"/>
              <a:ext cx="0" cy="39319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D40CC7-EB6C-D3F3-15A8-37AF02B4BA99}"/>
                </a:ext>
              </a:extLst>
            </p:cNvPr>
            <p:cNvCxnSpPr>
              <a:cxnSpLocks/>
            </p:cNvCxnSpPr>
            <p:nvPr/>
          </p:nvCxnSpPr>
          <p:spPr>
            <a:xfrm>
              <a:off x="1876569" y="2809332"/>
              <a:ext cx="67665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049310A-059D-AA46-0B22-93D11283320B}"/>
                </a:ext>
              </a:extLst>
            </p:cNvPr>
            <p:cNvCxnSpPr>
              <a:cxnSpLocks/>
            </p:cNvCxnSpPr>
            <p:nvPr/>
          </p:nvCxnSpPr>
          <p:spPr>
            <a:xfrm>
              <a:off x="981207" y="2761707"/>
              <a:ext cx="36576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BD78C-6960-7648-2393-F68AED2A2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455" y="2759947"/>
              <a:ext cx="0" cy="135610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E7F3131-2071-0302-5824-EBFC21B71A95}"/>
                </a:ext>
              </a:extLst>
            </p:cNvPr>
            <p:cNvCxnSpPr>
              <a:cxnSpLocks/>
            </p:cNvCxnSpPr>
            <p:nvPr/>
          </p:nvCxnSpPr>
          <p:spPr>
            <a:xfrm>
              <a:off x="-47771" y="3499966"/>
              <a:ext cx="1645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93369F-F481-8B8A-AA78-B7691AA792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0577" y="2262971"/>
              <a:ext cx="237744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AD7527D-6747-FBE3-0377-B523FA01F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3177" y="2500610"/>
              <a:ext cx="0" cy="5486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812077-6409-8C8E-1F62-62E92699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8815" y="2500610"/>
              <a:ext cx="0" cy="5486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3D1BF-7C65-F127-87FC-08C72F23FB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297" y="2759948"/>
              <a:ext cx="80467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D65DE2C-A1DE-9B8C-A972-5A43CDC8F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730" y="2757567"/>
              <a:ext cx="0" cy="9144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8BA2F1-FA1A-4927-F423-4CF6045B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7358" y="3042115"/>
              <a:ext cx="0" cy="73152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B9D8C4-DB89-3538-C0EF-09E64573E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186" y="3746355"/>
              <a:ext cx="50292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D2A81E-6AEF-7F6C-A01C-FE217FF91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6267" y="3743569"/>
              <a:ext cx="0" cy="3200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9148B6E-7E11-46FB-AB5A-35C839F643F9}"/>
                </a:ext>
              </a:extLst>
            </p:cNvPr>
            <p:cNvCxnSpPr>
              <a:cxnSpLocks/>
            </p:cNvCxnSpPr>
            <p:nvPr/>
          </p:nvCxnSpPr>
          <p:spPr>
            <a:xfrm>
              <a:off x="-53050" y="919267"/>
              <a:ext cx="1154117" cy="134187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C9EA90-A3F8-6771-3E5B-FE76D45758DB}"/>
                </a:ext>
              </a:extLst>
            </p:cNvPr>
            <p:cNvCxnSpPr>
              <a:cxnSpLocks/>
            </p:cNvCxnSpPr>
            <p:nvPr/>
          </p:nvCxnSpPr>
          <p:spPr>
            <a:xfrm>
              <a:off x="66214" y="593767"/>
              <a:ext cx="1187253" cy="138162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441EF7-D696-E08A-EEA4-68D3AB36D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3" y="-252160"/>
              <a:ext cx="569580" cy="84707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9A79FD-F541-202A-B3E1-D8A2C4C914C0}"/>
                </a:ext>
              </a:extLst>
            </p:cNvPr>
            <p:cNvSpPr txBox="1"/>
            <p:nvPr/>
          </p:nvSpPr>
          <p:spPr>
            <a:xfrm>
              <a:off x="10465730" y="3516409"/>
              <a:ext cx="52127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W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C58FAC-BA76-26FF-A8DF-747FC3494D04}"/>
                </a:ext>
              </a:extLst>
            </p:cNvPr>
            <p:cNvSpPr txBox="1"/>
            <p:nvPr/>
          </p:nvSpPr>
          <p:spPr>
            <a:xfrm>
              <a:off x="5943993" y="2920259"/>
              <a:ext cx="937122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PUMP</a:t>
              </a:r>
            </a:p>
            <a:p>
              <a:pPr algn="ctr"/>
              <a:r>
                <a:rPr lang="en-US" sz="1600" b="1" dirty="0"/>
                <a:t>ROOM</a:t>
              </a: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C949BEC2-B74A-BF8E-464A-67DB3EE2B6A7}"/>
                </a:ext>
              </a:extLst>
            </p:cNvPr>
            <p:cNvSpPr txBox="1"/>
            <p:nvPr/>
          </p:nvSpPr>
          <p:spPr>
            <a:xfrm>
              <a:off x="9921079" y="3474125"/>
              <a:ext cx="75331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BRR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5C4D51ED-BDDB-E076-C8FD-12646590D058}"/>
                </a:ext>
              </a:extLst>
            </p:cNvPr>
            <p:cNvSpPr txBox="1"/>
            <p:nvPr/>
          </p:nvSpPr>
          <p:spPr>
            <a:xfrm>
              <a:off x="5019038" y="3747871"/>
              <a:ext cx="75331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BM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5D14B310-4380-A94C-1C0D-A4977CC1597F}"/>
                </a:ext>
              </a:extLst>
            </p:cNvPr>
            <p:cNvSpPr txBox="1"/>
            <p:nvPr/>
          </p:nvSpPr>
          <p:spPr>
            <a:xfrm>
              <a:off x="10333785" y="577178"/>
              <a:ext cx="157917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COMMUNITY LIVING ROOM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A21231AF-584F-B86E-64FD-B009CC2C1862}"/>
                </a:ext>
              </a:extLst>
            </p:cNvPr>
            <p:cNvSpPr txBox="1"/>
            <p:nvPr/>
          </p:nvSpPr>
          <p:spPr>
            <a:xfrm>
              <a:off x="8019744" y="558360"/>
              <a:ext cx="75331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CSR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AD180FF7-4FED-23BD-6F05-2FA8D4F3D5BD}"/>
                </a:ext>
              </a:extLst>
            </p:cNvPr>
            <p:cNvSpPr txBox="1"/>
            <p:nvPr/>
          </p:nvSpPr>
          <p:spPr>
            <a:xfrm>
              <a:off x="3325101" y="1337882"/>
              <a:ext cx="521278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PER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0376CAB2-55B1-8293-5B26-F95C9587043B}"/>
                </a:ext>
              </a:extLst>
            </p:cNvPr>
            <p:cNvSpPr txBox="1"/>
            <p:nvPr/>
          </p:nvSpPr>
          <p:spPr>
            <a:xfrm>
              <a:off x="9297661" y="2740041"/>
              <a:ext cx="75331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CRC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AE341C76-BF8F-28CF-4CA8-5FCCF2B2DD7E}"/>
                </a:ext>
              </a:extLst>
            </p:cNvPr>
            <p:cNvSpPr txBox="1"/>
            <p:nvPr/>
          </p:nvSpPr>
          <p:spPr>
            <a:xfrm>
              <a:off x="6677343" y="2601466"/>
              <a:ext cx="52127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6B98C162-C08D-C374-9C09-B67D2E38D200}"/>
                </a:ext>
              </a:extLst>
            </p:cNvPr>
            <p:cNvSpPr txBox="1"/>
            <p:nvPr/>
          </p:nvSpPr>
          <p:spPr>
            <a:xfrm>
              <a:off x="6963206" y="467855"/>
              <a:ext cx="75331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MDF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DC92A8B-C18B-7C8B-1E8C-9AD5C8740AF2}"/>
                </a:ext>
              </a:extLst>
            </p:cNvPr>
            <p:cNvSpPr txBox="1"/>
            <p:nvPr/>
          </p:nvSpPr>
          <p:spPr>
            <a:xfrm>
              <a:off x="1601522" y="3077974"/>
              <a:ext cx="1905886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RESIDENTS’</a:t>
              </a:r>
              <a:br>
                <a:rPr lang="en-US" sz="1600" b="1" dirty="0"/>
              </a:br>
              <a:r>
                <a:rPr lang="en-US" sz="1600" b="1" dirty="0"/>
                <a:t>NETWORK CENTER</a:t>
              </a:r>
            </a:p>
          </p:txBody>
        </p: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540D462-5A1A-E87B-BD10-A189842C45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62889" y="2434913"/>
              <a:ext cx="9144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4996D3B-5CFD-398B-CC9E-A902E0696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2866" y="1849126"/>
              <a:ext cx="96012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E3887E0-D5D2-927A-1E14-71FE441248D8}"/>
              </a:ext>
            </a:extLst>
          </p:cNvPr>
          <p:cNvSpPr txBox="1"/>
          <p:nvPr/>
        </p:nvSpPr>
        <p:spPr>
          <a:xfrm>
            <a:off x="9405281" y="313082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6A6-7AC5-483E-99BC-F7BB1D0B5169}"/>
              </a:ext>
            </a:extLst>
          </p:cNvPr>
          <p:cNvSpPr txBox="1"/>
          <p:nvPr/>
        </p:nvSpPr>
        <p:spPr>
          <a:xfrm>
            <a:off x="3512481" y="481810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4B96-F1CD-999C-D588-23B9C4BAED26}"/>
              </a:ext>
            </a:extLst>
          </p:cNvPr>
          <p:cNvSpPr txBox="1"/>
          <p:nvPr/>
        </p:nvSpPr>
        <p:spPr>
          <a:xfrm>
            <a:off x="6164739" y="2299917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8BC65-3F1C-1659-F21D-F79E7B75755D}"/>
              </a:ext>
            </a:extLst>
          </p:cNvPr>
          <p:cNvSpPr txBox="1"/>
          <p:nvPr/>
        </p:nvSpPr>
        <p:spPr>
          <a:xfrm rot="5400000">
            <a:off x="9056520" y="117326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630927-1776-7B40-FC80-2B3ABB6783E7}"/>
              </a:ext>
            </a:extLst>
          </p:cNvPr>
          <p:cNvCxnSpPr>
            <a:cxnSpLocks/>
          </p:cNvCxnSpPr>
          <p:nvPr/>
        </p:nvCxnSpPr>
        <p:spPr>
          <a:xfrm flipH="1">
            <a:off x="11450731" y="366776"/>
            <a:ext cx="0" cy="4572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BDF4E2-7642-B6E7-45D8-B64412FB2BC5}"/>
              </a:ext>
            </a:extLst>
          </p:cNvPr>
          <p:cNvCxnSpPr>
            <a:cxnSpLocks/>
          </p:cNvCxnSpPr>
          <p:nvPr/>
        </p:nvCxnSpPr>
        <p:spPr>
          <a:xfrm flipH="1">
            <a:off x="11479306" y="4002862"/>
            <a:ext cx="0" cy="4572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BA3A0E-E2A4-C278-9BB1-C423770CDA94}"/>
              </a:ext>
            </a:extLst>
          </p:cNvPr>
          <p:cNvCxnSpPr>
            <a:cxnSpLocks/>
          </p:cNvCxnSpPr>
          <p:nvPr/>
        </p:nvCxnSpPr>
        <p:spPr>
          <a:xfrm flipH="1">
            <a:off x="11088781" y="3094812"/>
            <a:ext cx="0" cy="37490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FF134A-5E36-EA41-B510-237A9397DB9A}"/>
              </a:ext>
            </a:extLst>
          </p:cNvPr>
          <p:cNvCxnSpPr>
            <a:cxnSpLocks/>
          </p:cNvCxnSpPr>
          <p:nvPr/>
        </p:nvCxnSpPr>
        <p:spPr>
          <a:xfrm flipH="1">
            <a:off x="11052357" y="1394271"/>
            <a:ext cx="0" cy="37490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61B2C6-97C1-94D7-DA5E-F9352C995B40}"/>
              </a:ext>
            </a:extLst>
          </p:cNvPr>
          <p:cNvCxnSpPr>
            <a:cxnSpLocks/>
          </p:cNvCxnSpPr>
          <p:nvPr/>
        </p:nvCxnSpPr>
        <p:spPr>
          <a:xfrm flipH="1">
            <a:off x="7484470" y="1420455"/>
            <a:ext cx="0" cy="37490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B47A982E-9A68-5D2B-15FC-6A3AD97F5D00}"/>
              </a:ext>
            </a:extLst>
          </p:cNvPr>
          <p:cNvCxnSpPr>
            <a:cxnSpLocks/>
          </p:cNvCxnSpPr>
          <p:nvPr/>
        </p:nvCxnSpPr>
        <p:spPr>
          <a:xfrm flipH="1">
            <a:off x="5036514" y="1380744"/>
            <a:ext cx="0" cy="37490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8D3EE3CD-5423-43E1-3CB2-819BB16314D9}"/>
              </a:ext>
            </a:extLst>
          </p:cNvPr>
          <p:cNvCxnSpPr>
            <a:cxnSpLocks/>
          </p:cNvCxnSpPr>
          <p:nvPr/>
        </p:nvCxnSpPr>
        <p:spPr>
          <a:xfrm flipH="1">
            <a:off x="2680595" y="1382986"/>
            <a:ext cx="0" cy="37490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955D8730-2DD0-7C52-A2E2-AB0BBFA60EE1}"/>
              </a:ext>
            </a:extLst>
          </p:cNvPr>
          <p:cNvCxnSpPr>
            <a:cxnSpLocks/>
          </p:cNvCxnSpPr>
          <p:nvPr/>
        </p:nvCxnSpPr>
        <p:spPr>
          <a:xfrm flipH="1">
            <a:off x="5329408" y="437768"/>
            <a:ext cx="0" cy="32004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9EDC66A9-E0A1-FABE-523A-B137913896DD}"/>
              </a:ext>
            </a:extLst>
          </p:cNvPr>
          <p:cNvCxnSpPr>
            <a:cxnSpLocks/>
          </p:cNvCxnSpPr>
          <p:nvPr/>
        </p:nvCxnSpPr>
        <p:spPr>
          <a:xfrm flipH="1">
            <a:off x="2380468" y="444210"/>
            <a:ext cx="0" cy="32004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D36134F7-0756-0967-4A0F-F04A7F8EFE1D}"/>
              </a:ext>
            </a:extLst>
          </p:cNvPr>
          <p:cNvCxnSpPr>
            <a:cxnSpLocks/>
          </p:cNvCxnSpPr>
          <p:nvPr/>
        </p:nvCxnSpPr>
        <p:spPr>
          <a:xfrm flipH="1">
            <a:off x="628852" y="3993609"/>
            <a:ext cx="0" cy="4572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A6690A-6E3F-BBE9-4BC2-24836F39D152}"/>
              </a:ext>
            </a:extLst>
          </p:cNvPr>
          <p:cNvCxnSpPr>
            <a:cxnSpLocks/>
          </p:cNvCxnSpPr>
          <p:nvPr/>
        </p:nvCxnSpPr>
        <p:spPr>
          <a:xfrm flipH="1" flipV="1">
            <a:off x="7857147" y="3106669"/>
            <a:ext cx="0" cy="37240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7C33252A-BE74-663E-FFA1-4079FC952EC1}"/>
              </a:ext>
            </a:extLst>
          </p:cNvPr>
          <p:cNvCxnSpPr>
            <a:cxnSpLocks/>
          </p:cNvCxnSpPr>
          <p:nvPr/>
        </p:nvCxnSpPr>
        <p:spPr>
          <a:xfrm flipH="1" flipV="1">
            <a:off x="8171469" y="4086719"/>
            <a:ext cx="0" cy="32004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1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CB8BD9-8795-F6F2-0343-F1C8759CA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"/>
            <a:ext cx="12192000" cy="469395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9DEC15-EAFA-A31C-7F6C-B42F3BDB141A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991A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5</a:t>
            </a:r>
            <a:r>
              <a:rPr lang="en-US" sz="2000" b="1" baseline="30000" dirty="0"/>
              <a:t>th</a:t>
            </a:r>
            <a:r>
              <a:rPr lang="en-US" sz="2000" b="1" dirty="0"/>
              <a:t> , 7</a:t>
            </a:r>
            <a:r>
              <a:rPr lang="en-US" sz="2000" b="1" baseline="30000" dirty="0"/>
              <a:t>th</a:t>
            </a:r>
            <a:r>
              <a:rPr lang="en-US" sz="2000" b="1" dirty="0"/>
              <a:t> TO 18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201459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" hidden="1">
            <a:extLst>
              <a:ext uri="{FF2B5EF4-FFF2-40B4-BE49-F238E27FC236}">
                <a16:creationId xmlns:a16="http://schemas.microsoft.com/office/drawing/2014/main" id="{AECB8BD9-8795-F6F2-0343-F1C8759CA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567" y="-1259239"/>
            <a:ext cx="13759767" cy="6644040"/>
          </a:xfrm>
        </p:spPr>
      </p:pic>
      <p:grpSp>
        <p:nvGrpSpPr>
          <p:cNvPr id="541" name="Group 540">
            <a:extLst>
              <a:ext uri="{FF2B5EF4-FFF2-40B4-BE49-F238E27FC236}">
                <a16:creationId xmlns:a16="http://schemas.microsoft.com/office/drawing/2014/main" id="{1D2F06E9-5A7F-EBA5-B758-803203E95966}"/>
              </a:ext>
            </a:extLst>
          </p:cNvPr>
          <p:cNvGrpSpPr/>
          <p:nvPr/>
        </p:nvGrpSpPr>
        <p:grpSpPr>
          <a:xfrm>
            <a:off x="164591" y="109376"/>
            <a:ext cx="11887201" cy="4023361"/>
            <a:chOff x="164591" y="109376"/>
            <a:chExt cx="11887201" cy="4023361"/>
          </a:xfrm>
        </p:grpSpPr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514AC586-A2DA-5432-C9CE-BBAD9FAB0A3B}"/>
                </a:ext>
              </a:extLst>
            </p:cNvPr>
            <p:cNvGrpSpPr/>
            <p:nvPr/>
          </p:nvGrpSpPr>
          <p:grpSpPr>
            <a:xfrm>
              <a:off x="1909723" y="181608"/>
              <a:ext cx="1808989" cy="1795724"/>
              <a:chOff x="2413000" y="2098675"/>
              <a:chExt cx="1619250" cy="1192206"/>
            </a:xfrm>
          </p:grpSpPr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A40FEB7-E708-F58B-3233-CB92F367F05A}"/>
                  </a:ext>
                </a:extLst>
              </p:cNvPr>
              <p:cNvCxnSpPr/>
              <p:nvPr/>
            </p:nvCxnSpPr>
            <p:spPr>
              <a:xfrm>
                <a:off x="2413000" y="2098675"/>
                <a:ext cx="117475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DED2992B-6442-AD90-2657-C73DA7D42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098675"/>
                <a:ext cx="0" cy="6508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06D0EE3-0855-0BE0-3737-0CEBB20C1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2282825"/>
                <a:ext cx="4413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72225109-92C9-E6CB-6F6E-1104F1DDA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325" y="3289300"/>
                <a:ext cx="7334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D4F54A4-4CEF-61E0-4D87-C2530AD49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3089261"/>
                <a:ext cx="3175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BB0078D-E2B0-C1A6-2AD6-7F3451127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575" y="3133725"/>
                <a:ext cx="44767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1FD6469-CE4B-9C4C-58FB-5EF1D8C04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2744787"/>
                <a:ext cx="0" cy="34747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637A2C7D-AA89-4D4D-ABC1-22495310F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2098675"/>
                <a:ext cx="0" cy="18415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356D49F-1DFE-A9CC-733F-C0491CEA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325" y="3087681"/>
                <a:ext cx="0" cy="2032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EB8F7236-41D4-D7E9-DB16-CA8894681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2250" y="2279650"/>
                <a:ext cx="0" cy="8540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49A8602-4B29-1D40-5706-00CB00688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3133725"/>
                <a:ext cx="0" cy="1555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2C26F2A-E0EE-4C66-1B3E-51EB09442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747962"/>
                <a:ext cx="1238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E842820D-D5AC-7EE3-E1CA-55A1D0F76E93}"/>
                </a:ext>
              </a:extLst>
            </p:cNvPr>
            <p:cNvGrpSpPr/>
            <p:nvPr/>
          </p:nvGrpSpPr>
          <p:grpSpPr>
            <a:xfrm flipH="1">
              <a:off x="4037943" y="182115"/>
              <a:ext cx="1808989" cy="1793343"/>
              <a:chOff x="2413000" y="2098675"/>
              <a:chExt cx="1619250" cy="1190625"/>
            </a:xfrm>
          </p:grpSpPr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9A77521B-A2DC-2C3A-03C2-9700DF44A254}"/>
                  </a:ext>
                </a:extLst>
              </p:cNvPr>
              <p:cNvCxnSpPr/>
              <p:nvPr/>
            </p:nvCxnSpPr>
            <p:spPr>
              <a:xfrm>
                <a:off x="2413000" y="2098675"/>
                <a:ext cx="117475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874C31F8-D45E-43B0-1968-481A63F13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098675"/>
                <a:ext cx="0" cy="6508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517328A9-12A3-98DF-7AB3-3CF67723F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2282825"/>
                <a:ext cx="4413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6647511E-AE66-B392-A522-88AC7F94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325" y="3289300"/>
                <a:ext cx="7334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160CC840-C1CA-760C-5093-43D9A8AD1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3088208"/>
                <a:ext cx="3175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0DDC2BE5-1322-875C-A0C4-00C0EEFD6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575" y="3133725"/>
                <a:ext cx="44767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7B2BC4CE-1763-EA5D-B2DF-62609E25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2744787"/>
                <a:ext cx="0" cy="34747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05351B74-2087-75FA-175F-84572F614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2098675"/>
                <a:ext cx="0" cy="18415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0712877-A30A-AC1A-63D0-D8FA07478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325" y="3086100"/>
                <a:ext cx="0" cy="2032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342DB659-0F8F-68B6-487A-E9CFC7458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2250" y="2279650"/>
                <a:ext cx="0" cy="8540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2031BCEC-985C-6B21-5701-B65EA575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3133725"/>
                <a:ext cx="0" cy="1555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97FD781-3702-404C-B974-75888E321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747962"/>
                <a:ext cx="1238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5F00F1B3-1CD8-38E3-551A-6F603E11DFC6}"/>
                </a:ext>
              </a:extLst>
            </p:cNvPr>
            <p:cNvGrpSpPr/>
            <p:nvPr/>
          </p:nvGrpSpPr>
          <p:grpSpPr>
            <a:xfrm flipV="1">
              <a:off x="5119789" y="2265687"/>
              <a:ext cx="3619752" cy="1793344"/>
              <a:chOff x="3371849" y="3740803"/>
              <a:chExt cx="3240089" cy="1190626"/>
            </a:xfrm>
          </p:grpSpPr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01A78A21-8BFB-ECEC-2EE1-B1104CE4ED11}"/>
                  </a:ext>
                </a:extLst>
              </p:cNvPr>
              <p:cNvGrpSpPr/>
              <p:nvPr/>
            </p:nvGrpSpPr>
            <p:grpSpPr>
              <a:xfrm flipH="1">
                <a:off x="4992688" y="3740803"/>
                <a:ext cx="1619250" cy="1190625"/>
                <a:chOff x="2413000" y="2098675"/>
                <a:chExt cx="1619250" cy="1190625"/>
              </a:xfrm>
            </p:grpSpPr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13AC43F1-A2A4-3A67-A139-8B14C1ECB35F}"/>
                    </a:ext>
                  </a:extLst>
                </p:cNvPr>
                <p:cNvCxnSpPr/>
                <p:nvPr/>
              </p:nvCxnSpPr>
              <p:spPr>
                <a:xfrm>
                  <a:off x="2413000" y="2098675"/>
                  <a:ext cx="117475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6F9A30E-75BB-16D8-74E9-33A2085AB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098675"/>
                  <a:ext cx="0" cy="6508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E07BE251-A0D0-3BAB-502F-88156D76B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282825"/>
                  <a:ext cx="4413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04CBDEA6-CAFD-C191-45AE-892C39141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289300"/>
                  <a:ext cx="7334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E0174F8-D0F2-302D-A02E-4CDBAC0B5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3086100"/>
                  <a:ext cx="3175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CBE2395B-128C-E24A-7FCB-9D46E085B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4575" y="3133725"/>
                  <a:ext cx="44767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3BF02C2E-647E-FAFE-278A-F76471F76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2744787"/>
                  <a:ext cx="0" cy="347472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89D4E238-ED14-1D68-0D92-B14ADD672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098675"/>
                  <a:ext cx="0" cy="18415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C219E991-F9E9-7911-9B45-4F091766C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086100"/>
                  <a:ext cx="0" cy="203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267E3B57-E59F-09F2-9519-83A9C5A11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3133725"/>
                  <a:ext cx="0" cy="1555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435246FE-A0F6-9218-F860-049FA966F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747962"/>
                  <a:ext cx="1238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1A7B7C45-D7D1-2A76-6724-AAC2A73E0000}"/>
                  </a:ext>
                </a:extLst>
              </p:cNvPr>
              <p:cNvGrpSpPr/>
              <p:nvPr/>
            </p:nvGrpSpPr>
            <p:grpSpPr>
              <a:xfrm>
                <a:off x="3371849" y="3740803"/>
                <a:ext cx="1619250" cy="1190626"/>
                <a:chOff x="2413000" y="2098675"/>
                <a:chExt cx="1619250" cy="1190626"/>
              </a:xfrm>
            </p:grpSpPr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26026A0E-9816-E9B4-9157-A9C6964FBDC3}"/>
                    </a:ext>
                  </a:extLst>
                </p:cNvPr>
                <p:cNvCxnSpPr/>
                <p:nvPr/>
              </p:nvCxnSpPr>
              <p:spPr>
                <a:xfrm>
                  <a:off x="2413000" y="2098675"/>
                  <a:ext cx="117475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D5B3D861-C6D0-3CD5-41C5-1A15F3EDF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098675"/>
                  <a:ext cx="0" cy="6508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736E2734-1366-26B8-14A5-9E005D2B0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282825"/>
                  <a:ext cx="4413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36D616CB-AC6B-ED01-F170-6920FE655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289301"/>
                  <a:ext cx="7334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21BA5397-7A81-A5D5-F423-08DF36394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3086100"/>
                  <a:ext cx="3175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3A52BE08-3B40-5DD8-340E-F80F6B066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4575" y="3133725"/>
                  <a:ext cx="44767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A415AA7C-ACE0-F0F6-DD7A-EE7011467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2744787"/>
                  <a:ext cx="0" cy="347472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3641B4C7-54FD-6D38-DAD0-3E096D444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098675"/>
                  <a:ext cx="0" cy="18415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396D85DF-D553-2045-C0B6-B27FCD40C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086100"/>
                  <a:ext cx="0" cy="203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7A46C995-66F8-513F-C721-F2601A9B2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3133725"/>
                  <a:ext cx="0" cy="1555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437DED5F-EFFA-99F3-9D53-7CCF645D6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747962"/>
                  <a:ext cx="1238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00631BC-45C8-150B-FDA0-1B1B5D0CF5B2}"/>
                </a:ext>
              </a:extLst>
            </p:cNvPr>
            <p:cNvGrpSpPr/>
            <p:nvPr/>
          </p:nvGrpSpPr>
          <p:grpSpPr>
            <a:xfrm>
              <a:off x="164591" y="2256152"/>
              <a:ext cx="4129895" cy="1867504"/>
              <a:chOff x="850909" y="3475993"/>
              <a:chExt cx="3696725" cy="1239862"/>
            </a:xfrm>
          </p:grpSpPr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D90AA181-D404-B4EC-96AF-645FA4DCC950}"/>
                  </a:ext>
                </a:extLst>
              </p:cNvPr>
              <p:cNvGrpSpPr/>
              <p:nvPr/>
            </p:nvGrpSpPr>
            <p:grpSpPr>
              <a:xfrm flipV="1">
                <a:off x="850909" y="3475993"/>
                <a:ext cx="2378060" cy="1238879"/>
                <a:chOff x="2343290" y="2127912"/>
                <a:chExt cx="2175535" cy="1140894"/>
              </a:xfrm>
            </p:grpSpPr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D16DC905-564B-AF8D-5DA4-E3D49DEA1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3290" y="2127915"/>
                  <a:ext cx="1062389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2C71EA5A-2B04-0361-799C-0205477BE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3292" y="2129687"/>
                  <a:ext cx="0" cy="631559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D4BB4B14-93B7-9FAF-B688-406BB833D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3472" y="2247739"/>
                  <a:ext cx="62739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3E04C976-D4AB-9C30-1D91-396EFA385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70" y="3265909"/>
                  <a:ext cx="7334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59593E9C-8C26-9340-9791-D810AE946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969" y="3086100"/>
                  <a:ext cx="3175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2722AEDC-E1DF-7E9A-E5D6-C99C3EBE7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2891" y="3170553"/>
                  <a:ext cx="965934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BD805ADB-C3B9-ED35-CB5F-6A6DD15E5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60" y="2766421"/>
                  <a:ext cx="0" cy="31999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1710E7D1-F1EC-4D89-52F3-640B95B13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664" y="2127912"/>
                  <a:ext cx="0" cy="1256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36B97E0C-AA2A-E858-C3C4-583747FB3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70" y="3086100"/>
                  <a:ext cx="0" cy="179808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15DFBB7B-D67C-6037-3152-2A77A4725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2894" y="3168174"/>
                  <a:ext cx="0" cy="100632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FDBEB89C-03C2-717B-CAD0-4B013E1A7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9099" y="2759658"/>
                  <a:ext cx="147061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B0FB5FCC-13E5-C303-5016-6547EB7EE2A8}"/>
                  </a:ext>
                </a:extLst>
              </p:cNvPr>
              <p:cNvGrpSpPr/>
              <p:nvPr/>
            </p:nvGrpSpPr>
            <p:grpSpPr>
              <a:xfrm flipH="1" flipV="1">
                <a:off x="2698565" y="3478557"/>
                <a:ext cx="1849069" cy="1237298"/>
                <a:chOff x="2343290" y="2127912"/>
                <a:chExt cx="1691595" cy="1139438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658EA290-3ECF-CFE0-5B80-2F28319E1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3290" y="2127915"/>
                  <a:ext cx="1062389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ACCD1935-E9A9-5AE6-9DBA-0259361C3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3292" y="2129687"/>
                  <a:ext cx="0" cy="631559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C3E798BB-C4F6-455F-7569-17E3F8C8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7490" y="2247739"/>
                  <a:ext cx="62739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448040AB-2A2C-1DBE-6A27-C7341C5FD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70" y="3264453"/>
                  <a:ext cx="7334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856AF090-BB72-B09A-AA34-2FB17F4AE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969" y="3086100"/>
                  <a:ext cx="3175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A56F47E5-7FCA-F12C-41AF-D8C67688E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60" y="2758000"/>
                  <a:ext cx="0" cy="328411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23E3B0BD-C636-92D8-DC24-C1968BA2F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664" y="2127912"/>
                  <a:ext cx="0" cy="1256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190FF28C-1AD7-0861-9753-CDDAB8A6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70" y="3086100"/>
                  <a:ext cx="0" cy="179808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9BF2D75-983E-0460-F56B-BFE2CAE99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2894" y="3166718"/>
                  <a:ext cx="0" cy="100632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C90081C2-FC0A-5343-6446-85423D701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9099" y="2759658"/>
                  <a:ext cx="147061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FFE0EC95-C8EA-AB5D-F63C-C432DDC49937}"/>
                </a:ext>
              </a:extLst>
            </p:cNvPr>
            <p:cNvGrpSpPr/>
            <p:nvPr/>
          </p:nvGrpSpPr>
          <p:grpSpPr>
            <a:xfrm>
              <a:off x="6696861" y="109376"/>
              <a:ext cx="2087018" cy="1870848"/>
              <a:chOff x="6698032" y="2050719"/>
              <a:chExt cx="1868118" cy="1242082"/>
            </a:xfrm>
          </p:grpSpPr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704A964E-F865-0B24-B3B0-0CC64D477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032" y="2057073"/>
                <a:ext cx="116128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60BCFB0-9171-7359-6752-1E3702F73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034" y="2058997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BC453C71-34E7-7FC6-D8EB-29F7C4B81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7650" y="2187187"/>
                <a:ext cx="69494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4A21718-0217-0AED-2D85-FEB0F6B55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289786"/>
                <a:ext cx="80170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D75EAEF5-8989-D1DA-AF90-1554066A2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483" y="3097550"/>
                <a:ext cx="347057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F5B4C991-2AA5-AFFE-326A-C01DCBE57F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10" y="3190381"/>
                <a:ext cx="54864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DDAE9858-04F0-7685-6C8E-6C7D601AE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133" y="2741272"/>
                <a:ext cx="0" cy="35661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184E5B53-566B-B4E1-C952-6A854E74F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491" y="2050719"/>
                <a:ext cx="0" cy="13646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4FC6A58C-255D-8EFB-FEA1-34AE14818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097550"/>
                <a:ext cx="0" cy="19525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700727CB-98A8-A11F-0446-880C34015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0240" y="3190383"/>
                <a:ext cx="0" cy="10225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926515A9-581C-4A19-2FE4-5C6C5C2DD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4382" y="2743072"/>
                <a:ext cx="16075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DB7F94E4-2875-1842-5921-6757B379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150" y="2186456"/>
                <a:ext cx="0" cy="101024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Lift">
              <a:extLst>
                <a:ext uri="{FF2B5EF4-FFF2-40B4-BE49-F238E27FC236}">
                  <a16:creationId xmlns:a16="http://schemas.microsoft.com/office/drawing/2014/main" id="{AA83EDA7-B69F-3211-453C-D0AF5C39B9EF}"/>
                </a:ext>
              </a:extLst>
            </p:cNvPr>
            <p:cNvGrpSpPr/>
            <p:nvPr/>
          </p:nvGrpSpPr>
          <p:grpSpPr>
            <a:xfrm>
              <a:off x="8778666" y="313316"/>
              <a:ext cx="447565" cy="1441725"/>
              <a:chOff x="7794666" y="3569972"/>
              <a:chExt cx="426928" cy="1125536"/>
            </a:xfrm>
          </p:grpSpPr>
          <p:grpSp>
            <p:nvGrpSpPr>
              <p:cNvPr id="444" name="Lift">
                <a:extLst>
                  <a:ext uri="{FF2B5EF4-FFF2-40B4-BE49-F238E27FC236}">
                    <a16:creationId xmlns:a16="http://schemas.microsoft.com/office/drawing/2014/main" id="{39540998-A1BD-0767-A087-631710E58D59}"/>
                  </a:ext>
                </a:extLst>
              </p:cNvPr>
              <p:cNvGrpSpPr/>
              <p:nvPr/>
            </p:nvGrpSpPr>
            <p:grpSpPr>
              <a:xfrm>
                <a:off x="7796207" y="4311644"/>
                <a:ext cx="425387" cy="383864"/>
                <a:chOff x="7796207" y="4311644"/>
                <a:chExt cx="425387" cy="383864"/>
              </a:xfrm>
            </p:grpSpPr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4ADA659A-4B9C-74F3-3E98-E50FE29E5EA9}"/>
                    </a:ext>
                  </a:extLst>
                </p:cNvPr>
                <p:cNvSpPr/>
                <p:nvPr/>
              </p:nvSpPr>
              <p:spPr>
                <a:xfrm>
                  <a:off x="7800018" y="4319297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012176AA-42AB-EF42-9B5B-302528024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D5B03B2C-9D41-836F-85F9-2037BDAB3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1164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5" name="Lift">
                <a:extLst>
                  <a:ext uri="{FF2B5EF4-FFF2-40B4-BE49-F238E27FC236}">
                    <a16:creationId xmlns:a16="http://schemas.microsoft.com/office/drawing/2014/main" id="{35DE49B8-3B30-4E61-19E4-DA143AE33A1F}"/>
                  </a:ext>
                </a:extLst>
              </p:cNvPr>
              <p:cNvGrpSpPr/>
              <p:nvPr/>
            </p:nvGrpSpPr>
            <p:grpSpPr>
              <a:xfrm>
                <a:off x="7795414" y="3944685"/>
                <a:ext cx="425387" cy="378581"/>
                <a:chOff x="7796207" y="4320604"/>
                <a:chExt cx="425387" cy="378581"/>
              </a:xfrm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F9D1AB22-4940-0C63-CB4C-A07DB52BF60E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E405518E-28CB-7DAC-EE33-DC10256B7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87AC59E8-80C0-DEA2-6F61-939FA7493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6" name="Lift">
                <a:extLst>
                  <a:ext uri="{FF2B5EF4-FFF2-40B4-BE49-F238E27FC236}">
                    <a16:creationId xmlns:a16="http://schemas.microsoft.com/office/drawing/2014/main" id="{49098F2B-217F-4847-3633-303A379DB608}"/>
                  </a:ext>
                </a:extLst>
              </p:cNvPr>
              <p:cNvGrpSpPr/>
              <p:nvPr/>
            </p:nvGrpSpPr>
            <p:grpSpPr>
              <a:xfrm>
                <a:off x="7794666" y="3569972"/>
                <a:ext cx="425387" cy="378581"/>
                <a:chOff x="7796207" y="4320604"/>
                <a:chExt cx="425387" cy="378581"/>
              </a:xfrm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5B7050A9-BF89-628E-6F95-0F0EE7125E15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3419B0A6-9EBD-08B7-154C-F3540F0D8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6EE664A-9E3A-023C-BBC8-7D3092C31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8" name="Stair">
              <a:extLst>
                <a:ext uri="{FF2B5EF4-FFF2-40B4-BE49-F238E27FC236}">
                  <a16:creationId xmlns:a16="http://schemas.microsoft.com/office/drawing/2014/main" id="{9EDF1136-BCE4-6194-1847-69429764799A}"/>
                </a:ext>
              </a:extLst>
            </p:cNvPr>
            <p:cNvGrpSpPr/>
            <p:nvPr/>
          </p:nvGrpSpPr>
          <p:grpSpPr>
            <a:xfrm>
              <a:off x="9613977" y="427894"/>
              <a:ext cx="349413" cy="801098"/>
              <a:chOff x="8678783" y="4083907"/>
              <a:chExt cx="375285" cy="457200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B97A6EAF-21D0-E960-932F-A217E7F4B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17233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59ADDE12-30D8-46AC-9FDB-0A9E3385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8308" y="421043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13D49CD-FEF6-9191-F7F5-5FF7F152C6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258057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322BF93-81F0-A76F-6345-FDCB6C520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056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539D74EC-B88C-BADA-3750-E0893D4BC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437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A448BE4-6BE9-7FF4-431C-26B0E5FC35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818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051F5CE7-7BF1-0D89-1347-47D27C134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199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D2F5511-B266-FEEE-D521-5AE1204B7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67607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EECB2EBD-139E-616F-7A11-04D8C10B5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219" y="4083907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6801826D-371E-FBE0-96E1-713670DA67C0}"/>
                </a:ext>
              </a:extLst>
            </p:cNvPr>
            <p:cNvGrpSpPr/>
            <p:nvPr/>
          </p:nvGrpSpPr>
          <p:grpSpPr>
            <a:xfrm flipH="1">
              <a:off x="9964774" y="109876"/>
              <a:ext cx="2087018" cy="1870850"/>
              <a:chOff x="6698032" y="2050719"/>
              <a:chExt cx="1868118" cy="1242083"/>
            </a:xfrm>
          </p:grpSpPr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0DE350A6-12F4-E978-71EC-3897D8EA8C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032" y="2057073"/>
                <a:ext cx="116128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C4D05C66-CAC4-354A-A9D3-34977F55C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034" y="2058997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9A61ACD5-E150-2510-B191-317DB371D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7650" y="2187187"/>
                <a:ext cx="69494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AC1F2AC8-1693-1BE2-D4A6-E8C0C8C81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292802"/>
                <a:ext cx="80170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590A435-E9CE-58F9-6F1A-709226356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483" y="3097550"/>
                <a:ext cx="347057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C535AC4-FE56-B712-83B7-826DEC870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10" y="3187363"/>
                <a:ext cx="54864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C1068326-89A1-B242-BA32-C5847DCE2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133" y="2741272"/>
                <a:ext cx="0" cy="35661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4C86F5B-4BFD-B48C-F577-0019D6746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491" y="2050719"/>
                <a:ext cx="0" cy="13646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67A69C0-8B57-37AC-CB14-4398F495D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097550"/>
                <a:ext cx="0" cy="19525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7CAFEE04-EF90-368E-9FC4-D8D60C3C0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0240" y="3187367"/>
                <a:ext cx="0" cy="10225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BAC0A764-A4CE-8C18-5AA5-D0DCA779C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4382" y="2743072"/>
                <a:ext cx="16075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339176EB-85EE-AD6B-9199-217A28C27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150" y="2177116"/>
                <a:ext cx="0" cy="101024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3DFF9DE-16EA-340A-2D00-69D44225E41F}"/>
                </a:ext>
              </a:extLst>
            </p:cNvPr>
            <p:cNvGrpSpPr/>
            <p:nvPr/>
          </p:nvGrpSpPr>
          <p:grpSpPr>
            <a:xfrm flipH="1" flipV="1">
              <a:off x="9957680" y="2261887"/>
              <a:ext cx="2087018" cy="1870850"/>
              <a:chOff x="6698032" y="2050719"/>
              <a:chExt cx="1868118" cy="1242083"/>
            </a:xfrm>
          </p:grpSpPr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09941DDC-7A9F-7098-8FFC-17DD86F8A4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032" y="2057073"/>
                <a:ext cx="116128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79FE9D54-B57F-06BE-597E-D8015F771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034" y="2058997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EB2E5ADC-3D00-665E-93D4-A532E64A0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7650" y="2187187"/>
                <a:ext cx="69494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B8E67377-E20D-ADB9-640C-ACCE059AD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292802"/>
                <a:ext cx="80170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BA7C050-0DD6-59D8-AFE0-6D7BD9648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483" y="3097550"/>
                <a:ext cx="347057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B920B853-5BCF-47C7-B20F-E26C821D21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10" y="3187363"/>
                <a:ext cx="54864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D894942A-10F2-194D-9649-466785FB4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133" y="2741272"/>
                <a:ext cx="0" cy="35661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70CAC675-CBB5-93C3-43B0-5AFE18813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491" y="2050719"/>
                <a:ext cx="0" cy="13646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C6669919-2B50-1BE0-673E-B5DAA9865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097550"/>
                <a:ext cx="0" cy="19525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58FFE0CC-48B3-D2E7-70B3-B9CAAE8C7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0240" y="3187367"/>
                <a:ext cx="0" cy="10225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EC05F35-E2D5-3A8B-815E-7BC1D0C98E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4382" y="2743072"/>
                <a:ext cx="16075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071D969B-162E-31B4-73B3-EADB15613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150" y="2177116"/>
                <a:ext cx="0" cy="101024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Stair">
              <a:extLst>
                <a:ext uri="{FF2B5EF4-FFF2-40B4-BE49-F238E27FC236}">
                  <a16:creationId xmlns:a16="http://schemas.microsoft.com/office/drawing/2014/main" id="{EF381E29-2B3C-DB8D-9134-4519AA92C118}"/>
                </a:ext>
              </a:extLst>
            </p:cNvPr>
            <p:cNvGrpSpPr/>
            <p:nvPr/>
          </p:nvGrpSpPr>
          <p:grpSpPr>
            <a:xfrm>
              <a:off x="3712987" y="697571"/>
              <a:ext cx="340529" cy="801098"/>
              <a:chOff x="8678783" y="4083907"/>
              <a:chExt cx="375285" cy="457200"/>
            </a:xfrm>
          </p:grpSpPr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7E053E9A-7188-D6E8-A0AF-1E4CEAAB7A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17233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059D570-C39A-A332-6673-FD89D6965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8308" y="421043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1D853CE4-EA9E-C579-71B6-CDDE89576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258057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EB0B559E-D014-AD5F-79E0-B7B2AAE8A1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056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32636A96-E03D-DCF6-9E3D-E9CF5F8E31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437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AB255172-8520-203B-3F25-147B1D638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818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CCF96C5F-6D29-1DB0-D506-A8F9EBF225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199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7A1CECC-1CCB-277C-E282-383FAF7A7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67607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7A722E99-0591-7A25-C21D-7D14DE5D8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219" y="4083907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CD1FF46B-BEBF-87C5-5944-E716CE0EF331}"/>
                </a:ext>
              </a:extLst>
            </p:cNvPr>
            <p:cNvCxnSpPr>
              <a:cxnSpLocks/>
            </p:cNvCxnSpPr>
            <p:nvPr/>
          </p:nvCxnSpPr>
          <p:spPr>
            <a:xfrm>
              <a:off x="3695961" y="2263735"/>
              <a:ext cx="191686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305CC43-4A45-7FDB-B911-20B1CA4C2F62}"/>
                </a:ext>
              </a:extLst>
            </p:cNvPr>
            <p:cNvCxnSpPr>
              <a:cxnSpLocks/>
            </p:cNvCxnSpPr>
            <p:nvPr/>
          </p:nvCxnSpPr>
          <p:spPr>
            <a:xfrm>
              <a:off x="5353894" y="1974952"/>
              <a:ext cx="191686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20D7D1E7-8B64-D9D9-C9A2-0DB56311E4A3}"/>
                </a:ext>
              </a:extLst>
            </p:cNvPr>
            <p:cNvCxnSpPr>
              <a:cxnSpLocks/>
            </p:cNvCxnSpPr>
            <p:nvPr/>
          </p:nvCxnSpPr>
          <p:spPr>
            <a:xfrm>
              <a:off x="8246504" y="2260893"/>
              <a:ext cx="171619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1B862BC-8459-0B8C-0F58-4F5FFE1572A2}"/>
                </a:ext>
              </a:extLst>
            </p:cNvPr>
            <p:cNvCxnSpPr>
              <a:cxnSpLocks/>
            </p:cNvCxnSpPr>
            <p:nvPr/>
          </p:nvCxnSpPr>
          <p:spPr>
            <a:xfrm>
              <a:off x="1599836" y="1973357"/>
              <a:ext cx="80467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2804B5C-168C-9091-8B24-45E0705F0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7215" y="1974952"/>
              <a:ext cx="0" cy="28923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8435A806-F00F-298A-3595-A7EB01D18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9381" y="313316"/>
              <a:ext cx="81936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F32D701-455A-4004-297A-FD4D8132B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05464" y="324792"/>
              <a:ext cx="1421" cy="107428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F05EB2C-9854-7AA8-7251-07F97D18C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57929" y="2263807"/>
              <a:ext cx="0" cy="16527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F1A5CC4B-A9EC-1F98-28D6-F14190A2BA41}"/>
                </a:ext>
              </a:extLst>
            </p:cNvPr>
            <p:cNvSpPr txBox="1"/>
            <p:nvPr/>
          </p:nvSpPr>
          <p:spPr>
            <a:xfrm>
              <a:off x="2473916" y="57446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22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173BFB3-5B13-963C-C8ED-4DCDCF4E2878}"/>
                </a:ext>
              </a:extLst>
            </p:cNvPr>
            <p:cNvSpPr txBox="1"/>
            <p:nvPr/>
          </p:nvSpPr>
          <p:spPr>
            <a:xfrm>
              <a:off x="4680804" y="637882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24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E4A3C22D-82BA-1496-F8BC-ECEC2EEBBB75}"/>
                </a:ext>
              </a:extLst>
            </p:cNvPr>
            <p:cNvSpPr txBox="1"/>
            <p:nvPr/>
          </p:nvSpPr>
          <p:spPr>
            <a:xfrm>
              <a:off x="7478048" y="611829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26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DADB1174-6A03-0FC5-F658-336EAC275339}"/>
                </a:ext>
              </a:extLst>
            </p:cNvPr>
            <p:cNvSpPr txBox="1"/>
            <p:nvPr/>
          </p:nvSpPr>
          <p:spPr>
            <a:xfrm>
              <a:off x="10715163" y="596586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A2CF4F5-A3E2-5DE8-95B5-9325CB80AC16}"/>
                </a:ext>
              </a:extLst>
            </p:cNvPr>
            <p:cNvSpPr txBox="1"/>
            <p:nvPr/>
          </p:nvSpPr>
          <p:spPr>
            <a:xfrm>
              <a:off x="10699537" y="2780763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12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167136E7-1583-5204-F48B-2F27922C4A01}"/>
                </a:ext>
              </a:extLst>
            </p:cNvPr>
            <p:cNvSpPr txBox="1"/>
            <p:nvPr/>
          </p:nvSpPr>
          <p:spPr>
            <a:xfrm>
              <a:off x="7538342" y="2780763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14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4650DD5C-6918-80C3-11A0-2119F38539A9}"/>
                </a:ext>
              </a:extLst>
            </p:cNvPr>
            <p:cNvSpPr txBox="1"/>
            <p:nvPr/>
          </p:nvSpPr>
          <p:spPr>
            <a:xfrm>
              <a:off x="5606887" y="2762717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16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73BA222-90B6-3F7C-21EF-578BA7F0AAB9}"/>
                </a:ext>
              </a:extLst>
            </p:cNvPr>
            <p:cNvSpPr txBox="1"/>
            <p:nvPr/>
          </p:nvSpPr>
          <p:spPr>
            <a:xfrm>
              <a:off x="2998056" y="2762717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18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D899DE90-2E89-50BB-0C01-052E1784EFA6}"/>
                </a:ext>
              </a:extLst>
            </p:cNvPr>
            <p:cNvSpPr txBox="1"/>
            <p:nvPr/>
          </p:nvSpPr>
          <p:spPr>
            <a:xfrm>
              <a:off x="810841" y="2762717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20</a:t>
              </a: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EC3C0E8-448E-34AF-BA30-B14DC2180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1479" y="2262972"/>
              <a:ext cx="0" cy="106057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FE4E73C-4191-1D70-57CD-E15980D74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6513" y="3319693"/>
              <a:ext cx="38818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37FAB430-273C-E967-68CD-6BD9792370DC}"/>
                </a:ext>
              </a:extLst>
            </p:cNvPr>
            <p:cNvSpPr txBox="1"/>
            <p:nvPr/>
          </p:nvSpPr>
          <p:spPr>
            <a:xfrm>
              <a:off x="6266339" y="1998292"/>
              <a:ext cx="1334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7563A6A6-0943-4AB9-378D-0B4C17237DB1}"/>
                </a:ext>
              </a:extLst>
            </p:cNvPr>
            <p:cNvSpPr txBox="1"/>
            <p:nvPr/>
          </p:nvSpPr>
          <p:spPr>
            <a:xfrm>
              <a:off x="9508887" y="2643172"/>
              <a:ext cx="519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WASH</a:t>
              </a:r>
            </a:p>
            <a:p>
              <a:pPr algn="ctr"/>
              <a:r>
                <a:rPr lang="en-US" sz="1000" b="1" dirty="0"/>
                <a:t>AREA</a:t>
              </a:r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84EE169-AD39-5D81-3F75-45258A705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1563" y="1399076"/>
              <a:ext cx="20430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4552F7-D886-914C-D1DF-0E1B5AE34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0319" y="1741017"/>
              <a:ext cx="18288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DA55FA5-C190-BD3F-E9D0-4B15A64D5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11617" y="545060"/>
              <a:ext cx="32689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E755B7C6-C8E2-5B44-3DF6-0954593C1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9467" y="2413493"/>
              <a:ext cx="0" cy="151501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9573A67-7F2D-6688-BDED-1EDE5C680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034" y="2497145"/>
              <a:ext cx="0" cy="129465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A4C1648-3189-973B-6E95-8CF3CCBAF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516" y="1974644"/>
              <a:ext cx="0" cy="28346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30D784C-66D5-CD84-248D-68131F40B16A}"/>
              </a:ext>
            </a:extLst>
          </p:cNvPr>
          <p:cNvSpPr txBox="1"/>
          <p:nvPr/>
        </p:nvSpPr>
        <p:spPr>
          <a:xfrm rot="5400000">
            <a:off x="9154996" y="89191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A5BC8-E4AE-2501-6073-A2E665FFB27C}"/>
              </a:ext>
            </a:extLst>
          </p:cNvPr>
          <p:cNvSpPr txBox="1"/>
          <p:nvPr/>
        </p:nvSpPr>
        <p:spPr>
          <a:xfrm>
            <a:off x="9434309" y="66342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EB51D-8437-E039-CD35-94E60272883D}"/>
              </a:ext>
            </a:extLst>
          </p:cNvPr>
          <p:cNvSpPr txBox="1"/>
          <p:nvPr/>
        </p:nvSpPr>
        <p:spPr>
          <a:xfrm>
            <a:off x="3541509" y="235070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B</a:t>
            </a:r>
          </a:p>
        </p:txBody>
      </p:sp>
    </p:spTree>
    <p:extLst>
      <p:ext uri="{BB962C8B-B14F-4D97-AF65-F5344CB8AC3E}">
        <p14:creationId xmlns:p14="http://schemas.microsoft.com/office/powerpoint/2010/main" val="60632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842D2-2F37-DAA5-207F-D0C720ACD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" y="10324"/>
            <a:ext cx="12178368" cy="52597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BD060-91EA-B9CC-6F47-4F7EBEFBC7EC}"/>
              </a:ext>
            </a:extLst>
          </p:cNvPr>
          <p:cNvSpPr txBox="1"/>
          <p:nvPr/>
        </p:nvSpPr>
        <p:spPr>
          <a:xfrm>
            <a:off x="194215" y="5613295"/>
            <a:ext cx="631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991A</a:t>
            </a:r>
            <a:br>
              <a:rPr lang="en-US" sz="2000" b="1" dirty="0"/>
            </a:br>
            <a:r>
              <a:rPr lang="en-US" sz="2000" b="1" dirty="0"/>
              <a:t>6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210765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hidden="1">
            <a:extLst>
              <a:ext uri="{FF2B5EF4-FFF2-40B4-BE49-F238E27FC236}">
                <a16:creationId xmlns:a16="http://schemas.microsoft.com/office/drawing/2014/main" id="{042842D2-2F37-DAA5-207F-D0C720ACD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92" y="-1853891"/>
            <a:ext cx="12636642" cy="7342007"/>
          </a:xfr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B2C43AE-4431-9525-EE66-3A6EB1EB5BF4}"/>
              </a:ext>
            </a:extLst>
          </p:cNvPr>
          <p:cNvGrpSpPr/>
          <p:nvPr/>
        </p:nvGrpSpPr>
        <p:grpSpPr>
          <a:xfrm>
            <a:off x="164592" y="109377"/>
            <a:ext cx="11887200" cy="4023360"/>
            <a:chOff x="164592" y="109377"/>
            <a:chExt cx="11887200" cy="40233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E59623-FA14-EEFA-4A24-FEED18FD7F3F}"/>
                </a:ext>
              </a:extLst>
            </p:cNvPr>
            <p:cNvGrpSpPr/>
            <p:nvPr/>
          </p:nvGrpSpPr>
          <p:grpSpPr>
            <a:xfrm>
              <a:off x="1909723" y="181608"/>
              <a:ext cx="1808989" cy="1795724"/>
              <a:chOff x="2413000" y="2098675"/>
              <a:chExt cx="1619250" cy="119220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A35EE74-90F2-AED8-2EA5-9356DC656A7E}"/>
                  </a:ext>
                </a:extLst>
              </p:cNvPr>
              <p:cNvCxnSpPr/>
              <p:nvPr/>
            </p:nvCxnSpPr>
            <p:spPr>
              <a:xfrm>
                <a:off x="2413000" y="2098675"/>
                <a:ext cx="117475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DDB1F98-3EC7-5560-1CFA-23F583106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098675"/>
                <a:ext cx="0" cy="6508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4C386FD-3352-E6C1-A433-186C9DA28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2282825"/>
                <a:ext cx="4413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0DBBA3-AC00-5901-38AD-CB7422F65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325" y="3289300"/>
                <a:ext cx="7334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9E57094-2099-8B17-2016-A9BCB2638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3089261"/>
                <a:ext cx="3175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650C9DE-8B88-FF2F-3058-5FF712837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575" y="3133725"/>
                <a:ext cx="44767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10FEA71-201D-302C-5CD5-80D6990F0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2744787"/>
                <a:ext cx="0" cy="34747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1A83CE-3745-6892-6EB1-4AC6D5B43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2098675"/>
                <a:ext cx="0" cy="18415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A4045C5-6485-5357-EF20-D928C8671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325" y="3087681"/>
                <a:ext cx="0" cy="2032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7243D8-E3B4-3077-4BB5-9AE1141CB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2250" y="2279650"/>
                <a:ext cx="0" cy="8540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56A8936-2AE9-031D-905E-ED8AD6034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3133725"/>
                <a:ext cx="0" cy="1555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CA9A9B6-3395-DE52-5A9B-B69437FC7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747962"/>
                <a:ext cx="1238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B5179E-B3AD-D7CE-BE1A-E2D01B855325}"/>
                </a:ext>
              </a:extLst>
            </p:cNvPr>
            <p:cNvGrpSpPr/>
            <p:nvPr/>
          </p:nvGrpSpPr>
          <p:grpSpPr>
            <a:xfrm flipH="1">
              <a:off x="4037943" y="182115"/>
              <a:ext cx="1808989" cy="1793343"/>
              <a:chOff x="2413000" y="2098675"/>
              <a:chExt cx="1619250" cy="119062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5901F61-8C42-4320-BCAC-3FDBF390D9F5}"/>
                  </a:ext>
                </a:extLst>
              </p:cNvPr>
              <p:cNvCxnSpPr/>
              <p:nvPr/>
            </p:nvCxnSpPr>
            <p:spPr>
              <a:xfrm>
                <a:off x="2413000" y="2098675"/>
                <a:ext cx="117475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CF0DEB2-84D6-31EA-303A-3EE7667B5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098675"/>
                <a:ext cx="0" cy="6508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C8273F-A0C0-E081-53C7-94C6E1271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2282825"/>
                <a:ext cx="4413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9A569F2-F4F9-01D1-172D-992581BD6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325" y="3289300"/>
                <a:ext cx="7334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1E2F15C-FEB7-CFA6-0D2C-609215C56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3088208"/>
                <a:ext cx="3175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20B7094-4927-1403-5318-3AE110EF6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575" y="3133725"/>
                <a:ext cx="44767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FD02603-62FA-578E-7D8C-ED1303E79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25" y="2744787"/>
                <a:ext cx="0" cy="34747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1C40FDF-543E-D316-F8F0-0126CB360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2098675"/>
                <a:ext cx="0" cy="18415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15C9506-9515-9659-C26F-EEAB50B3C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325" y="3086100"/>
                <a:ext cx="0" cy="2032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E46B65-00D5-3A17-CDA6-C97F12876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2250" y="2279650"/>
                <a:ext cx="0" cy="8540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D592A0E-E862-6844-857C-C792D318B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7750" y="3133725"/>
                <a:ext cx="0" cy="15557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156093-A015-83ED-EE7B-116431D2A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000" y="2747962"/>
                <a:ext cx="1238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B9A6D3-E9AC-D7B5-434F-2244D4819F77}"/>
                </a:ext>
              </a:extLst>
            </p:cNvPr>
            <p:cNvGrpSpPr/>
            <p:nvPr/>
          </p:nvGrpSpPr>
          <p:grpSpPr>
            <a:xfrm flipV="1">
              <a:off x="5119789" y="2265686"/>
              <a:ext cx="3619752" cy="1793343"/>
              <a:chOff x="3371849" y="3740803"/>
              <a:chExt cx="3240089" cy="1190625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526B9EA-B899-3C4A-E798-1540F7215DDA}"/>
                  </a:ext>
                </a:extLst>
              </p:cNvPr>
              <p:cNvGrpSpPr/>
              <p:nvPr/>
            </p:nvGrpSpPr>
            <p:grpSpPr>
              <a:xfrm flipH="1">
                <a:off x="4992688" y="3740803"/>
                <a:ext cx="1619250" cy="1190625"/>
                <a:chOff x="2413000" y="2098675"/>
                <a:chExt cx="1619250" cy="119062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E5508F4-E212-3CBF-FE30-FA13EDC80B2B}"/>
                    </a:ext>
                  </a:extLst>
                </p:cNvPr>
                <p:cNvCxnSpPr/>
                <p:nvPr/>
              </p:nvCxnSpPr>
              <p:spPr>
                <a:xfrm>
                  <a:off x="2413000" y="2098675"/>
                  <a:ext cx="117475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E97DDE-9AB6-8CCA-28A1-3D9EFF826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098675"/>
                  <a:ext cx="0" cy="6508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F0407BF-085C-3DD2-2E05-3B4D1F319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282825"/>
                  <a:ext cx="4413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7B104A7-207E-A651-F1AA-DC896C34A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289300"/>
                  <a:ext cx="7334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56CB6DB-0DB8-B6D1-F438-0132048E3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3086100"/>
                  <a:ext cx="3175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4015508-69EC-AE82-3256-F6CEEC412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4575" y="3133725"/>
                  <a:ext cx="44767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CC7F936-46AB-D5C6-2FEF-92418CDFC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2744787"/>
                  <a:ext cx="0" cy="347472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9177286-0E31-0582-9DC6-5E22F1046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098675"/>
                  <a:ext cx="0" cy="18415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B6CCBC0-CD1C-F7A4-8EFF-B5FA01FE8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086100"/>
                  <a:ext cx="0" cy="203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E4D476E-7E13-0A13-BE1A-0E2B8B246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3133725"/>
                  <a:ext cx="0" cy="1555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4CFE0C4-6A6F-B6CE-4BBE-27034EDD9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747962"/>
                  <a:ext cx="1238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EC00C51-3028-E0AB-C910-D4CED033F17D}"/>
                  </a:ext>
                </a:extLst>
              </p:cNvPr>
              <p:cNvGrpSpPr/>
              <p:nvPr/>
            </p:nvGrpSpPr>
            <p:grpSpPr>
              <a:xfrm>
                <a:off x="3371849" y="3740803"/>
                <a:ext cx="1619250" cy="1190625"/>
                <a:chOff x="2413000" y="2098675"/>
                <a:chExt cx="1619250" cy="119062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70268BA-A72C-19C1-C92E-92D67F67FB97}"/>
                    </a:ext>
                  </a:extLst>
                </p:cNvPr>
                <p:cNvCxnSpPr/>
                <p:nvPr/>
              </p:nvCxnSpPr>
              <p:spPr>
                <a:xfrm>
                  <a:off x="2413000" y="2098675"/>
                  <a:ext cx="117475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81357FC-FC75-21FD-6020-98DF8FFA5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098675"/>
                  <a:ext cx="0" cy="6508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D58DB3C-9D12-AE4D-3D98-20EE11B38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282825"/>
                  <a:ext cx="4413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169ECA7-12EF-7204-C16F-3AE1F3741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289300"/>
                  <a:ext cx="7334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D50E1FA-354F-63BD-3E33-8943D8A4E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3086100"/>
                  <a:ext cx="3175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4927644-E0DD-0C0B-0E5C-23EFD7B45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4575" y="3133725"/>
                  <a:ext cx="44767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E3ADDCF-D32D-62F2-C269-35055B1AE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6825" y="2744787"/>
                  <a:ext cx="0" cy="347472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8C1D996-D0E9-8C31-A1F6-5BE901F19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2098675"/>
                  <a:ext cx="0" cy="18415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BEC1B96-F8CE-0871-EA75-64C0B1576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4325" y="3086100"/>
                  <a:ext cx="0" cy="203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2F1AEB-4D48-6887-A1CA-B404DEA366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7750" y="3133725"/>
                  <a:ext cx="0" cy="1555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8D08628-2891-8EB9-38AE-C5272EAEE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3000" y="2747962"/>
                  <a:ext cx="1238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8ACBFCD-9087-00B6-6A96-749410CC3B6C}"/>
                </a:ext>
              </a:extLst>
            </p:cNvPr>
            <p:cNvGrpSpPr/>
            <p:nvPr/>
          </p:nvGrpSpPr>
          <p:grpSpPr>
            <a:xfrm>
              <a:off x="164592" y="2260893"/>
              <a:ext cx="4129894" cy="1862766"/>
              <a:chOff x="850910" y="3479140"/>
              <a:chExt cx="3696724" cy="123671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1835B5-B8BE-FCD3-2EFC-FBEDFB60DF90}"/>
                  </a:ext>
                </a:extLst>
              </p:cNvPr>
              <p:cNvGrpSpPr/>
              <p:nvPr/>
            </p:nvGrpSpPr>
            <p:grpSpPr>
              <a:xfrm flipV="1">
                <a:off x="850910" y="3479140"/>
                <a:ext cx="2378061" cy="1235733"/>
                <a:chOff x="2343290" y="2127912"/>
                <a:chExt cx="2175537" cy="1137997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3766695C-AC06-EC33-9948-8992ED4DC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3290" y="2127915"/>
                  <a:ext cx="1062389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F32C9D8-7230-6176-B25A-719F7421C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3292" y="2129687"/>
                  <a:ext cx="0" cy="631559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F5BEBA6-928F-C137-07CD-A80F27EE7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3472" y="2247739"/>
                  <a:ext cx="62739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046D7C2-723F-2A0C-2693-095E97F4F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70" y="3265909"/>
                  <a:ext cx="7334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A4E08CC-3319-56C4-2D32-EB3DD389E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969" y="3086100"/>
                  <a:ext cx="3175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C0F97D1-AF45-3965-D841-9B434A90F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2893" y="3167640"/>
                  <a:ext cx="965934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9EDB914-6344-50E4-551A-023021056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60" y="2766421"/>
                  <a:ext cx="0" cy="31999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4E6BA-4D7A-5F31-7939-42F47E90D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664" y="2127912"/>
                  <a:ext cx="0" cy="1256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74E4BAA-EC5A-6831-A9DA-69E44BDF2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70" y="3086100"/>
                  <a:ext cx="0" cy="179808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3DEDA4E-1B70-F89E-69AD-19CD5E5F0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2894" y="3168813"/>
                  <a:ext cx="0" cy="94168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E17A90D-1B73-5BAF-EA0D-5BDE2EFF7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9099" y="2759658"/>
                  <a:ext cx="147061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5182B76-8BA6-4F15-270D-280161DF3CF2}"/>
                  </a:ext>
                </a:extLst>
              </p:cNvPr>
              <p:cNvGrpSpPr/>
              <p:nvPr/>
            </p:nvGrpSpPr>
            <p:grpSpPr>
              <a:xfrm flipH="1" flipV="1">
                <a:off x="2698565" y="3480123"/>
                <a:ext cx="1849069" cy="1235733"/>
                <a:chOff x="2343290" y="2127912"/>
                <a:chExt cx="1691595" cy="1137997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D8E28D3-87AD-8C35-D348-EDC0B8598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3290" y="2127915"/>
                  <a:ext cx="1062389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A5A6263-5D71-0C12-9DE4-032EAE973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3292" y="2129687"/>
                  <a:ext cx="0" cy="631559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15C79EE-4A92-9270-AE43-A9131F6F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7490" y="2247739"/>
                  <a:ext cx="62739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0EC7DAE-6E74-8C2C-4E66-A4EFA6286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70" y="3265909"/>
                  <a:ext cx="733425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D79FB87-3DC6-1784-3CDD-E34F12DE4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969" y="3086100"/>
                  <a:ext cx="3175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099EF95-245B-E545-5BE2-76E14B6D9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6160" y="2758000"/>
                  <a:ext cx="0" cy="328411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1ECAEA0-0B55-F482-DB17-97F4E57B7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664" y="2127912"/>
                  <a:ext cx="0" cy="12567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FB8D4B7-6656-53EF-DEA6-8BA14B5E0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70" y="3086100"/>
                  <a:ext cx="0" cy="179808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60719EB-F2F3-AE0B-F6BF-E58FB44D7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2894" y="3168813"/>
                  <a:ext cx="0" cy="94168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8190BB4B-0055-0911-210C-B6B350EDC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9099" y="2759658"/>
                  <a:ext cx="147061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EF2B76E-AB1A-4F77-2D99-FA95171A9A05}"/>
                </a:ext>
              </a:extLst>
            </p:cNvPr>
            <p:cNvGrpSpPr/>
            <p:nvPr/>
          </p:nvGrpSpPr>
          <p:grpSpPr>
            <a:xfrm>
              <a:off x="6696862" y="109377"/>
              <a:ext cx="2089399" cy="1870849"/>
              <a:chOff x="6698032" y="2050719"/>
              <a:chExt cx="1870249" cy="124208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2D26AB6-B6F5-4A64-3FAC-82671EF50E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032" y="2057073"/>
                <a:ext cx="116128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012A959-DEFD-E39D-2AF4-4EA421FEB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034" y="2058997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114BD38-78C6-E1D5-9028-131FB7845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7650" y="2187187"/>
                <a:ext cx="69494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804C41C-4FB0-0448-FB2D-10B572209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289640"/>
                <a:ext cx="80170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CBBFFCD-06BB-C607-E793-B8C4618B2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483" y="3097550"/>
                <a:ext cx="347057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FB20E89-E6BF-83DD-8937-6D4651B702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9641" y="3192106"/>
                <a:ext cx="54864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AB59117-2FE0-42F1-A6D9-DB36C49CD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133" y="2741272"/>
                <a:ext cx="0" cy="35661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5BB7172-58D2-2F06-5407-07F94BDC2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491" y="2050719"/>
                <a:ext cx="0" cy="13646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1859FD2-7A7B-D541-0A4A-DB064469E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097550"/>
                <a:ext cx="0" cy="19525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994EE25-6F4A-3EE8-4782-3F950434B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0240" y="3190529"/>
                <a:ext cx="0" cy="10225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DB54260-8910-0B43-8025-BD0715F18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4382" y="2743072"/>
                <a:ext cx="16075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8B6D7CB-07E2-3A00-E6FF-BF7F1F3D9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150" y="2183440"/>
                <a:ext cx="0" cy="101024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Lift">
              <a:extLst>
                <a:ext uri="{FF2B5EF4-FFF2-40B4-BE49-F238E27FC236}">
                  <a16:creationId xmlns:a16="http://schemas.microsoft.com/office/drawing/2014/main" id="{DC5AC2FD-E4B7-447E-6FC0-AB6621BDCA17}"/>
                </a:ext>
              </a:extLst>
            </p:cNvPr>
            <p:cNvGrpSpPr/>
            <p:nvPr/>
          </p:nvGrpSpPr>
          <p:grpSpPr>
            <a:xfrm>
              <a:off x="8778666" y="313316"/>
              <a:ext cx="447565" cy="1441725"/>
              <a:chOff x="7794666" y="3569972"/>
              <a:chExt cx="426928" cy="1125536"/>
            </a:xfrm>
          </p:grpSpPr>
          <p:grpSp>
            <p:nvGrpSpPr>
              <p:cNvPr id="96" name="Lift">
                <a:extLst>
                  <a:ext uri="{FF2B5EF4-FFF2-40B4-BE49-F238E27FC236}">
                    <a16:creationId xmlns:a16="http://schemas.microsoft.com/office/drawing/2014/main" id="{B2A942BE-4BD4-41F1-CC07-9B9541DEDCBB}"/>
                  </a:ext>
                </a:extLst>
              </p:cNvPr>
              <p:cNvGrpSpPr/>
              <p:nvPr/>
            </p:nvGrpSpPr>
            <p:grpSpPr>
              <a:xfrm>
                <a:off x="7796207" y="4311644"/>
                <a:ext cx="425387" cy="383864"/>
                <a:chOff x="7796207" y="4311644"/>
                <a:chExt cx="425387" cy="38386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750C208-3EED-F216-57E7-05E3647A674B}"/>
                    </a:ext>
                  </a:extLst>
                </p:cNvPr>
                <p:cNvSpPr/>
                <p:nvPr/>
              </p:nvSpPr>
              <p:spPr>
                <a:xfrm>
                  <a:off x="7800018" y="4319297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47A8069-2C68-43DF-933E-27FBC1A8C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0D4ED47-227E-1504-B9B4-61F69805E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1164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Lift">
                <a:extLst>
                  <a:ext uri="{FF2B5EF4-FFF2-40B4-BE49-F238E27FC236}">
                    <a16:creationId xmlns:a16="http://schemas.microsoft.com/office/drawing/2014/main" id="{F0F98119-75C0-AFBE-C84D-D35ABFAF394E}"/>
                  </a:ext>
                </a:extLst>
              </p:cNvPr>
              <p:cNvGrpSpPr/>
              <p:nvPr/>
            </p:nvGrpSpPr>
            <p:grpSpPr>
              <a:xfrm>
                <a:off x="7795414" y="3944685"/>
                <a:ext cx="425387" cy="378581"/>
                <a:chOff x="7796207" y="4320604"/>
                <a:chExt cx="425387" cy="378581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565EDDE-DC52-AC81-3BAE-48CC37298A8A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A1DBC43-0D7E-3159-9E77-DDC4DFF40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0AADA72-A46C-8C14-1AF3-193471CEB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Lift">
                <a:extLst>
                  <a:ext uri="{FF2B5EF4-FFF2-40B4-BE49-F238E27FC236}">
                    <a16:creationId xmlns:a16="http://schemas.microsoft.com/office/drawing/2014/main" id="{B4BCF4F7-BD7F-BA28-460A-561C684C70C2}"/>
                  </a:ext>
                </a:extLst>
              </p:cNvPr>
              <p:cNvGrpSpPr/>
              <p:nvPr/>
            </p:nvGrpSpPr>
            <p:grpSpPr>
              <a:xfrm>
                <a:off x="7794666" y="3569972"/>
                <a:ext cx="425387" cy="378581"/>
                <a:chOff x="7796207" y="4320604"/>
                <a:chExt cx="425387" cy="37858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AE361EB-215B-D669-4C13-C0AB4DA87BE0}"/>
                    </a:ext>
                  </a:extLst>
                </p:cNvPr>
                <p:cNvSpPr/>
                <p:nvPr/>
              </p:nvSpPr>
              <p:spPr>
                <a:xfrm>
                  <a:off x="7800967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CAAB51E-5652-B250-71FE-C95328E8D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753D994-1F9D-F842-7459-EFFE26EEC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" name="Stair">
              <a:extLst>
                <a:ext uri="{FF2B5EF4-FFF2-40B4-BE49-F238E27FC236}">
                  <a16:creationId xmlns:a16="http://schemas.microsoft.com/office/drawing/2014/main" id="{AEBD435F-7827-38AB-19AC-B04D38679122}"/>
                </a:ext>
              </a:extLst>
            </p:cNvPr>
            <p:cNvGrpSpPr/>
            <p:nvPr/>
          </p:nvGrpSpPr>
          <p:grpSpPr>
            <a:xfrm>
              <a:off x="9603807" y="427894"/>
              <a:ext cx="366421" cy="801098"/>
              <a:chOff x="8667831" y="4083907"/>
              <a:chExt cx="393551" cy="45720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9A28BF0-5BDA-4245-161A-8ED28DD4B6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8540" y="4172332"/>
                <a:ext cx="392842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CD53568-96EE-7CC0-9B37-CA126985B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7831" y="4210432"/>
                <a:ext cx="39284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EE3ED70-A6D3-040C-FE7B-42261F67C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8509" y="4258057"/>
                <a:ext cx="39284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ED3E03C-47D6-80B3-C1FD-D734C8EAE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8509" y="4305682"/>
                <a:ext cx="39284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3899860-3999-3143-8391-6F73129C2F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8517" y="4343782"/>
                <a:ext cx="39284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F7B823F-A3C4-6320-B5DC-9A658315FE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8517" y="4381882"/>
                <a:ext cx="39284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0300352-81BF-1C3F-119A-979254745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8523" y="4419982"/>
                <a:ext cx="392841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96D4B9-3B0B-876C-4D2D-BB1BDEFDA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8518" y="4467607"/>
                <a:ext cx="392842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10532CD-508C-762C-60D9-52514B1CD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219" y="4083907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6A69874-E52A-2BD6-9C11-7BC0DB09EE18}"/>
                </a:ext>
              </a:extLst>
            </p:cNvPr>
            <p:cNvGrpSpPr/>
            <p:nvPr/>
          </p:nvGrpSpPr>
          <p:grpSpPr>
            <a:xfrm flipH="1">
              <a:off x="9964774" y="109876"/>
              <a:ext cx="2087018" cy="1870850"/>
              <a:chOff x="6698032" y="2050719"/>
              <a:chExt cx="1868118" cy="1242083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5CBDB25-3387-1793-6DC2-84B8034882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032" y="2057073"/>
                <a:ext cx="116128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BA12183-24CB-9847-F691-E91319622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034" y="2058997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0B6665-C790-398D-93C2-0CA3BD477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7650" y="2187187"/>
                <a:ext cx="69494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388965A-6EDE-2CB5-9046-CADCCC749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292802"/>
                <a:ext cx="80170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F645AE-9F83-677A-E5AD-A9C964B9C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483" y="3097550"/>
                <a:ext cx="347057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DEBA133-2EFA-7E4E-A9A0-EE7A8B50A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10" y="3187363"/>
                <a:ext cx="54864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EF92255-3B55-250B-521A-BA009E771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133" y="2741272"/>
                <a:ext cx="0" cy="35661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3E86B55-A589-FEF5-07D4-51A3D46C3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491" y="2050719"/>
                <a:ext cx="0" cy="13646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2D90AA7-0773-7E52-09AE-0543F3B47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097550"/>
                <a:ext cx="0" cy="19525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D1A653F-470B-960E-3CA8-268E54FEF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0240" y="3187367"/>
                <a:ext cx="0" cy="10225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8A4065E-8AFE-B60B-7665-194567DEA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4382" y="2743072"/>
                <a:ext cx="16075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99F6FC9-A99A-0758-5C55-50B7ABBDD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150" y="2186599"/>
                <a:ext cx="0" cy="100168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0C507E1-F773-3BC9-1AE5-7C32AA3100AE}"/>
                </a:ext>
              </a:extLst>
            </p:cNvPr>
            <p:cNvGrpSpPr/>
            <p:nvPr/>
          </p:nvGrpSpPr>
          <p:grpSpPr>
            <a:xfrm flipH="1" flipV="1">
              <a:off x="9957680" y="2261887"/>
              <a:ext cx="2087018" cy="1870850"/>
              <a:chOff x="6698032" y="2050719"/>
              <a:chExt cx="1868118" cy="1242083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023C033-B019-18F3-3EA2-628DB4210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032" y="2057073"/>
                <a:ext cx="116128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BA2035D-A34C-DB29-1222-F3C574BD4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034" y="2058997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C11FA5E-3E90-FDDE-3DBE-915B10E3ED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7650" y="2187187"/>
                <a:ext cx="69494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D445048-3B0D-2317-4F51-981E39E46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292802"/>
                <a:ext cx="80170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A6C2D68-E6A8-A728-3D6B-AA45BBF41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483" y="3097550"/>
                <a:ext cx="347057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86FB17B-3D26-B873-531F-DDA6B19196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10" y="3187363"/>
                <a:ext cx="54864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194F074-182A-000D-AD95-D00D9CDD1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133" y="2741272"/>
                <a:ext cx="0" cy="35661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6EA07C-1A36-2E78-C736-43B9148BB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491" y="2050719"/>
                <a:ext cx="0" cy="13646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F73085B-77E0-7F63-9397-A44132B9F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540" y="3097550"/>
                <a:ext cx="0" cy="19525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136FD-C960-ACCF-C736-12E25F70B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0240" y="3187367"/>
                <a:ext cx="0" cy="10225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D7106C0-9994-E0A2-73E8-8B19583EA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4382" y="2743072"/>
                <a:ext cx="160751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CDB047E-CA1A-C485-AA6E-1B2442938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150" y="2177116"/>
                <a:ext cx="0" cy="101024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Stair">
              <a:extLst>
                <a:ext uri="{FF2B5EF4-FFF2-40B4-BE49-F238E27FC236}">
                  <a16:creationId xmlns:a16="http://schemas.microsoft.com/office/drawing/2014/main" id="{5AF34017-C46A-6A52-266D-18ECFD2AD029}"/>
                </a:ext>
              </a:extLst>
            </p:cNvPr>
            <p:cNvGrpSpPr/>
            <p:nvPr/>
          </p:nvGrpSpPr>
          <p:grpSpPr>
            <a:xfrm>
              <a:off x="3712987" y="697571"/>
              <a:ext cx="340529" cy="801098"/>
              <a:chOff x="8678783" y="4083907"/>
              <a:chExt cx="375285" cy="457200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FA4CACF-2701-39B6-FF44-2E144F706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17233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309A41F-2C24-EF07-1D7D-4FEA61E9C0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8308" y="421043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E47C548-CB14-0E69-E93E-C48ACFA75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258057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D0B272-E807-8083-4742-D959488DF6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056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86565D5-C844-E3DA-2EAE-029841EF5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437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3048B1DC-0E3B-87C3-C794-EF168DB9D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818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25679CC-CA87-A7BB-F122-E49D0E10C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19982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0A59DFF-E5F1-7E98-29BC-243F431D7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67607"/>
                <a:ext cx="365760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266BAA8-19F4-5AFD-E666-A30688583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219" y="4083907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6B8C419-C410-857C-68C1-DB4D17001D76}"/>
                </a:ext>
              </a:extLst>
            </p:cNvPr>
            <p:cNvCxnSpPr>
              <a:cxnSpLocks/>
            </p:cNvCxnSpPr>
            <p:nvPr/>
          </p:nvCxnSpPr>
          <p:spPr>
            <a:xfrm>
              <a:off x="3695961" y="2263735"/>
              <a:ext cx="191686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ACEA2DA-91C7-43B5-4353-F1DA3DCB6D5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513" y="1972790"/>
              <a:ext cx="1929384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8D97886-DE7D-CEAA-9C86-8AB7B28645CE}"/>
                </a:ext>
              </a:extLst>
            </p:cNvPr>
            <p:cNvCxnSpPr>
              <a:cxnSpLocks/>
            </p:cNvCxnSpPr>
            <p:nvPr/>
          </p:nvCxnSpPr>
          <p:spPr>
            <a:xfrm>
              <a:off x="8246504" y="2260893"/>
              <a:ext cx="171619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2D3FA67-0FBF-5499-361F-90EDA6A4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237886" y="1973357"/>
              <a:ext cx="117043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52FABDE-6CEB-9C49-109C-FDB1F3980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347" y="1013290"/>
              <a:ext cx="393652" cy="64419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216D9BF-03A2-6DDC-3DA5-EB823DAC6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7215" y="1974952"/>
              <a:ext cx="0" cy="28923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FE0D71-8B76-C4E7-A5EB-2850EB386A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9381" y="313316"/>
              <a:ext cx="81936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AA4AEA6-DEE3-60E4-B383-E0BA4F395F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05464" y="315268"/>
              <a:ext cx="1421" cy="107428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A4B07E1-4CCE-5225-2074-D532045986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57929" y="2263807"/>
              <a:ext cx="0" cy="16527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D930053-CFD0-95C5-EE1B-E65FAB2AEA01}"/>
                </a:ext>
              </a:extLst>
            </p:cNvPr>
            <p:cNvSpPr txBox="1"/>
            <p:nvPr/>
          </p:nvSpPr>
          <p:spPr>
            <a:xfrm>
              <a:off x="2473916" y="57446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22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594AB02-9CDE-BC21-B746-2F5EDA67614F}"/>
                </a:ext>
              </a:extLst>
            </p:cNvPr>
            <p:cNvSpPr txBox="1"/>
            <p:nvPr/>
          </p:nvSpPr>
          <p:spPr>
            <a:xfrm>
              <a:off x="4680804" y="637882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24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390F97D-9917-D073-D9CB-338A1F6E74AD}"/>
                </a:ext>
              </a:extLst>
            </p:cNvPr>
            <p:cNvSpPr txBox="1"/>
            <p:nvPr/>
          </p:nvSpPr>
          <p:spPr>
            <a:xfrm>
              <a:off x="7478048" y="611829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26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08595DA-B24A-129B-ADC2-C6654ABFAF92}"/>
                </a:ext>
              </a:extLst>
            </p:cNvPr>
            <p:cNvSpPr txBox="1"/>
            <p:nvPr/>
          </p:nvSpPr>
          <p:spPr>
            <a:xfrm>
              <a:off x="10715163" y="596586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8928B79-192C-505B-9D1D-4BA20A827417}"/>
                </a:ext>
              </a:extLst>
            </p:cNvPr>
            <p:cNvSpPr txBox="1"/>
            <p:nvPr/>
          </p:nvSpPr>
          <p:spPr>
            <a:xfrm>
              <a:off x="10699537" y="2780763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BB6F226-149B-BC3E-00A0-14E3394EEF4E}"/>
                </a:ext>
              </a:extLst>
            </p:cNvPr>
            <p:cNvSpPr txBox="1"/>
            <p:nvPr/>
          </p:nvSpPr>
          <p:spPr>
            <a:xfrm>
              <a:off x="7538342" y="2780763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14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644064B-2C6B-DA84-E3C4-8C3F204DA09F}"/>
                </a:ext>
              </a:extLst>
            </p:cNvPr>
            <p:cNvSpPr txBox="1"/>
            <p:nvPr/>
          </p:nvSpPr>
          <p:spPr>
            <a:xfrm>
              <a:off x="5606887" y="2762717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16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EE1363D-8D19-D48C-F3C5-2B1E62670E7C}"/>
                </a:ext>
              </a:extLst>
            </p:cNvPr>
            <p:cNvSpPr txBox="1"/>
            <p:nvPr/>
          </p:nvSpPr>
          <p:spPr>
            <a:xfrm>
              <a:off x="2998056" y="2762717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18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CD851BC-ACD7-7DCC-9050-5F39C756A0CB}"/>
                </a:ext>
              </a:extLst>
            </p:cNvPr>
            <p:cNvSpPr txBox="1"/>
            <p:nvPr/>
          </p:nvSpPr>
          <p:spPr>
            <a:xfrm>
              <a:off x="810841" y="2762717"/>
              <a:ext cx="614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20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EF1FA38-26F1-143B-9569-B5E8FC30A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1479" y="2262972"/>
              <a:ext cx="0" cy="106057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E540A8C-B2A1-B545-87A4-C9BA7D0788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6513" y="3319693"/>
              <a:ext cx="38818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7C09DDD-7114-9842-84C6-263385EA90AE}"/>
                </a:ext>
              </a:extLst>
            </p:cNvPr>
            <p:cNvCxnSpPr>
              <a:cxnSpLocks/>
            </p:cNvCxnSpPr>
            <p:nvPr/>
          </p:nvCxnSpPr>
          <p:spPr>
            <a:xfrm>
              <a:off x="575486" y="1192393"/>
              <a:ext cx="666908" cy="78405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51DA79A-3386-958D-B6F7-96BA822BE6B1}"/>
                </a:ext>
              </a:extLst>
            </p:cNvPr>
            <p:cNvCxnSpPr>
              <a:cxnSpLocks/>
            </p:cNvCxnSpPr>
            <p:nvPr/>
          </p:nvCxnSpPr>
          <p:spPr>
            <a:xfrm>
              <a:off x="399984" y="1473844"/>
              <a:ext cx="666908" cy="78405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B7CA8C-F442-66DA-2C97-B12DB4551B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80613" y="1399076"/>
              <a:ext cx="18288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6AA77C1-FADF-5D91-398C-951BD35FB8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0319" y="1741017"/>
              <a:ext cx="18288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7C4DCE9-C0F6-667B-8FD2-B6E69951A61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617" y="545060"/>
              <a:ext cx="32689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C24F54C-40DD-4D9F-3872-CB3C71B61A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9467" y="2413493"/>
              <a:ext cx="0" cy="151501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77F40A0-803B-A5E4-5614-E64D5E640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034" y="2497145"/>
              <a:ext cx="0" cy="129465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4752FF-8A77-9158-5E6F-F42BED252524}"/>
              </a:ext>
            </a:extLst>
          </p:cNvPr>
          <p:cNvSpPr txBox="1"/>
          <p:nvPr/>
        </p:nvSpPr>
        <p:spPr>
          <a:xfrm>
            <a:off x="6266339" y="2003713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013320-5CD2-BDA3-EB68-5A9DA0D42542}"/>
              </a:ext>
            </a:extLst>
          </p:cNvPr>
          <p:cNvSpPr txBox="1"/>
          <p:nvPr/>
        </p:nvSpPr>
        <p:spPr>
          <a:xfrm>
            <a:off x="9508887" y="2643172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WASH</a:t>
            </a:r>
          </a:p>
          <a:p>
            <a:pPr algn="ctr"/>
            <a:r>
              <a:rPr lang="en-US" sz="1000" b="1" dirty="0"/>
              <a:t>AREA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EFC60A6-94AB-3D42-5D87-0F6A382B4CB9}"/>
              </a:ext>
            </a:extLst>
          </p:cNvPr>
          <p:cNvSpPr txBox="1"/>
          <p:nvPr/>
        </p:nvSpPr>
        <p:spPr>
          <a:xfrm rot="5400000">
            <a:off x="9154996" y="89191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CD027-D37A-4109-EDBD-71A38700E19C}"/>
              </a:ext>
            </a:extLst>
          </p:cNvPr>
          <p:cNvSpPr txBox="1"/>
          <p:nvPr/>
        </p:nvSpPr>
        <p:spPr>
          <a:xfrm>
            <a:off x="9434309" y="66342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F2534A2-B8BC-0CF7-37A8-13BE79282861}"/>
              </a:ext>
            </a:extLst>
          </p:cNvPr>
          <p:cNvSpPr txBox="1"/>
          <p:nvPr/>
        </p:nvSpPr>
        <p:spPr>
          <a:xfrm>
            <a:off x="3541509" y="235070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B</a:t>
            </a:r>
          </a:p>
        </p:txBody>
      </p:sp>
    </p:spTree>
    <p:extLst>
      <p:ext uri="{BB962C8B-B14F-4D97-AF65-F5344CB8AC3E}">
        <p14:creationId xmlns:p14="http://schemas.microsoft.com/office/powerpoint/2010/main" val="271593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94</Words>
  <Application>Microsoft Office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Jurong West Jewel 991A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166</cp:revision>
  <dcterms:created xsi:type="dcterms:W3CDTF">2024-08-12T05:58:03Z</dcterms:created>
  <dcterms:modified xsi:type="dcterms:W3CDTF">2024-09-25T07:07:21Z</dcterms:modified>
</cp:coreProperties>
</file>