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4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EAEA"/>
    <a:srgbClr val="08080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2586" autoAdjust="0"/>
  </p:normalViewPr>
  <p:slideViewPr>
    <p:cSldViewPr snapToGrid="0">
      <p:cViewPr varScale="1">
        <p:scale>
          <a:sx n="68" d="100"/>
          <a:sy n="68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F2052-032B-48F4-9870-F6486F2A5515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711B-C04B-4322-BBA1-9975426D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86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3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9B2B-0894-187D-5AE3-523015C8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E186-F851-4BCB-7179-507EDA20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7CB3-42CB-0F88-9F7F-C9F94E63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D2E3-46A1-7528-E6A1-9B3E22B8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AEF1-47FB-E0D9-05C1-C22B8398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8F9-4863-A941-E232-09143DA7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97E1-EACE-7694-209F-7A7047FF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27B4-DE38-20CA-D264-2906419A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06EA-0458-12CD-EF53-A8166DF1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BE13-6299-5B26-7B61-AFB624BE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FEF28-5356-ADFF-9372-93E44985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810C-B598-D459-4AFF-EBE2BBDA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C8F6-323A-D06A-3EA4-9D05E07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6DC1-647C-E315-84EF-B3DED41B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8D79-4D8B-60F5-9061-0F54283D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C872-869B-3916-977F-1B884D5D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EB48-B292-BD17-9C80-43DF6E32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8206-A7FC-3288-D0E3-644F0C2D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A9F7-80F5-961E-4DAA-DE05B815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6917-7284-EFF4-23A7-198617F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5F03-216A-B843-970A-16B933B0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2CC6-0E09-F4B5-9B57-0627569F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B544-8D38-C53E-DF1E-7930664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C043-98B6-4B91-045D-BEC88023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A61A-1DBF-CFCC-511B-073A4F8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F907-7A4C-C8A2-7DAB-79447AA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1B9A-F4B9-D25B-A6D5-283C8070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A0A3-98F0-0B3B-BAC3-AB4AE55B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0CAD-1451-2B35-4722-36F5B960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CBB2A-71C1-670C-FE83-7186FFDE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8FD3-C1EF-CF2E-4126-1976983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9E89-892A-E9C4-ABD9-E39758FA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3729-A7A3-1E31-1580-ED3AD4B7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E3AA-BAE2-2E54-1458-B86B2DCE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2D953-BF86-0966-EA17-AFC0A6AAB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5107-B7F0-8E35-73D0-48681E66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E313B-ACF8-89FC-40F1-C42DA9C4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ED434-D203-3DE8-1818-FDF6BEE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317C2-C19B-FD76-D5A7-A32D608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8EE9-41E2-406C-92F1-556F030A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6FB0B-E419-B2E6-73AF-535D8C4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5F86F-7CA7-DDC5-83CF-ACA17FC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C331B-E670-72A6-B93D-2919BD38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84EE-3EB0-7531-307C-CD8437FD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09C8F-E8F6-E109-D366-02CF7DB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5316F-6842-D941-6AD9-2FFCDA5C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241-E11B-EAB9-DEC4-7C1B64C2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3553-CC60-0FD1-EAA5-5186AAD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CF7F0-D6D5-00BB-4A78-D90AFCBD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05B9-8166-E5F3-076D-EED826F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34EB-AF1E-28B5-5803-4B792244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8220-37C8-2525-9EB0-7BBEC11C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95A3-78FE-8E53-CA1D-92B965D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C5EA-FB85-90E9-6983-6BE79C6AD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5BC25-6FA7-46A3-0A82-9A6FD3C79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6FAE-2637-F01B-3956-88BB9F07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CC25-7197-3CE2-CF0A-FF8A9E1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4D7A-668E-FA9D-83EE-2492472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6746C-C72B-BCE0-ACAA-207769A0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E64-D6B0-7910-6D52-E7F10345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81F5-4AC3-960C-9F54-45A34147E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61BF-10C7-4B1C-C19A-6EAD1D938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D001-B1EA-68C4-3D38-606DCEC60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54EE-094D-C4D9-0F59-064BF1541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Jurong West Jewel 991B</a:t>
            </a:r>
          </a:p>
        </p:txBody>
      </p:sp>
    </p:spTree>
    <p:extLst>
      <p:ext uri="{BB962C8B-B14F-4D97-AF65-F5344CB8AC3E}">
        <p14:creationId xmlns:p14="http://schemas.microsoft.com/office/powerpoint/2010/main" val="41161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DE536AE4-C870-3743-4E19-DB9065BAA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4991" y="-263183"/>
            <a:ext cx="12358116" cy="46141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03E8F1-50A0-557B-DC29-DC28A6B89665}"/>
              </a:ext>
            </a:extLst>
          </p:cNvPr>
          <p:cNvSpPr txBox="1"/>
          <p:nvPr/>
        </p:nvSpPr>
        <p:spPr>
          <a:xfrm>
            <a:off x="193043" y="5613295"/>
            <a:ext cx="6317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991B</a:t>
            </a:r>
            <a:br>
              <a:rPr lang="en-US" sz="2000" b="1" dirty="0"/>
            </a:br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8000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Picture" hidden="1">
            <a:extLst>
              <a:ext uri="{FF2B5EF4-FFF2-40B4-BE49-F238E27FC236}">
                <a16:creationId xmlns:a16="http://schemas.microsoft.com/office/drawing/2014/main" id="{6A6E9851-23F8-09F4-9F36-98204A4D4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4991" y="-263183"/>
            <a:ext cx="12358116" cy="4614101"/>
          </a:xfrm>
          <a:prstGeom prst="rect">
            <a:avLst/>
          </a:prstGeom>
        </p:spPr>
      </p:pic>
      <p:pic>
        <p:nvPicPr>
          <p:cNvPr id="3" name="PictureT" hidden="1">
            <a:extLst>
              <a:ext uri="{FF2B5EF4-FFF2-40B4-BE49-F238E27FC236}">
                <a16:creationId xmlns:a16="http://schemas.microsoft.com/office/drawing/2014/main" id="{BD79FD67-57A3-4E57-40DC-65A81770A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4304" y="-942863"/>
            <a:ext cx="14112680" cy="5776120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67EE523-DDF2-2DD8-77CA-9A5231271D21}"/>
              </a:ext>
            </a:extLst>
          </p:cNvPr>
          <p:cNvSpPr/>
          <p:nvPr/>
        </p:nvSpPr>
        <p:spPr>
          <a:xfrm>
            <a:off x="14814" y="0"/>
            <a:ext cx="12192000" cy="68580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rgbClr val="EAEAEA">
                <a:alpha val="50196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13757C-7EB9-FCD8-0F97-9E63FEFD6133}"/>
              </a:ext>
            </a:extLst>
          </p:cNvPr>
          <p:cNvGrpSpPr/>
          <p:nvPr/>
        </p:nvGrpSpPr>
        <p:grpSpPr>
          <a:xfrm>
            <a:off x="1" y="65433"/>
            <a:ext cx="12010485" cy="3965391"/>
            <a:chOff x="1" y="140077"/>
            <a:chExt cx="12010485" cy="4857973"/>
          </a:xfrm>
        </p:grpSpPr>
        <p:grpSp>
          <p:nvGrpSpPr>
            <p:cNvPr id="13" name="2Bed">
              <a:extLst>
                <a:ext uri="{FF2B5EF4-FFF2-40B4-BE49-F238E27FC236}">
                  <a16:creationId xmlns:a16="http://schemas.microsoft.com/office/drawing/2014/main" id="{02340CEE-E797-4428-BAE7-ABB5592DD1E4}"/>
                </a:ext>
              </a:extLst>
            </p:cNvPr>
            <p:cNvGrpSpPr/>
            <p:nvPr/>
          </p:nvGrpSpPr>
          <p:grpSpPr>
            <a:xfrm flipV="1">
              <a:off x="493579" y="2285660"/>
              <a:ext cx="1030447" cy="1565033"/>
              <a:chOff x="3802364" y="2515759"/>
              <a:chExt cx="964616" cy="120503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A47CE49-A3D5-CD79-A0B0-83044BDDFD8C}"/>
                  </a:ext>
                </a:extLst>
              </p:cNvPr>
              <p:cNvCxnSpPr/>
              <p:nvPr/>
            </p:nvCxnSpPr>
            <p:spPr>
              <a:xfrm>
                <a:off x="3805238" y="2515759"/>
                <a:ext cx="0" cy="12050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5248D1E-BC0E-1FB6-3EA3-CFAAA49BA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4973" y="2517776"/>
                <a:ext cx="962007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8F1E951-4709-B9D4-CF72-FB585C58C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81088" y="3629025"/>
                <a:ext cx="28344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A6A95FD-047C-0C75-A6A1-F63D8C3507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02364" y="3719512"/>
                <a:ext cx="4294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8B30FE6-DD00-CD15-8022-EFD5EAD075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3316" y="3321088"/>
                <a:ext cx="0" cy="3984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E090EB2-BC81-84AA-D883-D2E41CEEB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4963" y="3704410"/>
              <a:ext cx="1056312" cy="129363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C60B490-D50A-5BE7-B700-9778FDCD86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70638" y="4299469"/>
              <a:ext cx="574325" cy="698581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7B0294A-568E-3863-E562-5B2D5B8FB4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3323" y="2385716"/>
              <a:ext cx="667128" cy="824255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63559F1-6DBF-47A7-C14D-E7C41B62D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6682" y="3413328"/>
              <a:ext cx="280946" cy="332896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2199650-306C-65A9-8F01-BA1A322D36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89206" y="3746654"/>
              <a:ext cx="315369" cy="396333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2586EE9-343B-930C-96BD-E1BC23BA02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58387" y="3412898"/>
              <a:ext cx="750094" cy="92097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B59EB80-961F-752F-5163-9C58D08881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96951" y="3202001"/>
              <a:ext cx="170086" cy="21089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7B8632E-FAAD-EC40-F73E-A1EF20DF34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67120" y="2389685"/>
              <a:ext cx="181922" cy="22108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7C949B8-5231-E714-37D0-2D25D1D5BE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0638" y="4142987"/>
              <a:ext cx="136729" cy="156482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DAD4FFE-0EDA-27B5-F301-AF5BDE7CF6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4854" y="1487145"/>
              <a:ext cx="1010443" cy="1247883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BA603B9-A633-2811-AC67-EC9F0BA855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51670" y="787541"/>
              <a:ext cx="558816" cy="702004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188E2CB-3A8B-EDAE-23CF-292C98DBFC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22283" y="2516981"/>
              <a:ext cx="783830" cy="97354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B938A2E-2087-192E-A9B3-C6A1E88556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7008" y="661172"/>
              <a:ext cx="658876" cy="819296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83C123C-47FD-CCC2-A0DD-5B3C7A8382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35689" y="529220"/>
              <a:ext cx="291974" cy="359044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10E493A-845B-C721-08E0-81AA1DDB14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78042" y="1895199"/>
              <a:ext cx="383978" cy="454585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64E1D18-3DF0-C8A4-A0FE-886666F105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22869" y="532750"/>
              <a:ext cx="318593" cy="39701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89BD299-6B7D-7294-3C06-176F1D6378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33274" y="2426445"/>
              <a:ext cx="758196" cy="924145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6F9C79B-D2E7-894E-FDC2-286B442232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65884" y="657493"/>
              <a:ext cx="169771" cy="22247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83C1576-16AE-780D-3394-0DA312FB6C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08703" y="1479378"/>
              <a:ext cx="174023" cy="205106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999CC53-3B97-3C80-E5DF-58E5C0BA81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39080" y="784010"/>
              <a:ext cx="117597" cy="15289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Lift">
              <a:extLst>
                <a:ext uri="{FF2B5EF4-FFF2-40B4-BE49-F238E27FC236}">
                  <a16:creationId xmlns:a16="http://schemas.microsoft.com/office/drawing/2014/main" id="{7F9AB97F-8940-2642-DBDF-089481AEE986}"/>
                </a:ext>
              </a:extLst>
            </p:cNvPr>
            <p:cNvGrpSpPr/>
            <p:nvPr/>
          </p:nvGrpSpPr>
          <p:grpSpPr>
            <a:xfrm>
              <a:off x="7720314" y="524053"/>
              <a:ext cx="471391" cy="1468811"/>
              <a:chOff x="7794666" y="3569972"/>
              <a:chExt cx="426928" cy="1125536"/>
            </a:xfrm>
          </p:grpSpPr>
          <p:grpSp>
            <p:nvGrpSpPr>
              <p:cNvPr id="32" name="Lift">
                <a:extLst>
                  <a:ext uri="{FF2B5EF4-FFF2-40B4-BE49-F238E27FC236}">
                    <a16:creationId xmlns:a16="http://schemas.microsoft.com/office/drawing/2014/main" id="{248F6678-1760-7424-84F9-8B6A08B34DF2}"/>
                  </a:ext>
                </a:extLst>
              </p:cNvPr>
              <p:cNvGrpSpPr/>
              <p:nvPr/>
            </p:nvGrpSpPr>
            <p:grpSpPr>
              <a:xfrm>
                <a:off x="7796207" y="4311644"/>
                <a:ext cx="425387" cy="383864"/>
                <a:chOff x="7796207" y="4311644"/>
                <a:chExt cx="425387" cy="383864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AA9BF480-2AF4-A08F-0AE0-58B9C0FD062B}"/>
                    </a:ext>
                  </a:extLst>
                </p:cNvPr>
                <p:cNvSpPr/>
                <p:nvPr/>
              </p:nvSpPr>
              <p:spPr>
                <a:xfrm>
                  <a:off x="7800018" y="4319297"/>
                  <a:ext cx="420624" cy="374904"/>
                </a:xfrm>
                <a:prstGeom prst="rect">
                  <a:avLst/>
                </a:prstGeom>
                <a:noFill/>
                <a:ln w="6350">
                  <a:solidFill>
                    <a:srgbClr val="080808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rgbClr val="080808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839FDD47-0CFA-FB39-723C-0AD30E423F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00970" y="4320604"/>
                  <a:ext cx="420624" cy="37490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04F59004-3915-5DFA-9A86-67150C65F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96207" y="4311644"/>
                  <a:ext cx="425387" cy="37858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Lift">
                <a:extLst>
                  <a:ext uri="{FF2B5EF4-FFF2-40B4-BE49-F238E27FC236}">
                    <a16:creationId xmlns:a16="http://schemas.microsoft.com/office/drawing/2014/main" id="{00C7FCAB-92A0-3CD9-E964-F8D9482A311A}"/>
                  </a:ext>
                </a:extLst>
              </p:cNvPr>
              <p:cNvGrpSpPr/>
              <p:nvPr/>
            </p:nvGrpSpPr>
            <p:grpSpPr>
              <a:xfrm>
                <a:off x="7795414" y="3944685"/>
                <a:ext cx="425387" cy="378581"/>
                <a:chOff x="7796207" y="4320604"/>
                <a:chExt cx="425387" cy="378581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A61FE923-7E97-BD9C-A72F-9D207E2336E1}"/>
                    </a:ext>
                  </a:extLst>
                </p:cNvPr>
                <p:cNvSpPr/>
                <p:nvPr/>
              </p:nvSpPr>
              <p:spPr>
                <a:xfrm>
                  <a:off x="7800970" y="4320604"/>
                  <a:ext cx="420624" cy="374904"/>
                </a:xfrm>
                <a:prstGeom prst="rect">
                  <a:avLst/>
                </a:prstGeom>
                <a:noFill/>
                <a:ln w="6350">
                  <a:solidFill>
                    <a:srgbClr val="080808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080808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3F62C133-80EC-91C2-6607-8B7AA6AAD4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00970" y="4320604"/>
                  <a:ext cx="420624" cy="37490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F043C0BA-A457-B98C-F7A2-6683AEFD41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96207" y="4320604"/>
                  <a:ext cx="425387" cy="37858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Lift">
                <a:extLst>
                  <a:ext uri="{FF2B5EF4-FFF2-40B4-BE49-F238E27FC236}">
                    <a16:creationId xmlns:a16="http://schemas.microsoft.com/office/drawing/2014/main" id="{3D602DA3-206D-AC4E-4A31-8A5785357112}"/>
                  </a:ext>
                </a:extLst>
              </p:cNvPr>
              <p:cNvGrpSpPr/>
              <p:nvPr/>
            </p:nvGrpSpPr>
            <p:grpSpPr>
              <a:xfrm>
                <a:off x="7794666" y="3569972"/>
                <a:ext cx="425387" cy="378581"/>
                <a:chOff x="7796207" y="4320604"/>
                <a:chExt cx="425387" cy="37858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EAF47FE-91D8-BC56-4CDE-597FC62B9B53}"/>
                    </a:ext>
                  </a:extLst>
                </p:cNvPr>
                <p:cNvSpPr/>
                <p:nvPr/>
              </p:nvSpPr>
              <p:spPr>
                <a:xfrm>
                  <a:off x="7800970" y="4320604"/>
                  <a:ext cx="420624" cy="374904"/>
                </a:xfrm>
                <a:prstGeom prst="rect">
                  <a:avLst/>
                </a:prstGeom>
                <a:noFill/>
                <a:ln w="6350">
                  <a:solidFill>
                    <a:srgbClr val="080808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080808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8F0FAAA-3553-1EE3-0152-9B4DB9E6B7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00970" y="4320604"/>
                  <a:ext cx="420624" cy="37490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3D14589C-DB98-BEF1-AE7A-2CBC1CF3B7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96207" y="4320604"/>
                  <a:ext cx="425387" cy="37858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5BFF9BB-C280-51C4-8E0D-A5B8A7222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6509" y="2290713"/>
              <a:ext cx="10093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0" name="WashArea">
              <a:extLst>
                <a:ext uri="{FF2B5EF4-FFF2-40B4-BE49-F238E27FC236}">
                  <a16:creationId xmlns:a16="http://schemas.microsoft.com/office/drawing/2014/main" id="{81B37E4D-6591-8A28-E622-8472F10F0962}"/>
                </a:ext>
              </a:extLst>
            </p:cNvPr>
            <p:cNvGrpSpPr/>
            <p:nvPr/>
          </p:nvGrpSpPr>
          <p:grpSpPr>
            <a:xfrm flipH="1" flipV="1">
              <a:off x="7433479" y="2289966"/>
              <a:ext cx="770744" cy="1483528"/>
              <a:chOff x="8363932" y="2071718"/>
              <a:chExt cx="781933" cy="1143921"/>
            </a:xfrm>
          </p:grpSpPr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BFB914EA-6EFD-6B84-9A52-53B0F9E013D9}"/>
                  </a:ext>
                </a:extLst>
              </p:cNvPr>
              <p:cNvCxnSpPr/>
              <p:nvPr/>
            </p:nvCxnSpPr>
            <p:spPr>
              <a:xfrm flipH="1">
                <a:off x="8367388" y="2073882"/>
                <a:ext cx="0" cy="11417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9ECBA4D-8475-8161-6DB9-5537A1D5AF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63932" y="2071718"/>
                <a:ext cx="78193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E923115-01FD-C864-27D2-79A527EF62EC}"/>
                </a:ext>
              </a:extLst>
            </p:cNvPr>
            <p:cNvCxnSpPr>
              <a:cxnSpLocks/>
            </p:cNvCxnSpPr>
            <p:nvPr/>
          </p:nvCxnSpPr>
          <p:spPr>
            <a:xfrm>
              <a:off x="7435387" y="2287461"/>
              <a:ext cx="16057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AEA6A67-C27B-021B-3765-942EC2B37FE6}"/>
                </a:ext>
              </a:extLst>
            </p:cNvPr>
            <p:cNvGrpSpPr/>
            <p:nvPr/>
          </p:nvGrpSpPr>
          <p:grpSpPr>
            <a:xfrm flipV="1">
              <a:off x="8649538" y="140077"/>
              <a:ext cx="437976" cy="1826703"/>
              <a:chOff x="7244039" y="3858649"/>
              <a:chExt cx="414307" cy="1582658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C9E0211-7032-A698-A6EF-D5A335BF0C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56553" y="4266322"/>
                <a:ext cx="199633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D17AC0B-DEE4-BEB7-1EED-99F9BCE896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58170" y="4349090"/>
                <a:ext cx="199633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88D667E-A33E-6FE7-459A-5CD051D566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56543" y="4431858"/>
                <a:ext cx="199633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B8391F9-13B6-02DE-940F-CD60E19AB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56543" y="4514625"/>
                <a:ext cx="199633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078FB02D-5332-A08A-2249-4B1658A8EF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56543" y="4597393"/>
                <a:ext cx="199633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DFFAE0EB-F277-80BE-8866-30C732CED0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56543" y="4680161"/>
                <a:ext cx="199633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2320EA2-5585-3A06-9D7B-E9E5C5FDD2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56543" y="4762929"/>
                <a:ext cx="199633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FABFD714-A674-6AF1-4490-FFC9A5521F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56543" y="4847891"/>
                <a:ext cx="199633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331136DB-600D-7B07-922A-DB7810397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8245" y="4149793"/>
                <a:ext cx="0" cy="96562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1AEFAAC2-E77F-2968-CF41-D08359688C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44039" y="3858662"/>
                <a:ext cx="0" cy="1582645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332DB24A-3699-13A9-756A-6D78CC6A5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58713" y="5111590"/>
                <a:ext cx="199633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68D1392-988F-8D91-5A25-266E6FD675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9602" y="3858834"/>
                <a:ext cx="200474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A6EA71E6-DC2D-7605-E7D9-905C8B9A8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081" y="3858649"/>
                <a:ext cx="0" cy="1255309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E5E11E2-2E9A-ED2C-AF71-F79D74A057A8}"/>
                </a:ext>
              </a:extLst>
            </p:cNvPr>
            <p:cNvCxnSpPr>
              <a:cxnSpLocks/>
            </p:cNvCxnSpPr>
            <p:nvPr/>
          </p:nvCxnSpPr>
          <p:spPr>
            <a:xfrm>
              <a:off x="9082043" y="1969793"/>
              <a:ext cx="2119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75D6077-F0DD-8317-5606-9D4AA0BBE7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05827" y="1308313"/>
              <a:ext cx="115078" cy="14359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43308530-2175-01C9-A22A-8737000C40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38884" y="2288778"/>
              <a:ext cx="106089" cy="128931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A4079B8-8F0F-CC97-5CEC-8659FFC8F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3258" y="1308313"/>
              <a:ext cx="520362" cy="659322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352468E-B55D-C0CC-AA96-EE08B96135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37943" y="2799567"/>
              <a:ext cx="170464" cy="217981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2" name="3Bed">
              <a:extLst>
                <a:ext uri="{FF2B5EF4-FFF2-40B4-BE49-F238E27FC236}">
                  <a16:creationId xmlns:a16="http://schemas.microsoft.com/office/drawing/2014/main" id="{508301B8-6A18-E891-AD6E-3B4B8C906A4B}"/>
                </a:ext>
              </a:extLst>
            </p:cNvPr>
            <p:cNvGrpSpPr/>
            <p:nvPr/>
          </p:nvGrpSpPr>
          <p:grpSpPr>
            <a:xfrm>
              <a:off x="89056" y="234837"/>
              <a:ext cx="5039371" cy="1758244"/>
              <a:chOff x="1561460" y="1903014"/>
              <a:chExt cx="4348668" cy="1232744"/>
            </a:xfrm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AF40FFD-0BDB-A28E-FDAD-3EF8D68109FC}"/>
                  </a:ext>
                </a:extLst>
              </p:cNvPr>
              <p:cNvCxnSpPr/>
              <p:nvPr/>
            </p:nvCxnSpPr>
            <p:spPr>
              <a:xfrm flipH="1">
                <a:off x="3508613" y="2092649"/>
                <a:ext cx="0" cy="5581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B8BE3B8-B625-85C5-37B5-2D202016977A}"/>
                  </a:ext>
                </a:extLst>
              </p:cNvPr>
              <p:cNvGrpSpPr/>
              <p:nvPr/>
            </p:nvGrpSpPr>
            <p:grpSpPr>
              <a:xfrm flipV="1">
                <a:off x="1561460" y="1903014"/>
                <a:ext cx="1944709" cy="1232744"/>
                <a:chOff x="4347778" y="3453562"/>
                <a:chExt cx="2170028" cy="1368233"/>
              </a:xfrm>
            </p:grpSpPr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DE26A12C-E3CA-FAF5-E3E5-E45F2ACBA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7778" y="3830391"/>
                  <a:ext cx="46935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75E19686-B975-B715-C1EF-67500D0ECC50}"/>
                    </a:ext>
                  </a:extLst>
                </p:cNvPr>
                <p:cNvCxnSpPr/>
                <p:nvPr/>
              </p:nvCxnSpPr>
              <p:spPr>
                <a:xfrm flipH="1" flipV="1">
                  <a:off x="4350660" y="3827800"/>
                  <a:ext cx="0" cy="9912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F70EDEC7-321C-384B-EBA5-0095C96EA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9922" y="3453562"/>
                  <a:ext cx="51017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D88CD76-7E07-7989-995C-AF07C1E6CEAB}"/>
                    </a:ext>
                  </a:extLst>
                </p:cNvPr>
                <p:cNvCxnSpPr/>
                <p:nvPr/>
              </p:nvCxnSpPr>
              <p:spPr>
                <a:xfrm flipH="1" flipV="1">
                  <a:off x="4814210" y="3453830"/>
                  <a:ext cx="0" cy="37789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D2440073-1259-B81D-B344-A16CEFF649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3393" y="4820059"/>
                  <a:ext cx="95912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75456B8-7C26-102B-79A0-C460EDEB7D4D}"/>
                    </a:ext>
                  </a:extLst>
                </p:cNvPr>
                <p:cNvCxnSpPr/>
                <p:nvPr/>
              </p:nvCxnSpPr>
              <p:spPr>
                <a:xfrm flipH="1" flipV="1">
                  <a:off x="5593239" y="3679121"/>
                  <a:ext cx="0" cy="31594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19CAFB65-EAEF-6F3E-F6BF-8D5305F57B39}"/>
                    </a:ext>
                  </a:extLst>
                </p:cNvPr>
                <p:cNvCxnSpPr/>
                <p:nvPr/>
              </p:nvCxnSpPr>
              <p:spPr>
                <a:xfrm flipH="1" flipV="1">
                  <a:off x="5315795" y="3991665"/>
                  <a:ext cx="0" cy="83013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69CA8CB0-CD62-0EB4-5DD3-F501FC16FD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6202" y="4611533"/>
                  <a:ext cx="120160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93411DBF-46CF-9C2E-2B82-9E9F4CE8A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4673" y="4267097"/>
                  <a:ext cx="96305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B92A0DF9-9FCE-4C34-8D82-5061AC7FC59E}"/>
                  </a:ext>
                </a:extLst>
              </p:cNvPr>
              <p:cNvGrpSpPr/>
              <p:nvPr/>
            </p:nvGrpSpPr>
            <p:grpSpPr>
              <a:xfrm flipH="1" flipV="1">
                <a:off x="2429335" y="1903828"/>
                <a:ext cx="3480793" cy="1231579"/>
                <a:chOff x="2482063" y="3455713"/>
                <a:chExt cx="3884085" cy="1366941"/>
              </a:xfrm>
            </p:grpSpPr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FC5E1744-E6BA-3691-6587-0B5464E760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7778" y="3835756"/>
                  <a:ext cx="46935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39D8A7B4-CE5D-56A7-4FC3-6DFE69D3DCB8}"/>
                    </a:ext>
                  </a:extLst>
                </p:cNvPr>
                <p:cNvCxnSpPr/>
                <p:nvPr/>
              </p:nvCxnSpPr>
              <p:spPr>
                <a:xfrm flipH="1" flipV="1">
                  <a:off x="4350660" y="3829560"/>
                  <a:ext cx="0" cy="9912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CED597E1-24FF-6308-679C-FC40121CAA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2063" y="3455713"/>
                  <a:ext cx="282729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1EC96646-67B3-620D-1DA1-4633A594F49E}"/>
                    </a:ext>
                  </a:extLst>
                </p:cNvPr>
                <p:cNvCxnSpPr/>
                <p:nvPr/>
              </p:nvCxnSpPr>
              <p:spPr>
                <a:xfrm flipH="1" flipV="1">
                  <a:off x="4814210" y="3457861"/>
                  <a:ext cx="0" cy="37789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9F0BDDB7-89D8-1DE4-8265-B959B8D0A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0325" y="4820059"/>
                  <a:ext cx="95912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6D8E9EDC-1CD8-BFCC-2000-39B01522B9E7}"/>
                    </a:ext>
                  </a:extLst>
                </p:cNvPr>
                <p:cNvCxnSpPr/>
                <p:nvPr/>
              </p:nvCxnSpPr>
              <p:spPr>
                <a:xfrm flipH="1" flipV="1">
                  <a:off x="5558100" y="3680883"/>
                  <a:ext cx="0" cy="31594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0F647D53-B549-5CC4-C6FA-2144E0F8E0EC}"/>
                    </a:ext>
                  </a:extLst>
                </p:cNvPr>
                <p:cNvCxnSpPr/>
                <p:nvPr/>
              </p:nvCxnSpPr>
              <p:spPr>
                <a:xfrm flipH="1" flipV="1">
                  <a:off x="5307819" y="4573605"/>
                  <a:ext cx="0" cy="24904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A8BC7B4F-FB04-D9B3-A076-C74126373F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64546" y="3996828"/>
                  <a:ext cx="120160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1E060DDE-1A4C-DC32-ABAB-1FC241DFE3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56708" y="3681791"/>
                  <a:ext cx="53011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3" name="3Bed">
              <a:extLst>
                <a:ext uri="{FF2B5EF4-FFF2-40B4-BE49-F238E27FC236}">
                  <a16:creationId xmlns:a16="http://schemas.microsoft.com/office/drawing/2014/main" id="{1B09381B-D8DB-B0BF-97CF-023A970F50C5}"/>
                </a:ext>
              </a:extLst>
            </p:cNvPr>
            <p:cNvGrpSpPr/>
            <p:nvPr/>
          </p:nvGrpSpPr>
          <p:grpSpPr>
            <a:xfrm>
              <a:off x="4150993" y="230466"/>
              <a:ext cx="3598354" cy="1759349"/>
              <a:chOff x="1561468" y="1903126"/>
              <a:chExt cx="3105165" cy="1233520"/>
            </a:xfrm>
          </p:grpSpPr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B5C888A-C771-AFC7-5960-5BDD9634026B}"/>
                  </a:ext>
                </a:extLst>
              </p:cNvPr>
              <p:cNvCxnSpPr/>
              <p:nvPr/>
            </p:nvCxnSpPr>
            <p:spPr>
              <a:xfrm flipH="1">
                <a:off x="1561468" y="2519302"/>
                <a:ext cx="0" cy="2790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6272BD6E-9BB8-B81F-F29A-2F31C708D53C}"/>
                  </a:ext>
                </a:extLst>
              </p:cNvPr>
              <p:cNvGrpSpPr/>
              <p:nvPr/>
            </p:nvGrpSpPr>
            <p:grpSpPr>
              <a:xfrm flipV="1">
                <a:off x="1561469" y="1903852"/>
                <a:ext cx="1818027" cy="1232794"/>
                <a:chOff x="4347778" y="3452576"/>
                <a:chExt cx="2028664" cy="1368289"/>
              </a:xfrm>
            </p:grpSpPr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E26507E9-0D07-DCC2-D45D-CA7D6414F6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7778" y="3830471"/>
                  <a:ext cx="46935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4058922D-33DF-5AC8-DEA7-AF7489918E45}"/>
                    </a:ext>
                  </a:extLst>
                </p:cNvPr>
                <p:cNvCxnSpPr/>
                <p:nvPr/>
              </p:nvCxnSpPr>
              <p:spPr>
                <a:xfrm flipH="1" flipV="1">
                  <a:off x="4350660" y="4325264"/>
                  <a:ext cx="0" cy="4956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35E23D2-12C9-CFF2-6488-40CAA569C86C}"/>
                    </a:ext>
                  </a:extLst>
                </p:cNvPr>
                <p:cNvCxnSpPr/>
                <p:nvPr/>
              </p:nvCxnSpPr>
              <p:spPr>
                <a:xfrm flipH="1" flipV="1">
                  <a:off x="4814210" y="3452576"/>
                  <a:ext cx="0" cy="37789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0FEDCFB1-DFDC-96D5-D4EA-A42491240C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3393" y="4817908"/>
                  <a:ext cx="95912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EDB86A90-73A0-508C-97E7-6494C9AF1E72}"/>
                    </a:ext>
                  </a:extLst>
                </p:cNvPr>
                <p:cNvCxnSpPr/>
                <p:nvPr/>
              </p:nvCxnSpPr>
              <p:spPr>
                <a:xfrm flipH="1" flipV="1">
                  <a:off x="5612002" y="3669399"/>
                  <a:ext cx="0" cy="3221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53E867FA-CDC9-F902-4033-5ADD60CBF3ED}"/>
                    </a:ext>
                  </a:extLst>
                </p:cNvPr>
                <p:cNvCxnSpPr/>
                <p:nvPr/>
              </p:nvCxnSpPr>
              <p:spPr>
                <a:xfrm flipH="1" flipV="1">
                  <a:off x="5315794" y="4570595"/>
                  <a:ext cx="0" cy="24904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DB4F01CF-5418-03BA-846F-432C7D351B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6205" y="4609382"/>
                  <a:ext cx="106023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1AA7FC2F-9C91-C4FC-9E0D-99BFF2E24C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2002" y="3671466"/>
                  <a:ext cx="53011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E03ADFC1-BA40-B1A6-1C6B-3A6814AB4D06}"/>
                  </a:ext>
                </a:extLst>
              </p:cNvPr>
              <p:cNvGrpSpPr/>
              <p:nvPr/>
            </p:nvGrpSpPr>
            <p:grpSpPr>
              <a:xfrm flipH="1" flipV="1">
                <a:off x="2694428" y="1903126"/>
                <a:ext cx="1972205" cy="1233520"/>
                <a:chOff x="3869633" y="3454336"/>
                <a:chExt cx="2200709" cy="1369095"/>
              </a:xfrm>
            </p:grpSpPr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F360AE9-B68E-3382-8BD2-8694196C87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15" y="3832230"/>
                  <a:ext cx="46935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BEB5E6A1-254E-BA27-E89E-FD95B3DC8FB4}"/>
                    </a:ext>
                  </a:extLst>
                </p:cNvPr>
                <p:cNvCxnSpPr/>
                <p:nvPr/>
              </p:nvCxnSpPr>
              <p:spPr>
                <a:xfrm flipH="1" flipV="1">
                  <a:off x="4350660" y="3832230"/>
                  <a:ext cx="0" cy="9912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F0E83C4F-C5A8-F0FE-328D-3EF7244D8F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69633" y="3455713"/>
                  <a:ext cx="141365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76D79250-1B7B-7ECB-3B58-9E77D1EF1DE7}"/>
                    </a:ext>
                  </a:extLst>
                </p:cNvPr>
                <p:cNvCxnSpPr/>
                <p:nvPr/>
              </p:nvCxnSpPr>
              <p:spPr>
                <a:xfrm flipH="1" flipV="1">
                  <a:off x="4808075" y="3454336"/>
                  <a:ext cx="0" cy="37789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D690181E-D590-1924-186F-613117F4D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0325" y="4823431"/>
                  <a:ext cx="95912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4F123F24-D007-5C52-05DD-8F435395FC13}"/>
                    </a:ext>
                  </a:extLst>
                </p:cNvPr>
                <p:cNvCxnSpPr/>
                <p:nvPr/>
              </p:nvCxnSpPr>
              <p:spPr>
                <a:xfrm flipH="1" flipV="1">
                  <a:off x="5540223" y="3671159"/>
                  <a:ext cx="0" cy="3221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90C30723-B660-16E6-00CB-DF407A9FE58F}"/>
                    </a:ext>
                  </a:extLst>
                </p:cNvPr>
                <p:cNvCxnSpPr/>
                <p:nvPr/>
              </p:nvCxnSpPr>
              <p:spPr>
                <a:xfrm flipH="1" flipV="1">
                  <a:off x="5306591" y="4574381"/>
                  <a:ext cx="0" cy="249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335D33C7-C43F-C592-5B46-8BC497B56A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40223" y="3993300"/>
                  <a:ext cx="53011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5" name="2Bed">
              <a:extLst>
                <a:ext uri="{FF2B5EF4-FFF2-40B4-BE49-F238E27FC236}">
                  <a16:creationId xmlns:a16="http://schemas.microsoft.com/office/drawing/2014/main" id="{6A171081-FB62-DF29-E1EA-1977132F420B}"/>
                </a:ext>
              </a:extLst>
            </p:cNvPr>
            <p:cNvGrpSpPr/>
            <p:nvPr/>
          </p:nvGrpSpPr>
          <p:grpSpPr>
            <a:xfrm flipH="1" flipV="1">
              <a:off x="1891694" y="2285659"/>
              <a:ext cx="2147956" cy="1568159"/>
              <a:chOff x="2778429" y="2513353"/>
              <a:chExt cx="2010726" cy="1207436"/>
            </a:xfrm>
          </p:grpSpPr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07E8CAE5-5C3A-DDAB-EE96-CBD0ACAD8E63}"/>
                  </a:ext>
                </a:extLst>
              </p:cNvPr>
              <p:cNvCxnSpPr/>
              <p:nvPr/>
            </p:nvCxnSpPr>
            <p:spPr>
              <a:xfrm>
                <a:off x="3805238" y="2515759"/>
                <a:ext cx="0" cy="12050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DC7CC3B7-71F9-DD30-9754-4CF121EC3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2735" y="2516180"/>
                <a:ext cx="982019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083FAC60-E369-F8EF-DCAA-60E8608C1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9154" y="2513353"/>
                <a:ext cx="0" cy="11646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407DCE2F-CE49-BFFB-989B-C8A91E1FEC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1476" y="3629025"/>
                <a:ext cx="25767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1F420A91-3E90-3FB1-1778-094B9A7F7E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78429" y="3719512"/>
                <a:ext cx="154607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5413E319-719D-661E-8CE1-50C8870C4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0292" y="3290440"/>
                <a:ext cx="0" cy="4290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2133DAAC-CC47-8AA7-E142-E48D6AF06563}"/>
                </a:ext>
              </a:extLst>
            </p:cNvPr>
            <p:cNvGrpSpPr/>
            <p:nvPr/>
          </p:nvGrpSpPr>
          <p:grpSpPr>
            <a:xfrm>
              <a:off x="3579972" y="2286596"/>
              <a:ext cx="1995140" cy="1567526"/>
              <a:chOff x="3942884" y="3593150"/>
              <a:chExt cx="1721686" cy="1099024"/>
            </a:xfrm>
          </p:grpSpPr>
          <p:grpSp>
            <p:nvGrpSpPr>
              <p:cNvPr id="242" name="2Bed">
                <a:extLst>
                  <a:ext uri="{FF2B5EF4-FFF2-40B4-BE49-F238E27FC236}">
                    <a16:creationId xmlns:a16="http://schemas.microsoft.com/office/drawing/2014/main" id="{D60A7122-4C0F-0A1D-E12E-30FDFA370C83}"/>
                  </a:ext>
                </a:extLst>
              </p:cNvPr>
              <p:cNvGrpSpPr/>
              <p:nvPr/>
            </p:nvGrpSpPr>
            <p:grpSpPr>
              <a:xfrm flipV="1">
                <a:off x="3942884" y="3593150"/>
                <a:ext cx="1600200" cy="1099024"/>
                <a:chOff x="3802735" y="2515759"/>
                <a:chExt cx="1735893" cy="1206946"/>
              </a:xfrm>
            </p:grpSpPr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22ADE492-73CD-8816-9671-F603F34C4034}"/>
                    </a:ext>
                  </a:extLst>
                </p:cNvPr>
                <p:cNvCxnSpPr/>
                <p:nvPr/>
              </p:nvCxnSpPr>
              <p:spPr>
                <a:xfrm>
                  <a:off x="3805238" y="2515759"/>
                  <a:ext cx="0" cy="120503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D1993661-26DC-6246-4461-01E8F90DF4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02735" y="2516180"/>
                  <a:ext cx="1735893" cy="0"/>
                </a:xfrm>
                <a:prstGeom prst="line">
                  <a:avLst/>
                </a:prstGeom>
                <a:ln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A9D07003-9988-3CD7-BF41-A4F281184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8652" y="3245415"/>
                  <a:ext cx="0" cy="3677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7ADFB9E0-20D4-3607-AC92-40D4FC1E7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060" y="3569465"/>
                  <a:ext cx="0" cy="1532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2Bed">
                <a:extLst>
                  <a:ext uri="{FF2B5EF4-FFF2-40B4-BE49-F238E27FC236}">
                    <a16:creationId xmlns:a16="http://schemas.microsoft.com/office/drawing/2014/main" id="{7FDBF4CD-6522-CB48-3C12-9417A65655D7}"/>
                  </a:ext>
                </a:extLst>
              </p:cNvPr>
              <p:cNvGrpSpPr/>
              <p:nvPr/>
            </p:nvGrpSpPr>
            <p:grpSpPr>
              <a:xfrm flipH="1" flipV="1">
                <a:off x="5156065" y="3594893"/>
                <a:ext cx="508505" cy="1097280"/>
                <a:chOff x="3906152" y="2515759"/>
                <a:chExt cx="551625" cy="1205030"/>
              </a:xfrm>
            </p:grpSpPr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9531390D-B520-39CE-C235-D151338509AF}"/>
                    </a:ext>
                  </a:extLst>
                </p:cNvPr>
                <p:cNvCxnSpPr/>
                <p:nvPr/>
              </p:nvCxnSpPr>
              <p:spPr>
                <a:xfrm>
                  <a:off x="4040308" y="2515759"/>
                  <a:ext cx="0" cy="120503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2E676E33-9C25-2902-6F97-660879C4E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06152" y="3719512"/>
                  <a:ext cx="54971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0EB0C691-C6ED-CF7B-D4F1-2A14AC4A6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57777" y="3566272"/>
                  <a:ext cx="0" cy="1532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8" name="2Bed">
              <a:extLst>
                <a:ext uri="{FF2B5EF4-FFF2-40B4-BE49-F238E27FC236}">
                  <a16:creationId xmlns:a16="http://schemas.microsoft.com/office/drawing/2014/main" id="{FAF4583E-FE7D-6C48-291F-842EBB8034B9}"/>
                </a:ext>
              </a:extLst>
            </p:cNvPr>
            <p:cNvGrpSpPr/>
            <p:nvPr/>
          </p:nvGrpSpPr>
          <p:grpSpPr>
            <a:xfrm flipV="1">
              <a:off x="6382302" y="2287349"/>
              <a:ext cx="1055186" cy="1568292"/>
              <a:chOff x="3802735" y="2515142"/>
              <a:chExt cx="987773" cy="1207538"/>
            </a:xfrm>
          </p:grpSpPr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1879FC61-DF71-B1C7-0E47-0D9B9EAC40F2}"/>
                  </a:ext>
                </a:extLst>
              </p:cNvPr>
              <p:cNvCxnSpPr/>
              <p:nvPr/>
            </p:nvCxnSpPr>
            <p:spPr>
              <a:xfrm>
                <a:off x="3805238" y="2515759"/>
                <a:ext cx="0" cy="12050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8BFCB0BF-F89B-E4CD-B010-F5C91A242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2735" y="2516180"/>
                <a:ext cx="987773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16E7DF03-0A67-8326-B40C-8C5FDCB013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9154" y="2515142"/>
                <a:ext cx="0" cy="12075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AC326AFD-5F32-05CF-5143-9D62F9C220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13244" y="3624237"/>
                <a:ext cx="27591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0A2A65EE-61BA-6D80-C2F6-2DCADC4233F4}"/>
                </a:ext>
              </a:extLst>
            </p:cNvPr>
            <p:cNvSpPr/>
            <p:nvPr/>
          </p:nvSpPr>
          <p:spPr>
            <a:xfrm>
              <a:off x="4217683" y="2905003"/>
              <a:ext cx="525660" cy="340003"/>
            </a:xfrm>
            <a:prstGeom prst="rect">
              <a:avLst/>
            </a:prstGeom>
            <a:noFill/>
            <a:ln w="6350">
              <a:solidFill>
                <a:srgbClr val="08080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80808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5368F52-339D-BB12-8D7E-34976D9D85CB}"/>
                </a:ext>
              </a:extLst>
            </p:cNvPr>
            <p:cNvSpPr txBox="1"/>
            <p:nvPr/>
          </p:nvSpPr>
          <p:spPr>
            <a:xfrm>
              <a:off x="4991481" y="2034552"/>
              <a:ext cx="1338619" cy="214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COMMON CORRIDOR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C9DC001D-982B-19BC-813E-32C48B05F8B4}"/>
                </a:ext>
              </a:extLst>
            </p:cNvPr>
            <p:cNvSpPr txBox="1"/>
            <p:nvPr/>
          </p:nvSpPr>
          <p:spPr>
            <a:xfrm rot="5400000">
              <a:off x="8192616" y="1143384"/>
              <a:ext cx="469415" cy="24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242E5BA9-2F7B-D927-7CEE-B23A3454362B}"/>
                </a:ext>
              </a:extLst>
            </p:cNvPr>
            <p:cNvSpPr txBox="1"/>
            <p:nvPr/>
          </p:nvSpPr>
          <p:spPr>
            <a:xfrm>
              <a:off x="8563462" y="229264"/>
              <a:ext cx="799021" cy="3016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 A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8E2A45EC-D47E-C2D7-DC85-1F556D6DDFAE}"/>
                </a:ext>
              </a:extLst>
            </p:cNvPr>
            <p:cNvSpPr txBox="1"/>
            <p:nvPr/>
          </p:nvSpPr>
          <p:spPr>
            <a:xfrm>
              <a:off x="1369379" y="3865036"/>
              <a:ext cx="671590" cy="3016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 B</a:t>
              </a:r>
            </a:p>
          </p:txBody>
        </p: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12B9D1E2-9E77-76F0-F6CB-5AD25780094E}"/>
                </a:ext>
              </a:extLst>
            </p:cNvPr>
            <p:cNvCxnSpPr>
              <a:cxnSpLocks/>
            </p:cNvCxnSpPr>
            <p:nvPr/>
          </p:nvCxnSpPr>
          <p:spPr>
            <a:xfrm>
              <a:off x="1894620" y="2845464"/>
              <a:ext cx="2752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BCFB504A-FAB3-EEE5-1445-0610826C6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5698" y="2802698"/>
              <a:ext cx="45877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2ACD2880-CE66-9CBF-8D57-AE4BC89532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8075" y="2799383"/>
              <a:ext cx="0" cy="10508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BFDE778-FC15-6139-9BF4-2B1619B070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7310" y="3473156"/>
              <a:ext cx="5688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55634CA5-ACF6-6A0B-A0A1-52A97432E8AC}"/>
                </a:ext>
              </a:extLst>
            </p:cNvPr>
            <p:cNvGrpSpPr/>
            <p:nvPr/>
          </p:nvGrpSpPr>
          <p:grpSpPr>
            <a:xfrm flipH="1">
              <a:off x="1519219" y="2340095"/>
              <a:ext cx="216184" cy="1512564"/>
              <a:chOff x="7456543" y="3804666"/>
              <a:chExt cx="204501" cy="1310489"/>
            </a:xfrm>
          </p:grpSpPr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55CBFB11-7283-9944-97E5-0296C5CBC3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56553" y="4266322"/>
                <a:ext cx="199633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0ED76D83-63E0-1587-BFDF-8E259B805A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58170" y="4349090"/>
                <a:ext cx="199633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DE3AD840-D761-98E1-1F03-690640AF64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56543" y="4431858"/>
                <a:ext cx="199633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20F8410A-1C78-226A-A518-A7308CFC76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56543" y="4514625"/>
                <a:ext cx="199633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A18007C6-0FC7-A165-D709-62849B1339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56543" y="4597393"/>
                <a:ext cx="199633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EDB1335D-A611-813E-D6D4-8F6B6D5179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56543" y="4680161"/>
                <a:ext cx="199633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50C86B40-F2D2-7D54-B35D-05A83DDE00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56543" y="4762929"/>
                <a:ext cx="199633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2570B7AF-0D3B-0C9E-8DE3-34D6E936D2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56543" y="4847891"/>
                <a:ext cx="199633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DEC56CB8-D18B-DBC3-C448-A3CBC037B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8245" y="4202481"/>
                <a:ext cx="0" cy="7862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82F3589E-DC3F-7E79-55DA-EF61C9801E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58713" y="4989448"/>
                <a:ext cx="199633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ED326B1D-49DB-C91A-C534-4545DC7706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60570" y="3804666"/>
                <a:ext cx="200474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0E52B63D-83F1-FF7C-444E-F24E198DFD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081" y="3804666"/>
                <a:ext cx="0" cy="1310489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A782FFE4-299B-BB69-75FE-743A36BC0C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9045" y="1111688"/>
              <a:ext cx="5964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CA463B4-A7BA-6367-17CA-1BBECEBE3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8433" y="868439"/>
              <a:ext cx="3670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EB38099E-9EE7-E664-0C5B-6ECE4D1D12BA}"/>
                </a:ext>
              </a:extLst>
            </p:cNvPr>
            <p:cNvCxnSpPr>
              <a:cxnSpLocks/>
            </p:cNvCxnSpPr>
            <p:nvPr/>
          </p:nvCxnSpPr>
          <p:spPr>
            <a:xfrm>
              <a:off x="3557741" y="140077"/>
              <a:ext cx="0" cy="9703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64F52F0A-013E-C2DD-C237-5F44E211E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7129" y="140077"/>
              <a:ext cx="1303" cy="7287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1D7B237D-FEB0-AD9E-9660-C2A5A0834664}"/>
                </a:ext>
              </a:extLst>
            </p:cNvPr>
            <p:cNvCxnSpPr/>
            <p:nvPr/>
          </p:nvCxnSpPr>
          <p:spPr>
            <a:xfrm flipH="1" flipV="1">
              <a:off x="5785443" y="3124567"/>
              <a:ext cx="0" cy="18309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EAB5F2FF-1451-E8C0-829C-F78E9211B951}"/>
                </a:ext>
              </a:extLst>
            </p:cNvPr>
            <p:cNvCxnSpPr/>
            <p:nvPr/>
          </p:nvCxnSpPr>
          <p:spPr>
            <a:xfrm flipH="1" flipV="1">
              <a:off x="6074575" y="2969074"/>
              <a:ext cx="0" cy="19902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E33DD0CB-301E-4E37-35AD-1485A456ED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3661" y="2292330"/>
              <a:ext cx="0" cy="636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4F133DAA-F74B-D140-097C-96C1243310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67570" y="2290256"/>
              <a:ext cx="0" cy="485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B8EA17FF-4F65-BB14-6BC3-EA4578BBF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64165" y="2769981"/>
              <a:ext cx="211848" cy="1998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8A057228-4703-C463-EC28-EF6FE30340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2648" y="2925465"/>
              <a:ext cx="211848" cy="1998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80570B51-4EAD-DA24-50D6-8C52FA469E1E}"/>
                </a:ext>
              </a:extLst>
            </p:cNvPr>
            <p:cNvCxnSpPr>
              <a:cxnSpLocks/>
            </p:cNvCxnSpPr>
            <p:nvPr/>
          </p:nvCxnSpPr>
          <p:spPr>
            <a:xfrm>
              <a:off x="1" y="1833864"/>
              <a:ext cx="5689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F5BD8C08-F0FB-B41E-A395-677F8CBD8DF0}"/>
                </a:ext>
              </a:extLst>
            </p:cNvPr>
            <p:cNvCxnSpPr>
              <a:cxnSpLocks/>
            </p:cNvCxnSpPr>
            <p:nvPr/>
          </p:nvCxnSpPr>
          <p:spPr>
            <a:xfrm>
              <a:off x="1" y="2411027"/>
              <a:ext cx="4955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A496147B-DA0E-903D-29EF-69A1847E9933}"/>
                </a:ext>
              </a:extLst>
            </p:cNvPr>
            <p:cNvCxnSpPr>
              <a:cxnSpLocks/>
            </p:cNvCxnSpPr>
            <p:nvPr/>
          </p:nvCxnSpPr>
          <p:spPr>
            <a:xfrm>
              <a:off x="8189066" y="140077"/>
              <a:ext cx="0" cy="3978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A6E931D2-0FD8-5B7D-1E4C-061A1F2E6F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06100" y="3933825"/>
              <a:ext cx="328706" cy="3976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D2AF736F-675E-4211-407B-0D3A4DA85B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01400" y="3346229"/>
              <a:ext cx="287689" cy="360562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0E1249F-58A8-1C16-C28A-59D9E08E4F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01400" y="3704410"/>
              <a:ext cx="697706" cy="79139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41A12F1F-55CA-FA98-801A-439D08EBDB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34806" y="3933825"/>
              <a:ext cx="658813" cy="758522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8D1873A0-2CEC-B2BF-FBA0-C6F9CCE915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71229" y="2263476"/>
              <a:ext cx="383978" cy="454585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A4ED23D-C1CA-41F2-7B5E-62C8B154F3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4340" y="3141483"/>
              <a:ext cx="0" cy="7164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84420C7-536C-6494-0673-C93F6E8D77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4264" y="2807508"/>
              <a:ext cx="0" cy="3343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B0430824-5B4E-2BB5-EA8C-743520C84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4115" y="2811175"/>
              <a:ext cx="55970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3ABFACF-AF36-7B2C-5CAE-5D86CE68EC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34175" y="3141483"/>
              <a:ext cx="704925" cy="20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1F4E4CC-E7F6-4445-DE90-0C3DEFEA15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4272" y="2411533"/>
              <a:ext cx="0" cy="3980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9" name="TextBox 758">
              <a:extLst>
                <a:ext uri="{FF2B5EF4-FFF2-40B4-BE49-F238E27FC236}">
                  <a16:creationId xmlns:a16="http://schemas.microsoft.com/office/drawing/2014/main" id="{F8281247-2B13-E6DB-6E7A-231862566DEC}"/>
                </a:ext>
              </a:extLst>
            </p:cNvPr>
            <p:cNvSpPr txBox="1"/>
            <p:nvPr/>
          </p:nvSpPr>
          <p:spPr>
            <a:xfrm>
              <a:off x="4957439" y="732193"/>
              <a:ext cx="1554235" cy="64099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COMMUNITY LIVING ROOM</a:t>
              </a:r>
            </a:p>
          </p:txBody>
        </p:sp>
        <p:sp>
          <p:nvSpPr>
            <p:cNvPr id="761" name="TextBox 760">
              <a:extLst>
                <a:ext uri="{FF2B5EF4-FFF2-40B4-BE49-F238E27FC236}">
                  <a16:creationId xmlns:a16="http://schemas.microsoft.com/office/drawing/2014/main" id="{507FEB55-6840-5F37-E57F-D8FD91463FF8}"/>
                </a:ext>
              </a:extLst>
            </p:cNvPr>
            <p:cNvSpPr txBox="1"/>
            <p:nvPr/>
          </p:nvSpPr>
          <p:spPr>
            <a:xfrm>
              <a:off x="6848516" y="3337046"/>
              <a:ext cx="561810" cy="29474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BRR</a:t>
              </a:r>
            </a:p>
          </p:txBody>
        </p:sp>
        <p:sp>
          <p:nvSpPr>
            <p:cNvPr id="762" name="TextBox 761">
              <a:extLst>
                <a:ext uri="{FF2B5EF4-FFF2-40B4-BE49-F238E27FC236}">
                  <a16:creationId xmlns:a16="http://schemas.microsoft.com/office/drawing/2014/main" id="{2C8C3C9E-316F-EBDC-9995-5BA0ADDEB4BE}"/>
                </a:ext>
              </a:extLst>
            </p:cNvPr>
            <p:cNvSpPr txBox="1"/>
            <p:nvPr/>
          </p:nvSpPr>
          <p:spPr>
            <a:xfrm>
              <a:off x="7546005" y="2872623"/>
              <a:ext cx="561810" cy="29474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CRC</a:t>
              </a:r>
            </a:p>
          </p:txBody>
        </p:sp>
        <p:sp>
          <p:nvSpPr>
            <p:cNvPr id="763" name="TextBox 762">
              <a:extLst>
                <a:ext uri="{FF2B5EF4-FFF2-40B4-BE49-F238E27FC236}">
                  <a16:creationId xmlns:a16="http://schemas.microsoft.com/office/drawing/2014/main" id="{0D82640A-8CF3-EDAF-2548-1647D9ABB14F}"/>
                </a:ext>
              </a:extLst>
            </p:cNvPr>
            <p:cNvSpPr txBox="1"/>
            <p:nvPr/>
          </p:nvSpPr>
          <p:spPr>
            <a:xfrm>
              <a:off x="501456" y="3482495"/>
              <a:ext cx="561810" cy="29474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BM</a:t>
              </a:r>
            </a:p>
          </p:txBody>
        </p: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id="{A4970766-2211-6452-C948-50A8BB4C63D4}"/>
                </a:ext>
              </a:extLst>
            </p:cNvPr>
            <p:cNvSpPr txBox="1"/>
            <p:nvPr/>
          </p:nvSpPr>
          <p:spPr>
            <a:xfrm>
              <a:off x="6882485" y="2817203"/>
              <a:ext cx="561810" cy="29474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W</a:t>
              </a:r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DCD30E4A-98D9-0958-4731-D81D5896B111}"/>
                </a:ext>
              </a:extLst>
            </p:cNvPr>
            <p:cNvSpPr txBox="1"/>
            <p:nvPr/>
          </p:nvSpPr>
          <p:spPr>
            <a:xfrm>
              <a:off x="1016216" y="3114966"/>
              <a:ext cx="561810" cy="29474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TER</a:t>
              </a:r>
            </a:p>
          </p:txBody>
        </p:sp>
        <p:sp>
          <p:nvSpPr>
            <p:cNvPr id="766" name="TextBox 765">
              <a:extLst>
                <a:ext uri="{FF2B5EF4-FFF2-40B4-BE49-F238E27FC236}">
                  <a16:creationId xmlns:a16="http://schemas.microsoft.com/office/drawing/2014/main" id="{1FB407CE-9366-FA2C-6882-627B044090E1}"/>
                </a:ext>
              </a:extLst>
            </p:cNvPr>
            <p:cNvSpPr txBox="1"/>
            <p:nvPr/>
          </p:nvSpPr>
          <p:spPr>
            <a:xfrm>
              <a:off x="1063135" y="836224"/>
              <a:ext cx="1345776" cy="3770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PUMP ROOM</a:t>
              </a:r>
            </a:p>
          </p:txBody>
        </p:sp>
        <p:sp>
          <p:nvSpPr>
            <p:cNvPr id="767" name="TextBox 766">
              <a:extLst>
                <a:ext uri="{FF2B5EF4-FFF2-40B4-BE49-F238E27FC236}">
                  <a16:creationId xmlns:a16="http://schemas.microsoft.com/office/drawing/2014/main" id="{2C74917F-28D0-A86C-7DF8-6EB1179DB365}"/>
                </a:ext>
              </a:extLst>
            </p:cNvPr>
            <p:cNvSpPr txBox="1"/>
            <p:nvPr/>
          </p:nvSpPr>
          <p:spPr>
            <a:xfrm>
              <a:off x="1148426" y="2445230"/>
              <a:ext cx="451074" cy="24115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PER</a:t>
              </a:r>
            </a:p>
          </p:txBody>
        </p:sp>
        <p:sp>
          <p:nvSpPr>
            <p:cNvPr id="768" name="TextBox 767">
              <a:extLst>
                <a:ext uri="{FF2B5EF4-FFF2-40B4-BE49-F238E27FC236}">
                  <a16:creationId xmlns:a16="http://schemas.microsoft.com/office/drawing/2014/main" id="{96C1CA96-28E9-C1E7-1384-2183B2884310}"/>
                </a:ext>
              </a:extLst>
            </p:cNvPr>
            <p:cNvSpPr txBox="1"/>
            <p:nvPr/>
          </p:nvSpPr>
          <p:spPr>
            <a:xfrm>
              <a:off x="6998549" y="2439027"/>
              <a:ext cx="561810" cy="29474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</a:t>
              </a:r>
            </a:p>
          </p:txBody>
        </p:sp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id="{34210F15-B331-925C-7037-83C9B181AC47}"/>
                </a:ext>
              </a:extLst>
            </p:cNvPr>
            <p:cNvSpPr txBox="1"/>
            <p:nvPr/>
          </p:nvSpPr>
          <p:spPr>
            <a:xfrm>
              <a:off x="300899" y="465741"/>
              <a:ext cx="561810" cy="29474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CSR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03A11F4-3CF2-3A85-80AE-ABEB4816C44C}"/>
                </a:ext>
              </a:extLst>
            </p:cNvPr>
            <p:cNvCxnSpPr/>
            <p:nvPr/>
          </p:nvCxnSpPr>
          <p:spPr>
            <a:xfrm flipH="1">
              <a:off x="4844775" y="1068623"/>
              <a:ext cx="0" cy="3657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8572150-7D98-7A27-BC15-B2794B218A84}"/>
                </a:ext>
              </a:extLst>
            </p:cNvPr>
            <p:cNvCxnSpPr/>
            <p:nvPr/>
          </p:nvCxnSpPr>
          <p:spPr>
            <a:xfrm flipH="1">
              <a:off x="6549750" y="1078148"/>
              <a:ext cx="0" cy="3657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26D3992-BF8C-8635-CDDF-040F7C78CC82}"/>
                </a:ext>
              </a:extLst>
            </p:cNvPr>
            <p:cNvCxnSpPr/>
            <p:nvPr/>
          </p:nvCxnSpPr>
          <p:spPr>
            <a:xfrm flipH="1">
              <a:off x="5702025" y="504268"/>
              <a:ext cx="0" cy="274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C6023D8-DB02-E5DA-8B27-F55EDFE58270}"/>
                </a:ext>
              </a:extLst>
            </p:cNvPr>
            <p:cNvCxnSpPr/>
            <p:nvPr/>
          </p:nvCxnSpPr>
          <p:spPr>
            <a:xfrm flipH="1">
              <a:off x="775695" y="1084202"/>
              <a:ext cx="0" cy="3657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8550C7-A7E8-0517-8594-5C49CA36B832}"/>
                </a:ext>
              </a:extLst>
            </p:cNvPr>
            <p:cNvCxnSpPr/>
            <p:nvPr/>
          </p:nvCxnSpPr>
          <p:spPr>
            <a:xfrm flipH="1">
              <a:off x="2490195" y="1084202"/>
              <a:ext cx="0" cy="3657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B16DF04-F8D8-0F8F-C50E-009DE02A28BF}"/>
                </a:ext>
              </a:extLst>
            </p:cNvPr>
            <p:cNvCxnSpPr/>
            <p:nvPr/>
          </p:nvCxnSpPr>
          <p:spPr>
            <a:xfrm flipH="1">
              <a:off x="1637960" y="508937"/>
              <a:ext cx="0" cy="274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D64ED43-EA2B-427A-BA4C-9A79911941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810" y="3187406"/>
              <a:ext cx="1828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969F5BD-783C-20C5-88A7-466210A2C0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27710" y="3187406"/>
              <a:ext cx="1828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A579C25-B6BF-CA85-77D1-17A318955C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9960" y="3187406"/>
              <a:ext cx="1828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6940847-ECBC-8E3F-ED1F-70373584A5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48660" y="3187406"/>
              <a:ext cx="1828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8D00AB-0705-D623-5F04-7B45CD895797}"/>
                </a:ext>
              </a:extLst>
            </p:cNvPr>
            <p:cNvCxnSpPr/>
            <p:nvPr/>
          </p:nvCxnSpPr>
          <p:spPr>
            <a:xfrm flipH="1">
              <a:off x="4527275" y="3490352"/>
              <a:ext cx="0" cy="3657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18F3F78-5375-1674-6170-660F0B4AC1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71441" y="1723226"/>
              <a:ext cx="170464" cy="217981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B741180-45B5-AB97-B4B2-B6A01F674B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8772" y="4302151"/>
              <a:ext cx="170464" cy="217981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15364B-AD1B-DF36-3B06-C856FD0CC7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52065" y="3306777"/>
              <a:ext cx="170464" cy="217981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8FC6D40-DA80-D649-5841-083E64433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54663" y="1313648"/>
              <a:ext cx="170464" cy="217981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87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T">
            <a:extLst>
              <a:ext uri="{FF2B5EF4-FFF2-40B4-BE49-F238E27FC236}">
                <a16:creationId xmlns:a16="http://schemas.microsoft.com/office/drawing/2014/main" id="{1DC95012-3627-80EA-D3B9-2E64EB760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4304" y="-942863"/>
            <a:ext cx="14112680" cy="57761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62D5A5-66B7-2B39-564B-B377725431F2}"/>
              </a:ext>
            </a:extLst>
          </p:cNvPr>
          <p:cNvSpPr txBox="1"/>
          <p:nvPr/>
        </p:nvSpPr>
        <p:spPr>
          <a:xfrm>
            <a:off x="193043" y="5613295"/>
            <a:ext cx="6317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991B</a:t>
            </a:r>
            <a:br>
              <a:rPr lang="en-US" sz="2000" b="1" dirty="0"/>
            </a:br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r>
              <a:rPr lang="en-US" sz="2000" b="1" dirty="0"/>
              <a:t> TO 12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147005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T" hidden="1">
            <a:extLst>
              <a:ext uri="{FF2B5EF4-FFF2-40B4-BE49-F238E27FC236}">
                <a16:creationId xmlns:a16="http://schemas.microsoft.com/office/drawing/2014/main" id="{80593F6A-28CE-E84C-3A4F-094F1B7E4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4304" y="-942863"/>
            <a:ext cx="14112680" cy="5776120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67EE523-DDF2-2DD8-77CA-9A5231271D21}"/>
              </a:ext>
            </a:extLst>
          </p:cNvPr>
          <p:cNvSpPr/>
          <p:nvPr/>
        </p:nvSpPr>
        <p:spPr>
          <a:xfrm>
            <a:off x="37577" y="-9312"/>
            <a:ext cx="12192000" cy="68580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rgbClr val="EAEAEA">
                <a:alpha val="50196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D6D1C626-CABA-783C-3FF4-6448E7A7F5A3}"/>
              </a:ext>
            </a:extLst>
          </p:cNvPr>
          <p:cNvGrpSpPr/>
          <p:nvPr/>
        </p:nvGrpSpPr>
        <p:grpSpPr>
          <a:xfrm>
            <a:off x="130025" y="111970"/>
            <a:ext cx="11882841" cy="3937516"/>
            <a:chOff x="110147" y="130631"/>
            <a:chExt cx="11882841" cy="5482665"/>
          </a:xfrm>
        </p:grpSpPr>
        <p:grpSp>
          <p:nvGrpSpPr>
            <p:cNvPr id="13" name="2Bed">
              <a:extLst>
                <a:ext uri="{FF2B5EF4-FFF2-40B4-BE49-F238E27FC236}">
                  <a16:creationId xmlns:a16="http://schemas.microsoft.com/office/drawing/2014/main" id="{02340CEE-E797-4428-BAE7-ABB5592DD1E4}"/>
                </a:ext>
              </a:extLst>
            </p:cNvPr>
            <p:cNvGrpSpPr/>
            <p:nvPr/>
          </p:nvGrpSpPr>
          <p:grpSpPr>
            <a:xfrm flipV="1">
              <a:off x="513280" y="2497793"/>
              <a:ext cx="1050512" cy="1799697"/>
              <a:chOff x="3802364" y="2514371"/>
              <a:chExt cx="986790" cy="1206418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A47CE49-A3D5-CD79-A0B0-83044BDDFD8C}"/>
                  </a:ext>
                </a:extLst>
              </p:cNvPr>
              <p:cNvCxnSpPr/>
              <p:nvPr/>
            </p:nvCxnSpPr>
            <p:spPr>
              <a:xfrm>
                <a:off x="3805238" y="2515759"/>
                <a:ext cx="0" cy="12050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5248D1E-BC0E-1FB6-3EA3-CFAAA49BA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2735" y="2516180"/>
                <a:ext cx="982019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9EFE4AE-DE0B-FD40-F251-5705C4243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9154" y="2514371"/>
                <a:ext cx="0" cy="11146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8F1E951-4709-B9D4-CF72-FB585C58C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48188" y="3629025"/>
                <a:ext cx="24096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A6A95FD-047C-0C75-A6A1-F63D8C3507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02364" y="3719512"/>
                <a:ext cx="74582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8B30FE6-DD00-CD15-8022-EFD5EAD075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8188" y="3624262"/>
                <a:ext cx="0" cy="952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E090EB2-BC81-84AA-D883-D2E41CEEB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4938" y="4147163"/>
              <a:ext cx="1066665" cy="1466132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C60B490-D50A-5BE7-B700-9778FDCD86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62586" y="4810893"/>
              <a:ext cx="572352" cy="802403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7B0294A-568E-3863-E562-5B2D5B8FB4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5502" y="2612721"/>
              <a:ext cx="664836" cy="946755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63559F1-6DBF-47A7-C14D-E7C41B62D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9262" y="3793055"/>
              <a:ext cx="279981" cy="38237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2199650-306C-65A9-8F01-BA1A322D36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81778" y="4175919"/>
              <a:ext cx="314285" cy="455236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2586EE9-343B-930C-96BD-E1BC23BA02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15777" y="3881729"/>
              <a:ext cx="192176" cy="271784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B59EB80-961F-752F-5163-9C58D08881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89152" y="3550321"/>
              <a:ext cx="169502" cy="24224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7B8632E-FAAD-EC40-F73E-A1EF20DF34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57019" y="2617279"/>
              <a:ext cx="139213" cy="19393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7C949B8-5231-E714-37D0-2D25D1D5BE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2586" y="4631155"/>
              <a:ext cx="136259" cy="17973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DAD4FFE-0EDA-27B5-F301-AF5BDE7CF6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78473" y="1580605"/>
              <a:ext cx="1006971" cy="1433342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BA603B9-A633-2811-AC67-EC9F0BA855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36092" y="779762"/>
              <a:ext cx="556896" cy="806335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188E2CB-3A8B-EDAE-23CF-292C98DBFC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09243" y="2778486"/>
              <a:ext cx="797954" cy="1103243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B938A2E-2087-192E-A9B3-C6A1E88556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4365" y="631877"/>
              <a:ext cx="656612" cy="94105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83C123C-47FD-CCC2-A0DD-5B3C7A8382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29690" y="480315"/>
              <a:ext cx="290971" cy="412405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10E493A-845B-C721-08E0-81AA1DDB14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6232" y="1753851"/>
              <a:ext cx="732639" cy="1042095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64E1D18-3DF0-C8A4-A0FE-886666F105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11137" y="489839"/>
              <a:ext cx="317498" cy="456021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89BD299-6B7D-7294-3C06-176F1D6378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07406" y="2782517"/>
              <a:ext cx="170858" cy="23143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6F9C79B-D2E7-894E-FDC2-286B442232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50977" y="627652"/>
              <a:ext cx="169188" cy="255543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83C1576-16AE-780D-3394-0DA312FB6C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96054" y="1571684"/>
              <a:ext cx="140389" cy="173381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999CC53-3B97-3C80-E5DF-58E5C0BA81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28635" y="770237"/>
              <a:ext cx="117193" cy="175622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Lift">
              <a:extLst>
                <a:ext uri="{FF2B5EF4-FFF2-40B4-BE49-F238E27FC236}">
                  <a16:creationId xmlns:a16="http://schemas.microsoft.com/office/drawing/2014/main" id="{7F9AB97F-8940-2642-DBDF-089481AEE986}"/>
                </a:ext>
              </a:extLst>
            </p:cNvPr>
            <p:cNvGrpSpPr/>
            <p:nvPr/>
          </p:nvGrpSpPr>
          <p:grpSpPr>
            <a:xfrm>
              <a:off x="7715184" y="474380"/>
              <a:ext cx="469771" cy="1687104"/>
              <a:chOff x="7794666" y="3569972"/>
              <a:chExt cx="426928" cy="1125536"/>
            </a:xfrm>
          </p:grpSpPr>
          <p:grpSp>
            <p:nvGrpSpPr>
              <p:cNvPr id="32" name="Lift">
                <a:extLst>
                  <a:ext uri="{FF2B5EF4-FFF2-40B4-BE49-F238E27FC236}">
                    <a16:creationId xmlns:a16="http://schemas.microsoft.com/office/drawing/2014/main" id="{248F6678-1760-7424-84F9-8B6A08B34DF2}"/>
                  </a:ext>
                </a:extLst>
              </p:cNvPr>
              <p:cNvGrpSpPr/>
              <p:nvPr/>
            </p:nvGrpSpPr>
            <p:grpSpPr>
              <a:xfrm>
                <a:off x="7796207" y="4311644"/>
                <a:ext cx="425387" cy="383864"/>
                <a:chOff x="7796207" y="4311644"/>
                <a:chExt cx="425387" cy="383864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AA9BF480-2AF4-A08F-0AE0-58B9C0FD062B}"/>
                    </a:ext>
                  </a:extLst>
                </p:cNvPr>
                <p:cNvSpPr/>
                <p:nvPr/>
              </p:nvSpPr>
              <p:spPr>
                <a:xfrm>
                  <a:off x="7800018" y="4319297"/>
                  <a:ext cx="420624" cy="374904"/>
                </a:xfrm>
                <a:prstGeom prst="rect">
                  <a:avLst/>
                </a:prstGeom>
                <a:noFill/>
                <a:ln w="6350">
                  <a:solidFill>
                    <a:srgbClr val="080808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rgbClr val="080808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839FDD47-0CFA-FB39-723C-0AD30E423F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00970" y="4320604"/>
                  <a:ext cx="420624" cy="37490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04F59004-3915-5DFA-9A86-67150C65F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96207" y="4311644"/>
                  <a:ext cx="425387" cy="37858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Lift">
                <a:extLst>
                  <a:ext uri="{FF2B5EF4-FFF2-40B4-BE49-F238E27FC236}">
                    <a16:creationId xmlns:a16="http://schemas.microsoft.com/office/drawing/2014/main" id="{00C7FCAB-92A0-3CD9-E964-F8D9482A311A}"/>
                  </a:ext>
                </a:extLst>
              </p:cNvPr>
              <p:cNvGrpSpPr/>
              <p:nvPr/>
            </p:nvGrpSpPr>
            <p:grpSpPr>
              <a:xfrm>
                <a:off x="7795414" y="3944685"/>
                <a:ext cx="425387" cy="378581"/>
                <a:chOff x="7796207" y="4320604"/>
                <a:chExt cx="425387" cy="378581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A61FE923-7E97-BD9C-A72F-9D207E2336E1}"/>
                    </a:ext>
                  </a:extLst>
                </p:cNvPr>
                <p:cNvSpPr/>
                <p:nvPr/>
              </p:nvSpPr>
              <p:spPr>
                <a:xfrm>
                  <a:off x="7800970" y="4320604"/>
                  <a:ext cx="420624" cy="374904"/>
                </a:xfrm>
                <a:prstGeom prst="rect">
                  <a:avLst/>
                </a:prstGeom>
                <a:noFill/>
                <a:ln w="6350">
                  <a:solidFill>
                    <a:srgbClr val="080808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080808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3F62C133-80EC-91C2-6607-8B7AA6AAD4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00970" y="4320604"/>
                  <a:ext cx="420624" cy="37490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F043C0BA-A457-B98C-F7A2-6683AEFD41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96207" y="4320604"/>
                  <a:ext cx="425387" cy="37858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Lift">
                <a:extLst>
                  <a:ext uri="{FF2B5EF4-FFF2-40B4-BE49-F238E27FC236}">
                    <a16:creationId xmlns:a16="http://schemas.microsoft.com/office/drawing/2014/main" id="{3D602DA3-206D-AC4E-4A31-8A5785357112}"/>
                  </a:ext>
                </a:extLst>
              </p:cNvPr>
              <p:cNvGrpSpPr/>
              <p:nvPr/>
            </p:nvGrpSpPr>
            <p:grpSpPr>
              <a:xfrm>
                <a:off x="7794666" y="3569972"/>
                <a:ext cx="425387" cy="378581"/>
                <a:chOff x="7796207" y="4320604"/>
                <a:chExt cx="425387" cy="37858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EAF47FE-91D8-BC56-4CDE-597FC62B9B53}"/>
                    </a:ext>
                  </a:extLst>
                </p:cNvPr>
                <p:cNvSpPr/>
                <p:nvPr/>
              </p:nvSpPr>
              <p:spPr>
                <a:xfrm>
                  <a:off x="7800970" y="4320604"/>
                  <a:ext cx="420624" cy="374904"/>
                </a:xfrm>
                <a:prstGeom prst="rect">
                  <a:avLst/>
                </a:prstGeom>
                <a:noFill/>
                <a:ln w="6350">
                  <a:solidFill>
                    <a:srgbClr val="080808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080808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8F0FAAA-3553-1EE3-0152-9B4DB9E6B7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00970" y="4320604"/>
                  <a:ext cx="420624" cy="37490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3D14589C-DB98-BEF1-AE7A-2CBC1CF3B7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96207" y="4320604"/>
                  <a:ext cx="425387" cy="37858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6E3F8DC-2792-D3A1-08B2-18681FE65E41}"/>
                </a:ext>
              </a:extLst>
            </p:cNvPr>
            <p:cNvCxnSpPr>
              <a:cxnSpLocks/>
            </p:cNvCxnSpPr>
            <p:nvPr/>
          </p:nvCxnSpPr>
          <p:spPr>
            <a:xfrm>
              <a:off x="2953982" y="2503162"/>
              <a:ext cx="6357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5BFF9BB-C280-51C4-8E0D-A5B8A7222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1489" y="2503598"/>
              <a:ext cx="95005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8F920BF-5359-3803-0F50-3DDE04DDE9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4951" y="2159602"/>
              <a:ext cx="96095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A27F747-F401-AF2C-01FF-007CAEA56E14}"/>
                </a:ext>
              </a:extLst>
            </p:cNvPr>
            <p:cNvCxnSpPr>
              <a:cxnSpLocks/>
            </p:cNvCxnSpPr>
            <p:nvPr/>
          </p:nvCxnSpPr>
          <p:spPr>
            <a:xfrm>
              <a:off x="2714397" y="2160113"/>
              <a:ext cx="1928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0" name="WashArea">
              <a:extLst>
                <a:ext uri="{FF2B5EF4-FFF2-40B4-BE49-F238E27FC236}">
                  <a16:creationId xmlns:a16="http://schemas.microsoft.com/office/drawing/2014/main" id="{81B37E4D-6591-8A28-E622-8472F10F0962}"/>
                </a:ext>
              </a:extLst>
            </p:cNvPr>
            <p:cNvGrpSpPr/>
            <p:nvPr/>
          </p:nvGrpSpPr>
          <p:grpSpPr>
            <a:xfrm flipH="1" flipV="1">
              <a:off x="7432590" y="2502739"/>
              <a:ext cx="413177" cy="1225899"/>
              <a:chOff x="8722009" y="2392678"/>
              <a:chExt cx="420624" cy="822960"/>
            </a:xfrm>
          </p:grpSpPr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BFB914EA-6EFD-6B84-9A52-53B0F9E013D9}"/>
                  </a:ext>
                </a:extLst>
              </p:cNvPr>
              <p:cNvCxnSpPr/>
              <p:nvPr/>
            </p:nvCxnSpPr>
            <p:spPr>
              <a:xfrm flipH="1">
                <a:off x="8722926" y="2392678"/>
                <a:ext cx="0" cy="8229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9ECBA4D-8475-8161-6DB9-5537A1D5AF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2009" y="2395695"/>
                <a:ext cx="42062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E923115-01FD-C864-27D2-79A527EF62EC}"/>
                </a:ext>
              </a:extLst>
            </p:cNvPr>
            <p:cNvCxnSpPr>
              <a:cxnSpLocks/>
            </p:cNvCxnSpPr>
            <p:nvPr/>
          </p:nvCxnSpPr>
          <p:spPr>
            <a:xfrm>
              <a:off x="7164526" y="2499863"/>
              <a:ext cx="18672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AEA6A67-C27B-021B-3765-942EC2B37FE6}"/>
                </a:ext>
              </a:extLst>
            </p:cNvPr>
            <p:cNvGrpSpPr/>
            <p:nvPr/>
          </p:nvGrpSpPr>
          <p:grpSpPr>
            <a:xfrm flipV="1">
              <a:off x="8642822" y="466539"/>
              <a:ext cx="442844" cy="1284988"/>
              <a:chOff x="7245575" y="4145280"/>
              <a:chExt cx="420357" cy="969264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C9E0211-7032-A698-A6EF-D5A335BF0C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5575" y="4451901"/>
                <a:ext cx="409688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D17AC0B-DEE4-BEB7-1EED-99F9BCE896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56244" y="4508868"/>
                <a:ext cx="409688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88D667E-A33E-6FE7-459A-5CD051D566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5575" y="4580077"/>
                <a:ext cx="409688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B8391F9-13B6-02DE-940F-CD60E19AB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5575" y="4651286"/>
                <a:ext cx="409688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078FB02D-5332-A08A-2249-4B1658A8EF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5575" y="4708253"/>
                <a:ext cx="409688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DFFAE0EB-F277-80BE-8866-30C732CED0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5575" y="4765220"/>
                <a:ext cx="409688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2320EA2-5585-3A06-9D7B-E9E5C5FDD2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5575" y="4822187"/>
                <a:ext cx="409688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FABFD714-A674-6AF1-4490-FFC9A5521F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5575" y="4893396"/>
                <a:ext cx="409688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331136DB-600D-7B07-922A-DB7810397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8245" y="4307270"/>
                <a:ext cx="0" cy="6836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1AEFAAC2-E77F-2968-CF41-D08359688C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51481" y="4145280"/>
                <a:ext cx="213" cy="969264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332DB24A-3699-13A9-756A-6D78CC6A5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53776" y="5109195"/>
                <a:ext cx="402336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68D1392-988F-8D91-5A25-266E6FD675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57551" y="4146218"/>
                <a:ext cx="200474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A6EA71E6-DC2D-7605-E7D9-905C8B9A8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081" y="4145280"/>
                <a:ext cx="0" cy="968678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B5C6C6A-E40C-0B63-E6F2-05ECFAAD7E06}"/>
                </a:ext>
              </a:extLst>
            </p:cNvPr>
            <p:cNvCxnSpPr/>
            <p:nvPr/>
          </p:nvCxnSpPr>
          <p:spPr>
            <a:xfrm flipH="1">
              <a:off x="919091" y="2158945"/>
              <a:ext cx="0" cy="337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CF10C000-AD93-E359-E93B-467710C6C527}"/>
                </a:ext>
              </a:extLst>
            </p:cNvPr>
            <p:cNvGrpSpPr/>
            <p:nvPr/>
          </p:nvGrpSpPr>
          <p:grpSpPr>
            <a:xfrm flipV="1">
              <a:off x="1561049" y="2895723"/>
              <a:ext cx="350773" cy="1280196"/>
              <a:chOff x="7245575" y="4146218"/>
              <a:chExt cx="419006" cy="962977"/>
            </a:xfrm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7AAFBE3C-899C-AD16-2CB5-EA2471E03E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5575" y="4451901"/>
                <a:ext cx="409688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D47023EF-594C-D68B-3F37-301AB54E58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51864" y="4508868"/>
                <a:ext cx="409688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D33096F-13BD-FA79-D033-F0C116A8C0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5575" y="4580077"/>
                <a:ext cx="409688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04D5406B-85D3-BE6F-7A01-A6F0FD9EAD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5575" y="4651286"/>
                <a:ext cx="409688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7C5B8A3C-11B6-3EA6-CDB1-72189AE057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5575" y="4708253"/>
                <a:ext cx="409688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BE08178-1B71-B036-AFA2-DB2092B219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5575" y="4765220"/>
                <a:ext cx="409688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AA27C3A2-577B-F596-73F9-A325C6C523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5575" y="4822187"/>
                <a:ext cx="409688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808B0154-7656-82A3-DACC-63D564AE6B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5575" y="4893396"/>
                <a:ext cx="409688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5F4E9905-F7AC-0241-65A4-2849EF90C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8245" y="4307270"/>
                <a:ext cx="0" cy="6836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1E30B8F6-9E05-003A-AFFE-C9684EB46D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53776" y="5109195"/>
                <a:ext cx="201825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692CAD6A-6C5F-DE9F-F8D5-6D5FAD2CCE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8317" y="4146218"/>
                <a:ext cx="416264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8D6E217-9433-267F-6342-483F570B28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8454" y="473819"/>
              <a:ext cx="4616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E5E11E2-2E9A-ED2C-AF71-F79D74A057A8}"/>
                </a:ext>
              </a:extLst>
            </p:cNvPr>
            <p:cNvCxnSpPr>
              <a:cxnSpLocks/>
            </p:cNvCxnSpPr>
            <p:nvPr/>
          </p:nvCxnSpPr>
          <p:spPr>
            <a:xfrm>
              <a:off x="9072234" y="2134984"/>
              <a:ext cx="2111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75D6077-F0DD-8317-5606-9D4AA0BBE7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93531" y="1375196"/>
              <a:ext cx="114683" cy="164941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43308530-2175-01C9-A22A-8737000C40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29223" y="2501376"/>
              <a:ext cx="105724" cy="148093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A4079B8-8F0F-CC97-5CEC-8659FFC8F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2723" y="1375196"/>
              <a:ext cx="518574" cy="75731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7F30E25-0D4A-DB0B-3AE7-DE3C4ACA56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74382" y="1752606"/>
              <a:ext cx="0" cy="3745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EAB0EA4-E23A-6B1B-167B-A56E9ED97100}"/>
                </a:ext>
              </a:extLst>
            </p:cNvPr>
            <p:cNvSpPr txBox="1"/>
            <p:nvPr/>
          </p:nvSpPr>
          <p:spPr>
            <a:xfrm>
              <a:off x="10707228" y="1494468"/>
              <a:ext cx="55015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28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9C8539E-50C7-681E-8D1F-FA96EA21342F}"/>
                </a:ext>
              </a:extLst>
            </p:cNvPr>
            <p:cNvSpPr txBox="1"/>
            <p:nvPr/>
          </p:nvSpPr>
          <p:spPr>
            <a:xfrm>
              <a:off x="9046295" y="3532936"/>
              <a:ext cx="55015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30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33A88FD-2E2E-06C8-5389-194E90B5FD09}"/>
                </a:ext>
              </a:extLst>
            </p:cNvPr>
            <p:cNvSpPr txBox="1"/>
            <p:nvPr/>
          </p:nvSpPr>
          <p:spPr>
            <a:xfrm>
              <a:off x="6656148" y="3163824"/>
              <a:ext cx="55015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32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A588710-347E-BF8A-FA4E-0F995099243A}"/>
                </a:ext>
              </a:extLst>
            </p:cNvPr>
            <p:cNvSpPr txBox="1"/>
            <p:nvPr/>
          </p:nvSpPr>
          <p:spPr>
            <a:xfrm>
              <a:off x="4766935" y="3163824"/>
              <a:ext cx="55015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34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3E409026-3B1E-6F36-37F3-A1589B18C45B}"/>
                </a:ext>
              </a:extLst>
            </p:cNvPr>
            <p:cNvSpPr txBox="1"/>
            <p:nvPr/>
          </p:nvSpPr>
          <p:spPr>
            <a:xfrm>
              <a:off x="3738434" y="3163824"/>
              <a:ext cx="55015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36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29C83B4D-C6AA-EE61-4E41-192C97055DC5}"/>
                </a:ext>
              </a:extLst>
            </p:cNvPr>
            <p:cNvSpPr txBox="1"/>
            <p:nvPr/>
          </p:nvSpPr>
          <p:spPr>
            <a:xfrm>
              <a:off x="2198420" y="3163824"/>
              <a:ext cx="55015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38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8D82A4B-227F-FEFA-3C82-FC402DE37053}"/>
                </a:ext>
              </a:extLst>
            </p:cNvPr>
            <p:cNvSpPr txBox="1"/>
            <p:nvPr/>
          </p:nvSpPr>
          <p:spPr>
            <a:xfrm>
              <a:off x="775408" y="3163824"/>
              <a:ext cx="55015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40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E96D0591-132E-5B06-60D6-C845682D8D97}"/>
                </a:ext>
              </a:extLst>
            </p:cNvPr>
            <p:cNvSpPr txBox="1"/>
            <p:nvPr/>
          </p:nvSpPr>
          <p:spPr>
            <a:xfrm>
              <a:off x="566577" y="786384"/>
              <a:ext cx="55015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42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54EBD96-5D8A-F2AA-E033-4D60C26C0130}"/>
                </a:ext>
              </a:extLst>
            </p:cNvPr>
            <p:cNvSpPr txBox="1"/>
            <p:nvPr/>
          </p:nvSpPr>
          <p:spPr>
            <a:xfrm>
              <a:off x="2295974" y="786384"/>
              <a:ext cx="55015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44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8F1E34D4-BC58-9EEB-B146-2BC73E02346C}"/>
                </a:ext>
              </a:extLst>
            </p:cNvPr>
            <p:cNvSpPr txBox="1"/>
            <p:nvPr/>
          </p:nvSpPr>
          <p:spPr>
            <a:xfrm>
              <a:off x="4643532" y="786384"/>
              <a:ext cx="55015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46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9E5218A-C953-9545-778F-C312993065ED}"/>
                </a:ext>
              </a:extLst>
            </p:cNvPr>
            <p:cNvSpPr txBox="1"/>
            <p:nvPr/>
          </p:nvSpPr>
          <p:spPr>
            <a:xfrm>
              <a:off x="6389317" y="786384"/>
              <a:ext cx="55015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48</a:t>
              </a:r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352468E-B55D-C0CC-AA96-EE08B96135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56201" y="2290926"/>
              <a:ext cx="744958" cy="1055733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2" name="3Bed">
              <a:extLst>
                <a:ext uri="{FF2B5EF4-FFF2-40B4-BE49-F238E27FC236}">
                  <a16:creationId xmlns:a16="http://schemas.microsoft.com/office/drawing/2014/main" id="{508301B8-6A18-E891-AD6E-3B4B8C906A4B}"/>
                </a:ext>
              </a:extLst>
            </p:cNvPr>
            <p:cNvGrpSpPr/>
            <p:nvPr/>
          </p:nvGrpSpPr>
          <p:grpSpPr>
            <a:xfrm>
              <a:off x="110147" y="135832"/>
              <a:ext cx="3091146" cy="2036076"/>
              <a:chOff x="1561461" y="1899140"/>
              <a:chExt cx="2676670" cy="1242831"/>
            </a:xfrm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AF40FFD-0BDB-A28E-FDAD-3EF8D68109FC}"/>
                  </a:ext>
                </a:extLst>
              </p:cNvPr>
              <p:cNvCxnSpPr/>
              <p:nvPr/>
            </p:nvCxnSpPr>
            <p:spPr>
              <a:xfrm flipH="1">
                <a:off x="2898271" y="2090711"/>
                <a:ext cx="0" cy="8412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B8BE3B8-B625-85C5-37B5-2D202016977A}"/>
                  </a:ext>
                </a:extLst>
              </p:cNvPr>
              <p:cNvGrpSpPr/>
              <p:nvPr/>
            </p:nvGrpSpPr>
            <p:grpSpPr>
              <a:xfrm flipV="1">
                <a:off x="1561461" y="1899140"/>
                <a:ext cx="1343159" cy="1241246"/>
                <a:chOff x="4347778" y="3448426"/>
                <a:chExt cx="1498780" cy="1377670"/>
              </a:xfrm>
            </p:grpSpPr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DE26A12C-E3CA-FAF5-E3E5-E45F2ACBA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7778" y="3706699"/>
                  <a:ext cx="46935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75E19686-B975-B715-C1EF-67500D0ECC50}"/>
                    </a:ext>
                  </a:extLst>
                </p:cNvPr>
                <p:cNvCxnSpPr/>
                <p:nvPr/>
              </p:nvCxnSpPr>
              <p:spPr>
                <a:xfrm flipH="1" flipV="1">
                  <a:off x="4350660" y="3704478"/>
                  <a:ext cx="0" cy="111638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F70EDEC7-321C-384B-EBA5-0095C96EA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9922" y="3455713"/>
                  <a:ext cx="51017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D88CD76-7E07-7989-995C-AF07C1E6CEAB}"/>
                    </a:ext>
                  </a:extLst>
                </p:cNvPr>
                <p:cNvCxnSpPr/>
                <p:nvPr/>
              </p:nvCxnSpPr>
              <p:spPr>
                <a:xfrm flipH="1" flipV="1">
                  <a:off x="4814210" y="3455392"/>
                  <a:ext cx="0" cy="2537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D2440073-1259-B81D-B344-A16CEFF649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3393" y="4817908"/>
                  <a:ext cx="95912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75456B8-7C26-102B-79A0-C460EDEB7D4D}"/>
                    </a:ext>
                  </a:extLst>
                </p:cNvPr>
                <p:cNvCxnSpPr/>
                <p:nvPr/>
              </p:nvCxnSpPr>
              <p:spPr>
                <a:xfrm flipH="1" flipV="1">
                  <a:off x="5324802" y="3448426"/>
                  <a:ext cx="0" cy="2334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19CAFB65-EAEF-6F3E-F6BF-8D5305F57B39}"/>
                    </a:ext>
                  </a:extLst>
                </p:cNvPr>
                <p:cNvCxnSpPr/>
                <p:nvPr/>
              </p:nvCxnSpPr>
              <p:spPr>
                <a:xfrm flipH="1" flipV="1">
                  <a:off x="5315795" y="4612968"/>
                  <a:ext cx="0" cy="21312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69CA8CB0-CD62-0EB4-5DD3-F501FC16FD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6206" y="4611533"/>
                  <a:ext cx="53035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93411DBF-46CF-9C2E-2B82-9E9F4CE8A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2556" y="3681791"/>
                  <a:ext cx="52037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B92A0DF9-9FCE-4C34-8D82-5061AC7FC59E}"/>
                  </a:ext>
                </a:extLst>
              </p:cNvPr>
              <p:cNvGrpSpPr/>
              <p:nvPr/>
            </p:nvGrpSpPr>
            <p:grpSpPr>
              <a:xfrm flipH="1" flipV="1">
                <a:off x="2894974" y="1900725"/>
                <a:ext cx="1343157" cy="1241246"/>
                <a:chOff x="4347778" y="3448426"/>
                <a:chExt cx="1498777" cy="1377670"/>
              </a:xfrm>
            </p:grpSpPr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FC5E1744-E6BA-3691-6587-0B5464E760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7778" y="3706699"/>
                  <a:ext cx="46935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39D8A7B4-CE5D-56A7-4FC3-6DFE69D3DCB8}"/>
                    </a:ext>
                  </a:extLst>
                </p:cNvPr>
                <p:cNvCxnSpPr/>
                <p:nvPr/>
              </p:nvCxnSpPr>
              <p:spPr>
                <a:xfrm flipH="1" flipV="1">
                  <a:off x="4350660" y="3704478"/>
                  <a:ext cx="0" cy="111638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CED597E1-24FF-6308-679C-FC40121CAA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9922" y="3455713"/>
                  <a:ext cx="51017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1EC96646-67B3-620D-1DA1-4633A594F49E}"/>
                    </a:ext>
                  </a:extLst>
                </p:cNvPr>
                <p:cNvCxnSpPr/>
                <p:nvPr/>
              </p:nvCxnSpPr>
              <p:spPr>
                <a:xfrm flipH="1" flipV="1">
                  <a:off x="4814210" y="3455392"/>
                  <a:ext cx="0" cy="2537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9F0BDDB7-89D8-1DE4-8265-B959B8D0A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3393" y="4817908"/>
                  <a:ext cx="95912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6D8E9EDC-1CD8-BFCC-2000-39B01522B9E7}"/>
                    </a:ext>
                  </a:extLst>
                </p:cNvPr>
                <p:cNvCxnSpPr/>
                <p:nvPr/>
              </p:nvCxnSpPr>
              <p:spPr>
                <a:xfrm flipH="1" flipV="1">
                  <a:off x="5324802" y="3448426"/>
                  <a:ext cx="0" cy="2334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0F647D53-B549-5CC4-C6FA-2144E0F8E0EC}"/>
                    </a:ext>
                  </a:extLst>
                </p:cNvPr>
                <p:cNvCxnSpPr/>
                <p:nvPr/>
              </p:nvCxnSpPr>
              <p:spPr>
                <a:xfrm flipH="1" flipV="1">
                  <a:off x="5315795" y="4612968"/>
                  <a:ext cx="0" cy="21312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A8BC7B4F-FB04-D9B3-A076-C74126373F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6203" y="4611533"/>
                  <a:ext cx="53035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1E060DDE-1A4C-DC32-ABAB-1FC241DFE3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2556" y="3681791"/>
                  <a:ext cx="52037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3" name="3Bed">
              <a:extLst>
                <a:ext uri="{FF2B5EF4-FFF2-40B4-BE49-F238E27FC236}">
                  <a16:creationId xmlns:a16="http://schemas.microsoft.com/office/drawing/2014/main" id="{1B09381B-D8DB-B0BF-97CF-023A970F50C5}"/>
                </a:ext>
              </a:extLst>
            </p:cNvPr>
            <p:cNvGrpSpPr/>
            <p:nvPr/>
          </p:nvGrpSpPr>
          <p:grpSpPr>
            <a:xfrm>
              <a:off x="4158118" y="130631"/>
              <a:ext cx="3091146" cy="2036076"/>
              <a:chOff x="1561461" y="1899140"/>
              <a:chExt cx="2676670" cy="1242831"/>
            </a:xfrm>
          </p:grpSpPr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B5C888A-C771-AFC7-5960-5BDD9634026B}"/>
                  </a:ext>
                </a:extLst>
              </p:cNvPr>
              <p:cNvCxnSpPr/>
              <p:nvPr/>
            </p:nvCxnSpPr>
            <p:spPr>
              <a:xfrm flipH="1">
                <a:off x="2898271" y="2090711"/>
                <a:ext cx="0" cy="8412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6272BD6E-9BB8-B81F-F29A-2F31C708D53C}"/>
                  </a:ext>
                </a:extLst>
              </p:cNvPr>
              <p:cNvGrpSpPr/>
              <p:nvPr/>
            </p:nvGrpSpPr>
            <p:grpSpPr>
              <a:xfrm flipV="1">
                <a:off x="1561461" y="1899140"/>
                <a:ext cx="1343159" cy="1241246"/>
                <a:chOff x="4347778" y="3448426"/>
                <a:chExt cx="1498780" cy="1377670"/>
              </a:xfrm>
            </p:grpSpPr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E26507E9-0D07-DCC2-D45D-CA7D6414F6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7778" y="3706699"/>
                  <a:ext cx="46935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4058922D-33DF-5AC8-DEA7-AF7489918E45}"/>
                    </a:ext>
                  </a:extLst>
                </p:cNvPr>
                <p:cNvCxnSpPr/>
                <p:nvPr/>
              </p:nvCxnSpPr>
              <p:spPr>
                <a:xfrm flipH="1" flipV="1">
                  <a:off x="4350660" y="3704478"/>
                  <a:ext cx="0" cy="111638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26079048-2F90-866F-1A82-787EF3F03D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13465" y="3452189"/>
                  <a:ext cx="51017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35E23D2-12C9-CFF2-6488-40CAA569C86C}"/>
                    </a:ext>
                  </a:extLst>
                </p:cNvPr>
                <p:cNvCxnSpPr/>
                <p:nvPr/>
              </p:nvCxnSpPr>
              <p:spPr>
                <a:xfrm flipH="1" flipV="1">
                  <a:off x="4814210" y="3455392"/>
                  <a:ext cx="0" cy="2537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0FEDCFB1-DFDC-96D5-D4EA-A42491240C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3393" y="4817908"/>
                  <a:ext cx="95912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EDB86A90-73A0-508C-97E7-6494C9AF1E72}"/>
                    </a:ext>
                  </a:extLst>
                </p:cNvPr>
                <p:cNvCxnSpPr/>
                <p:nvPr/>
              </p:nvCxnSpPr>
              <p:spPr>
                <a:xfrm flipH="1" flipV="1">
                  <a:off x="5324802" y="3448426"/>
                  <a:ext cx="0" cy="2334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53E867FA-CDC9-F902-4033-5ADD60CBF3ED}"/>
                    </a:ext>
                  </a:extLst>
                </p:cNvPr>
                <p:cNvCxnSpPr/>
                <p:nvPr/>
              </p:nvCxnSpPr>
              <p:spPr>
                <a:xfrm flipH="1" flipV="1">
                  <a:off x="5315795" y="4612968"/>
                  <a:ext cx="0" cy="21312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DB4F01CF-5418-03BA-846F-432C7D351B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6206" y="4611533"/>
                  <a:ext cx="53035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1AA7FC2F-9C91-C4FC-9E0D-99BFF2E24C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2556" y="3681791"/>
                  <a:ext cx="52037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E03ADFC1-BA40-B1A6-1C6B-3A6814AB4D06}"/>
                  </a:ext>
                </a:extLst>
              </p:cNvPr>
              <p:cNvGrpSpPr/>
              <p:nvPr/>
            </p:nvGrpSpPr>
            <p:grpSpPr>
              <a:xfrm flipH="1" flipV="1">
                <a:off x="2898149" y="1900725"/>
                <a:ext cx="1339982" cy="1241246"/>
                <a:chOff x="4347778" y="3448426"/>
                <a:chExt cx="1495234" cy="1377670"/>
              </a:xfrm>
            </p:grpSpPr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F360AE9-B68E-3382-8BD2-8694196C87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7778" y="3706699"/>
                  <a:ext cx="46935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BEB5E6A1-254E-BA27-E89E-FD95B3DC8FB4}"/>
                    </a:ext>
                  </a:extLst>
                </p:cNvPr>
                <p:cNvCxnSpPr/>
                <p:nvPr/>
              </p:nvCxnSpPr>
              <p:spPr>
                <a:xfrm flipH="1" flipV="1">
                  <a:off x="4350660" y="3704478"/>
                  <a:ext cx="0" cy="111638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F0E83C4F-C5A8-F0FE-328D-3EF7244D8F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9922" y="3455713"/>
                  <a:ext cx="51017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76D79250-1B7B-7ECB-3B58-9E77D1EF1DE7}"/>
                    </a:ext>
                  </a:extLst>
                </p:cNvPr>
                <p:cNvCxnSpPr/>
                <p:nvPr/>
              </p:nvCxnSpPr>
              <p:spPr>
                <a:xfrm flipH="1" flipV="1">
                  <a:off x="4814210" y="3455392"/>
                  <a:ext cx="0" cy="2537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D690181E-D590-1924-186F-613117F4D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3393" y="4817908"/>
                  <a:ext cx="95912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4F123F24-D007-5C52-05DD-8F435395FC13}"/>
                    </a:ext>
                  </a:extLst>
                </p:cNvPr>
                <p:cNvCxnSpPr/>
                <p:nvPr/>
              </p:nvCxnSpPr>
              <p:spPr>
                <a:xfrm flipH="1" flipV="1">
                  <a:off x="5324802" y="3448426"/>
                  <a:ext cx="0" cy="2334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90C30723-B660-16E6-00CB-DF407A9FE58F}"/>
                    </a:ext>
                  </a:extLst>
                </p:cNvPr>
                <p:cNvCxnSpPr/>
                <p:nvPr/>
              </p:nvCxnSpPr>
              <p:spPr>
                <a:xfrm flipH="1" flipV="1">
                  <a:off x="5315795" y="4612968"/>
                  <a:ext cx="0" cy="21312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A2F76A26-0483-1831-097D-E191E1753E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2660" y="4615057"/>
                  <a:ext cx="53035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335D33C7-C43F-C592-5B46-8BC497B56A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2556" y="3681791"/>
                  <a:ext cx="52037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5" name="2Bed">
              <a:extLst>
                <a:ext uri="{FF2B5EF4-FFF2-40B4-BE49-F238E27FC236}">
                  <a16:creationId xmlns:a16="http://schemas.microsoft.com/office/drawing/2014/main" id="{6A171081-FB62-DF29-E1EA-1977132F420B}"/>
                </a:ext>
              </a:extLst>
            </p:cNvPr>
            <p:cNvGrpSpPr/>
            <p:nvPr/>
          </p:nvGrpSpPr>
          <p:grpSpPr>
            <a:xfrm flipH="1" flipV="1">
              <a:off x="1906603" y="2497793"/>
              <a:ext cx="1050512" cy="1799697"/>
              <a:chOff x="3802364" y="2514371"/>
              <a:chExt cx="986790" cy="1206418"/>
            </a:xfrm>
          </p:grpSpPr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07E8CAE5-5C3A-DDAB-EE96-CBD0ACAD8E63}"/>
                  </a:ext>
                </a:extLst>
              </p:cNvPr>
              <p:cNvCxnSpPr/>
              <p:nvPr/>
            </p:nvCxnSpPr>
            <p:spPr>
              <a:xfrm>
                <a:off x="3805238" y="2515759"/>
                <a:ext cx="0" cy="12050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DC7CC3B7-71F9-DD30-9754-4CF121EC3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2735" y="2516180"/>
                <a:ext cx="982019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083FAC60-E369-F8EF-DCAA-60E8608C1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9154" y="2514371"/>
                <a:ext cx="0" cy="11146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407DCE2F-CE49-BFFB-989B-C8A91E1FEC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48188" y="3629025"/>
                <a:ext cx="24096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1F420A91-3E90-3FB1-1778-094B9A7F7E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02364" y="3719512"/>
                <a:ext cx="74582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5413E319-719D-661E-8CE1-50C8870C4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8188" y="3624262"/>
                <a:ext cx="0" cy="952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2133DAAC-CC47-8AA7-E142-E48D6AF06563}"/>
                </a:ext>
              </a:extLst>
            </p:cNvPr>
            <p:cNvGrpSpPr/>
            <p:nvPr/>
          </p:nvGrpSpPr>
          <p:grpSpPr>
            <a:xfrm>
              <a:off x="3588673" y="2501702"/>
              <a:ext cx="1852785" cy="1797628"/>
              <a:chOff x="3942541" y="3594892"/>
              <a:chExt cx="1604355" cy="1097281"/>
            </a:xfrm>
          </p:grpSpPr>
          <p:grpSp>
            <p:nvGrpSpPr>
              <p:cNvPr id="242" name="2Bed">
                <a:extLst>
                  <a:ext uri="{FF2B5EF4-FFF2-40B4-BE49-F238E27FC236}">
                    <a16:creationId xmlns:a16="http://schemas.microsoft.com/office/drawing/2014/main" id="{D60A7122-4C0F-0A1D-E12E-30FDFA370C83}"/>
                  </a:ext>
                </a:extLst>
              </p:cNvPr>
              <p:cNvGrpSpPr/>
              <p:nvPr/>
            </p:nvGrpSpPr>
            <p:grpSpPr>
              <a:xfrm flipV="1">
                <a:off x="3942541" y="3594892"/>
                <a:ext cx="1600542" cy="1097281"/>
                <a:chOff x="3802364" y="2515759"/>
                <a:chExt cx="1736264" cy="1205030"/>
              </a:xfrm>
            </p:grpSpPr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22ADE492-73CD-8816-9671-F603F34C4034}"/>
                    </a:ext>
                  </a:extLst>
                </p:cNvPr>
                <p:cNvCxnSpPr/>
                <p:nvPr/>
              </p:nvCxnSpPr>
              <p:spPr>
                <a:xfrm>
                  <a:off x="3805238" y="2515759"/>
                  <a:ext cx="0" cy="120503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D1993661-26DC-6246-4461-01E8F90DF4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02735" y="2516180"/>
                  <a:ext cx="1735893" cy="0"/>
                </a:xfrm>
                <a:prstGeom prst="line">
                  <a:avLst/>
                </a:prstGeom>
                <a:ln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A9D07003-9988-3CD7-BF41-A4F281184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496" y="2519848"/>
                  <a:ext cx="0" cy="72301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FC2E0096-4929-6A49-F9D6-ECA0587A5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43372" y="3629025"/>
                  <a:ext cx="87290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54EDD56C-31D3-999C-1F2B-3E5BA5634F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02364" y="3719512"/>
                  <a:ext cx="44637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7ADFB9E0-20D4-3607-AC92-40D4FC1E7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5956" y="3624262"/>
                  <a:ext cx="0" cy="952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2Bed">
                <a:extLst>
                  <a:ext uri="{FF2B5EF4-FFF2-40B4-BE49-F238E27FC236}">
                    <a16:creationId xmlns:a16="http://schemas.microsoft.com/office/drawing/2014/main" id="{7FDBF4CD-6522-CB48-3C12-9417A65655D7}"/>
                  </a:ext>
                </a:extLst>
              </p:cNvPr>
              <p:cNvGrpSpPr/>
              <p:nvPr/>
            </p:nvGrpSpPr>
            <p:grpSpPr>
              <a:xfrm flipH="1" flipV="1">
                <a:off x="5153704" y="3594893"/>
                <a:ext cx="393192" cy="1097280"/>
                <a:chOff x="4033808" y="2515759"/>
                <a:chExt cx="426534" cy="1205030"/>
              </a:xfrm>
            </p:grpSpPr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9531390D-B520-39CE-C235-D151338509AF}"/>
                    </a:ext>
                  </a:extLst>
                </p:cNvPr>
                <p:cNvCxnSpPr/>
                <p:nvPr/>
              </p:nvCxnSpPr>
              <p:spPr>
                <a:xfrm>
                  <a:off x="4040308" y="2515759"/>
                  <a:ext cx="0" cy="120503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2E676E33-9C25-2902-6F97-660879C4E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33808" y="3719512"/>
                  <a:ext cx="4265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0EB0C691-C6ED-CF7B-D4F1-2A14AC4A6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57777" y="3624262"/>
                  <a:ext cx="0" cy="952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8" name="2Bed">
              <a:extLst>
                <a:ext uri="{FF2B5EF4-FFF2-40B4-BE49-F238E27FC236}">
                  <a16:creationId xmlns:a16="http://schemas.microsoft.com/office/drawing/2014/main" id="{FAF4583E-FE7D-6C48-291F-842EBB8034B9}"/>
                </a:ext>
              </a:extLst>
            </p:cNvPr>
            <p:cNvGrpSpPr/>
            <p:nvPr/>
          </p:nvGrpSpPr>
          <p:grpSpPr>
            <a:xfrm flipV="1">
              <a:off x="6381372" y="2497793"/>
              <a:ext cx="1050512" cy="1799697"/>
              <a:chOff x="3802364" y="2514371"/>
              <a:chExt cx="986790" cy="1206418"/>
            </a:xfrm>
          </p:grpSpPr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1879FC61-DF71-B1C7-0E47-0D9B9EAC40F2}"/>
                  </a:ext>
                </a:extLst>
              </p:cNvPr>
              <p:cNvCxnSpPr/>
              <p:nvPr/>
            </p:nvCxnSpPr>
            <p:spPr>
              <a:xfrm>
                <a:off x="3805238" y="2515759"/>
                <a:ext cx="0" cy="12050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8BFCB0BF-F89B-E4CD-B010-F5C91A242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2735" y="2516180"/>
                <a:ext cx="982019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16E7DF03-0A67-8326-B40C-8C5FDCB013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9154" y="2514371"/>
                <a:ext cx="0" cy="11146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AC326AFD-5F32-05CF-5143-9D62F9C220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48188" y="3629025"/>
                <a:ext cx="24096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74398E9C-1A33-C439-46FA-578CAA9396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02364" y="3719512"/>
                <a:ext cx="74582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3D6B9A14-4DF7-9F7C-19AD-B5E8607F8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8188" y="3624262"/>
                <a:ext cx="0" cy="952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0A2A65EE-61BA-6D80-C2F6-2DCADC4233F4}"/>
                </a:ext>
              </a:extLst>
            </p:cNvPr>
            <p:cNvSpPr/>
            <p:nvPr/>
          </p:nvSpPr>
          <p:spPr>
            <a:xfrm>
              <a:off x="4285605" y="2642521"/>
              <a:ext cx="462835" cy="571083"/>
            </a:xfrm>
            <a:prstGeom prst="rect">
              <a:avLst/>
            </a:prstGeom>
            <a:noFill/>
            <a:ln w="6350">
              <a:solidFill>
                <a:srgbClr val="08080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80808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5368F52-339D-BB12-8D7E-34976D9D85CB}"/>
                </a:ext>
              </a:extLst>
            </p:cNvPr>
            <p:cNvSpPr txBox="1"/>
            <p:nvPr/>
          </p:nvSpPr>
          <p:spPr>
            <a:xfrm>
              <a:off x="4995727" y="2189157"/>
              <a:ext cx="1334020" cy="2462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COMMON CORRIDOR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C9DC001D-982B-19BC-813E-32C48B05F8B4}"/>
                </a:ext>
              </a:extLst>
            </p:cNvPr>
            <p:cNvSpPr txBox="1"/>
            <p:nvPr/>
          </p:nvSpPr>
          <p:spPr>
            <a:xfrm rot="5400000">
              <a:off x="8151101" y="1204052"/>
              <a:ext cx="537326" cy="24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5977CAD6-82B9-D533-88DD-DC7D656D8CA3}"/>
                </a:ext>
              </a:extLst>
            </p:cNvPr>
            <p:cNvSpPr txBox="1"/>
            <p:nvPr/>
          </p:nvSpPr>
          <p:spPr>
            <a:xfrm>
              <a:off x="7372525" y="3012840"/>
              <a:ext cx="5196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WASH</a:t>
              </a:r>
            </a:p>
            <a:p>
              <a:pPr algn="ctr"/>
              <a:r>
                <a:rPr lang="en-US" sz="1000" b="1" dirty="0"/>
                <a:t>AREA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D0D904-B09F-18DB-0520-E4CD89BCECE1}"/>
              </a:ext>
            </a:extLst>
          </p:cNvPr>
          <p:cNvSpPr txBox="1"/>
          <p:nvPr/>
        </p:nvSpPr>
        <p:spPr>
          <a:xfrm>
            <a:off x="8450918" y="110097"/>
            <a:ext cx="799021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STAIR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D54D9-7A76-CADA-06A1-34A573EAD71D}"/>
              </a:ext>
            </a:extLst>
          </p:cNvPr>
          <p:cNvSpPr txBox="1"/>
          <p:nvPr/>
        </p:nvSpPr>
        <p:spPr>
          <a:xfrm>
            <a:off x="1439719" y="3120053"/>
            <a:ext cx="671590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STAIR B</a:t>
            </a:r>
          </a:p>
        </p:txBody>
      </p:sp>
    </p:spTree>
    <p:extLst>
      <p:ext uri="{BB962C8B-B14F-4D97-AF65-F5344CB8AC3E}">
        <p14:creationId xmlns:p14="http://schemas.microsoft.com/office/powerpoint/2010/main" val="405800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A1AEFBCB-6C3E-41F4-AF0E-36D006FC8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200" y="-1770906"/>
            <a:ext cx="12234367" cy="748558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546A86-CBE0-2289-D4FC-BA671342B82A}"/>
              </a:ext>
            </a:extLst>
          </p:cNvPr>
          <p:cNvSpPr txBox="1"/>
          <p:nvPr/>
        </p:nvSpPr>
        <p:spPr>
          <a:xfrm>
            <a:off x="193043" y="5613295"/>
            <a:ext cx="6317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991B</a:t>
            </a:r>
            <a:br>
              <a:rPr lang="en-US" sz="2000" b="1" dirty="0"/>
            </a:br>
            <a:r>
              <a:rPr lang="en-US" sz="2000" b="1" dirty="0"/>
              <a:t>13</a:t>
            </a:r>
            <a:r>
              <a:rPr lang="en-US" sz="2000" b="1" baseline="30000" dirty="0"/>
              <a:t>th</a:t>
            </a:r>
            <a:r>
              <a:rPr lang="en-US" sz="2000" b="1" dirty="0"/>
              <a:t> TO 18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25859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hidden="1">
            <a:extLst>
              <a:ext uri="{FF2B5EF4-FFF2-40B4-BE49-F238E27FC236}">
                <a16:creationId xmlns:a16="http://schemas.microsoft.com/office/drawing/2014/main" id="{02679BE3-E0D8-FE19-E258-FABB71C6D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195" y="-1229696"/>
            <a:ext cx="12234367" cy="7485583"/>
          </a:xfrm>
        </p:spPr>
      </p:pic>
      <p:sp>
        <p:nvSpPr>
          <p:cNvPr id="344" name="Rectangle 343" hidden="1">
            <a:extLst>
              <a:ext uri="{FF2B5EF4-FFF2-40B4-BE49-F238E27FC236}">
                <a16:creationId xmlns:a16="http://schemas.microsoft.com/office/drawing/2014/main" id="{91BF23A9-98C8-920E-A72D-74AB4DE4980D}"/>
              </a:ext>
            </a:extLst>
          </p:cNvPr>
          <p:cNvSpPr/>
          <p:nvPr/>
        </p:nvSpPr>
        <p:spPr>
          <a:xfrm>
            <a:off x="37577" y="-9312"/>
            <a:ext cx="12192000" cy="68580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rgbClr val="EAEAEA">
                <a:alpha val="50196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CB7931EB-DFB0-E57E-2B91-B674AD39FCBC}"/>
              </a:ext>
            </a:extLst>
          </p:cNvPr>
          <p:cNvGrpSpPr/>
          <p:nvPr/>
        </p:nvGrpSpPr>
        <p:grpSpPr>
          <a:xfrm>
            <a:off x="124661" y="130631"/>
            <a:ext cx="11837184" cy="4168685"/>
            <a:chOff x="1561461" y="1895965"/>
            <a:chExt cx="7813439" cy="2713928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67142816-9751-4FCA-02AC-25F8DCE758A8}"/>
                </a:ext>
              </a:extLst>
            </p:cNvPr>
            <p:cNvSpPr txBox="1"/>
            <p:nvPr/>
          </p:nvSpPr>
          <p:spPr>
            <a:xfrm>
              <a:off x="6051237" y="3173782"/>
              <a:ext cx="875010" cy="122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COMMON CORRIDOR</a:t>
              </a:r>
            </a:p>
          </p:txBody>
        </p:sp>
        <p:grpSp>
          <p:nvGrpSpPr>
            <p:cNvPr id="347" name="2Bed">
              <a:extLst>
                <a:ext uri="{FF2B5EF4-FFF2-40B4-BE49-F238E27FC236}">
                  <a16:creationId xmlns:a16="http://schemas.microsoft.com/office/drawing/2014/main" id="{9A169099-FB6E-A83E-DA46-2EF2B5DBC608}"/>
                </a:ext>
              </a:extLst>
            </p:cNvPr>
            <p:cNvGrpSpPr/>
            <p:nvPr/>
          </p:nvGrpSpPr>
          <p:grpSpPr>
            <a:xfrm flipV="1">
              <a:off x="1910540" y="3340893"/>
              <a:ext cx="909654" cy="1098544"/>
              <a:chOff x="3802364" y="2514371"/>
              <a:chExt cx="986790" cy="1206418"/>
            </a:xfrm>
          </p:grpSpPr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D08674AA-FA64-FDE3-4844-F610D95342B4}"/>
                  </a:ext>
                </a:extLst>
              </p:cNvPr>
              <p:cNvCxnSpPr/>
              <p:nvPr/>
            </p:nvCxnSpPr>
            <p:spPr>
              <a:xfrm>
                <a:off x="3805238" y="2515759"/>
                <a:ext cx="0" cy="12050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C9878AF1-8198-2700-E7BF-6EAC4264E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2735" y="2516180"/>
                <a:ext cx="982019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5FBE1044-38F5-99F9-5458-77788428F7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9154" y="2514371"/>
                <a:ext cx="0" cy="11146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B3BE5BAD-F438-0D09-CC7F-57E6CA35A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48188" y="3629025"/>
                <a:ext cx="24096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1CBB294F-681F-0DD1-513D-B42472FF54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02364" y="3719512"/>
                <a:ext cx="74582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E24400E3-6A0D-235E-5FDC-51C8983F1F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8188" y="3624262"/>
                <a:ext cx="0" cy="952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Lift">
              <a:extLst>
                <a:ext uri="{FF2B5EF4-FFF2-40B4-BE49-F238E27FC236}">
                  <a16:creationId xmlns:a16="http://schemas.microsoft.com/office/drawing/2014/main" id="{6EDEA962-0A9C-9E3B-342A-53D3367F46E1}"/>
                </a:ext>
              </a:extLst>
            </p:cNvPr>
            <p:cNvGrpSpPr/>
            <p:nvPr/>
          </p:nvGrpSpPr>
          <p:grpSpPr>
            <a:xfrm>
              <a:off x="8146778" y="2105791"/>
              <a:ext cx="406782" cy="1029817"/>
              <a:chOff x="7794666" y="3569972"/>
              <a:chExt cx="426928" cy="1125536"/>
            </a:xfrm>
          </p:grpSpPr>
          <p:grpSp>
            <p:nvGrpSpPr>
              <p:cNvPr id="478" name="Lift">
                <a:extLst>
                  <a:ext uri="{FF2B5EF4-FFF2-40B4-BE49-F238E27FC236}">
                    <a16:creationId xmlns:a16="http://schemas.microsoft.com/office/drawing/2014/main" id="{4A4BC85D-53AC-9943-D341-A7106D1EF640}"/>
                  </a:ext>
                </a:extLst>
              </p:cNvPr>
              <p:cNvGrpSpPr/>
              <p:nvPr/>
            </p:nvGrpSpPr>
            <p:grpSpPr>
              <a:xfrm>
                <a:off x="7796207" y="4311644"/>
                <a:ext cx="425387" cy="383864"/>
                <a:chOff x="7796207" y="4311644"/>
                <a:chExt cx="425387" cy="383864"/>
              </a:xfrm>
            </p:grpSpPr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A3D87CD2-3575-8DEE-F223-D7A278EC5D0A}"/>
                    </a:ext>
                  </a:extLst>
                </p:cNvPr>
                <p:cNvSpPr/>
                <p:nvPr/>
              </p:nvSpPr>
              <p:spPr>
                <a:xfrm>
                  <a:off x="7800018" y="4319297"/>
                  <a:ext cx="420624" cy="374904"/>
                </a:xfrm>
                <a:prstGeom prst="rect">
                  <a:avLst/>
                </a:prstGeom>
                <a:noFill/>
                <a:ln w="6350">
                  <a:solidFill>
                    <a:srgbClr val="080808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rgbClr val="080808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8" name="Straight Connector 487">
                  <a:extLst>
                    <a:ext uri="{FF2B5EF4-FFF2-40B4-BE49-F238E27FC236}">
                      <a16:creationId xmlns:a16="http://schemas.microsoft.com/office/drawing/2014/main" id="{7912AFC1-C680-C5A6-C960-9F1A2C81DA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00970" y="4320604"/>
                  <a:ext cx="420624" cy="37490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Straight Connector 488">
                  <a:extLst>
                    <a:ext uri="{FF2B5EF4-FFF2-40B4-BE49-F238E27FC236}">
                      <a16:creationId xmlns:a16="http://schemas.microsoft.com/office/drawing/2014/main" id="{07463814-4D77-423E-EBDD-1052AA560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96207" y="4311644"/>
                  <a:ext cx="425387" cy="37858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9" name="Lift">
                <a:extLst>
                  <a:ext uri="{FF2B5EF4-FFF2-40B4-BE49-F238E27FC236}">
                    <a16:creationId xmlns:a16="http://schemas.microsoft.com/office/drawing/2014/main" id="{76D0E548-A76B-020C-B1DD-712C7700C1E8}"/>
                  </a:ext>
                </a:extLst>
              </p:cNvPr>
              <p:cNvGrpSpPr/>
              <p:nvPr/>
            </p:nvGrpSpPr>
            <p:grpSpPr>
              <a:xfrm>
                <a:off x="7795414" y="3944685"/>
                <a:ext cx="425387" cy="378581"/>
                <a:chOff x="7796207" y="4320604"/>
                <a:chExt cx="425387" cy="378581"/>
              </a:xfrm>
            </p:grpSpPr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A783C70C-188E-C647-08EA-3FDDA71B8325}"/>
                    </a:ext>
                  </a:extLst>
                </p:cNvPr>
                <p:cNvSpPr/>
                <p:nvPr/>
              </p:nvSpPr>
              <p:spPr>
                <a:xfrm>
                  <a:off x="7800970" y="4320604"/>
                  <a:ext cx="420624" cy="374904"/>
                </a:xfrm>
                <a:prstGeom prst="rect">
                  <a:avLst/>
                </a:prstGeom>
                <a:noFill/>
                <a:ln w="6350">
                  <a:solidFill>
                    <a:srgbClr val="080808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080808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EF3520CF-97F5-8A78-C1E6-CA3EFE1DF5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00970" y="4320604"/>
                  <a:ext cx="420624" cy="37490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>
                  <a:extLst>
                    <a:ext uri="{FF2B5EF4-FFF2-40B4-BE49-F238E27FC236}">
                      <a16:creationId xmlns:a16="http://schemas.microsoft.com/office/drawing/2014/main" id="{295D731A-80A7-D4F9-8E5F-906DDCEDB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96207" y="4320604"/>
                  <a:ext cx="425387" cy="37858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0" name="Lift">
                <a:extLst>
                  <a:ext uri="{FF2B5EF4-FFF2-40B4-BE49-F238E27FC236}">
                    <a16:creationId xmlns:a16="http://schemas.microsoft.com/office/drawing/2014/main" id="{22C7C875-9862-1AB8-6296-B8206B16D5E2}"/>
                  </a:ext>
                </a:extLst>
              </p:cNvPr>
              <p:cNvGrpSpPr/>
              <p:nvPr/>
            </p:nvGrpSpPr>
            <p:grpSpPr>
              <a:xfrm>
                <a:off x="7794666" y="3569972"/>
                <a:ext cx="425387" cy="378581"/>
                <a:chOff x="7796207" y="4320604"/>
                <a:chExt cx="425387" cy="378581"/>
              </a:xfrm>
            </p:grpSpPr>
            <p:sp>
              <p:nvSpPr>
                <p:cNvPr id="481" name="Rectangle 480">
                  <a:extLst>
                    <a:ext uri="{FF2B5EF4-FFF2-40B4-BE49-F238E27FC236}">
                      <a16:creationId xmlns:a16="http://schemas.microsoft.com/office/drawing/2014/main" id="{B78F78CD-AF34-D442-F627-5AFAAAFA6CCD}"/>
                    </a:ext>
                  </a:extLst>
                </p:cNvPr>
                <p:cNvSpPr/>
                <p:nvPr/>
              </p:nvSpPr>
              <p:spPr>
                <a:xfrm>
                  <a:off x="7800970" y="4320604"/>
                  <a:ext cx="420624" cy="374904"/>
                </a:xfrm>
                <a:prstGeom prst="rect">
                  <a:avLst/>
                </a:prstGeom>
                <a:noFill/>
                <a:ln w="6350">
                  <a:solidFill>
                    <a:srgbClr val="080808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080808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FD812EFA-6F71-8076-211F-811A6D0118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00970" y="4320604"/>
                  <a:ext cx="420624" cy="37490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79B4D0DF-9C76-2AD1-CAF1-DEA2D8A69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96207" y="4320604"/>
                  <a:ext cx="425387" cy="37858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3EE0E03-39A4-57B4-AD58-A504411E4F07}"/>
                </a:ext>
              </a:extLst>
            </p:cNvPr>
            <p:cNvCxnSpPr>
              <a:cxnSpLocks/>
            </p:cNvCxnSpPr>
            <p:nvPr/>
          </p:nvCxnSpPr>
          <p:spPr>
            <a:xfrm>
              <a:off x="4023981" y="3344170"/>
              <a:ext cx="55048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2A5EE6CE-7D5E-65D2-7479-DF1DC081BF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9292" y="3344436"/>
              <a:ext cx="8226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5C5DC7F-2D02-4AF1-FAED-2E6215F8EE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3957" y="3134459"/>
              <a:ext cx="8321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233CFDE2-E2C0-7E7C-DDE7-FD40D88CEC8E}"/>
                </a:ext>
              </a:extLst>
            </p:cNvPr>
            <p:cNvCxnSpPr>
              <a:cxnSpLocks/>
            </p:cNvCxnSpPr>
            <p:nvPr/>
          </p:nvCxnSpPr>
          <p:spPr>
            <a:xfrm>
              <a:off x="3816521" y="3134771"/>
              <a:ext cx="16695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4" name="WashArea">
              <a:extLst>
                <a:ext uri="{FF2B5EF4-FFF2-40B4-BE49-F238E27FC236}">
                  <a16:creationId xmlns:a16="http://schemas.microsoft.com/office/drawing/2014/main" id="{0C965F57-76BE-3A42-B4DD-10A064F48CD5}"/>
                </a:ext>
              </a:extLst>
            </p:cNvPr>
            <p:cNvGrpSpPr/>
            <p:nvPr/>
          </p:nvGrpSpPr>
          <p:grpSpPr>
            <a:xfrm flipH="1" flipV="1">
              <a:off x="7902076" y="3343912"/>
              <a:ext cx="357776" cy="748295"/>
              <a:chOff x="8722009" y="2392678"/>
              <a:chExt cx="420624" cy="822960"/>
            </a:xfrm>
          </p:grpSpPr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5EAFE603-AC41-4A34-CB67-CED6DEAA1713}"/>
                  </a:ext>
                </a:extLst>
              </p:cNvPr>
              <p:cNvCxnSpPr/>
              <p:nvPr/>
            </p:nvCxnSpPr>
            <p:spPr>
              <a:xfrm flipH="1">
                <a:off x="8722926" y="2392678"/>
                <a:ext cx="0" cy="8229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8B660AC0-A5B6-3D86-63E1-C99B9BA9BD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2009" y="2395695"/>
                <a:ext cx="42062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BB75E942-0655-EF4A-9A88-9B8E2BBA70AA}"/>
                </a:ext>
              </a:extLst>
            </p:cNvPr>
            <p:cNvCxnSpPr>
              <a:cxnSpLocks/>
            </p:cNvCxnSpPr>
            <p:nvPr/>
          </p:nvCxnSpPr>
          <p:spPr>
            <a:xfrm>
              <a:off x="7669955" y="3342156"/>
              <a:ext cx="16550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D9AD6446-B12C-4D73-00CD-221C0F4FD628}"/>
                </a:ext>
              </a:extLst>
            </p:cNvPr>
            <p:cNvGrpSpPr/>
            <p:nvPr/>
          </p:nvGrpSpPr>
          <p:grpSpPr>
            <a:xfrm flipV="1">
              <a:off x="8950034" y="2101005"/>
              <a:ext cx="383465" cy="784363"/>
              <a:chOff x="7245575" y="4145280"/>
              <a:chExt cx="420357" cy="969264"/>
            </a:xfrm>
          </p:grpSpPr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B02F892F-17E6-704B-CF36-4A5E8B7490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5575" y="4451901"/>
                <a:ext cx="409688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636C266-6CDB-4134-F5F1-13C250EB5F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56244" y="4508868"/>
                <a:ext cx="409688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2F454E4E-5EE5-7D6F-DB15-358D0EC8A3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5575" y="4580077"/>
                <a:ext cx="409688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468A5AC7-2269-0FA6-2B1A-A273B19C39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5575" y="4651286"/>
                <a:ext cx="409688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3C8B4B24-EE99-6AAC-211C-A7B943B35A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5575" y="4708253"/>
                <a:ext cx="409688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EDE716C2-9CB1-E7E7-7D63-474CD1937E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5575" y="4765220"/>
                <a:ext cx="409688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9B2A0677-A017-B683-C791-8683F25A4F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5575" y="4822187"/>
                <a:ext cx="409688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E7102709-680B-2F77-5C0D-147038B24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5575" y="4893396"/>
                <a:ext cx="409688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ACD3778F-2B90-AC12-490F-693174B6A1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8245" y="4307270"/>
                <a:ext cx="0" cy="6836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2608DF5D-CEE9-67C9-7963-88E2981581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51481" y="4145280"/>
                <a:ext cx="213" cy="969264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6A43843E-C293-FFDA-53F3-F83A09F74B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53776" y="5109195"/>
                <a:ext cx="402336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EB5F5F81-3332-4CC6-4D47-12C40E734D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57551" y="4146218"/>
                <a:ext cx="200474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E4BE96CE-08E3-F23E-4CAB-F9A123EEA4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081" y="4145280"/>
                <a:ext cx="0" cy="968678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CED22A34-276E-7D92-23F0-EF7140205192}"/>
                </a:ext>
              </a:extLst>
            </p:cNvPr>
            <p:cNvCxnSpPr/>
            <p:nvPr/>
          </p:nvCxnSpPr>
          <p:spPr>
            <a:xfrm flipH="1">
              <a:off x="2261938" y="3134058"/>
              <a:ext cx="0" cy="2059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1B9563C9-A2B1-F1ED-A79E-FAF19F2139C8}"/>
                </a:ext>
              </a:extLst>
            </p:cNvPr>
            <p:cNvGrpSpPr/>
            <p:nvPr/>
          </p:nvGrpSpPr>
          <p:grpSpPr>
            <a:xfrm flipV="1">
              <a:off x="2817819" y="3583791"/>
              <a:ext cx="303740" cy="781438"/>
              <a:chOff x="7245575" y="4146218"/>
              <a:chExt cx="419006" cy="962977"/>
            </a:xfrm>
          </p:grpSpPr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018B5646-B392-EADA-050F-FC1E1664C2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5575" y="4451901"/>
                <a:ext cx="409688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F95008FB-E99A-64F1-58DE-DEC83F5E2B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51864" y="4508868"/>
                <a:ext cx="409688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B78C747B-DDFE-6CCF-F5DE-EB937E2A92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5575" y="4580077"/>
                <a:ext cx="409688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BFBBF674-199C-8937-09AA-2FC9382A71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5575" y="4651286"/>
                <a:ext cx="409688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AC4EDFA2-C5D3-F1E1-D2BD-7E0DCBA3E2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5575" y="4708253"/>
                <a:ext cx="409688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063C6E94-DED0-51C5-5455-822C2C6962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5575" y="4765220"/>
                <a:ext cx="409688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DE86D4EC-E7E4-E8EA-9119-7C86FF26D5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5575" y="4822187"/>
                <a:ext cx="409688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05BF47B1-1C75-8D26-A75B-EED68FDB25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5575" y="4893396"/>
                <a:ext cx="409688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943503F9-2295-DD51-3C8C-40C6ABA1A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8245" y="4307270"/>
                <a:ext cx="0" cy="6836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1107D590-7DA8-0C02-5CCE-64BC53A650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53776" y="5109195"/>
                <a:ext cx="201825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4F09B008-6420-0250-DB8A-0F66819FE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8317" y="4146218"/>
                <a:ext cx="416264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61F3CB90-7300-4C14-F6A8-D260A136C7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6590" y="2105449"/>
              <a:ext cx="39975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16877307-E555-CD83-D29E-CD09F97441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23729" y="2886027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CF8ABE28-54AB-48AA-057C-2E4994575AC3}"/>
                </a:ext>
              </a:extLst>
            </p:cNvPr>
            <p:cNvSpPr txBox="1"/>
            <p:nvPr/>
          </p:nvSpPr>
          <p:spPr>
            <a:xfrm>
              <a:off x="7261432" y="3784355"/>
              <a:ext cx="360855" cy="259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32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7CEF87F8-51EA-F060-4A9F-5FDC6A2737E2}"/>
                </a:ext>
              </a:extLst>
            </p:cNvPr>
            <p:cNvSpPr txBox="1"/>
            <p:nvPr/>
          </p:nvSpPr>
          <p:spPr>
            <a:xfrm>
              <a:off x="5625532" y="3784355"/>
              <a:ext cx="360855" cy="259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34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DF060C93-9357-B289-F175-D4E9BBE791F2}"/>
                </a:ext>
              </a:extLst>
            </p:cNvPr>
            <p:cNvSpPr txBox="1"/>
            <p:nvPr/>
          </p:nvSpPr>
          <p:spPr>
            <a:xfrm>
              <a:off x="4734938" y="3784355"/>
              <a:ext cx="360855" cy="259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36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2822F7F6-2EE3-8375-4B97-0AC096CF96D7}"/>
                </a:ext>
              </a:extLst>
            </p:cNvPr>
            <p:cNvSpPr txBox="1"/>
            <p:nvPr/>
          </p:nvSpPr>
          <p:spPr>
            <a:xfrm>
              <a:off x="3401417" y="3784355"/>
              <a:ext cx="360855" cy="259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38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EF4CC800-B12E-8D53-2F1A-C736CDD0AF37}"/>
                </a:ext>
              </a:extLst>
            </p:cNvPr>
            <p:cNvSpPr txBox="1"/>
            <p:nvPr/>
          </p:nvSpPr>
          <p:spPr>
            <a:xfrm>
              <a:off x="2194772" y="3784355"/>
              <a:ext cx="360855" cy="259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40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AD49000E-5236-005E-927B-FB74A7E1F84B}"/>
                </a:ext>
              </a:extLst>
            </p:cNvPr>
            <p:cNvSpPr txBox="1"/>
            <p:nvPr/>
          </p:nvSpPr>
          <p:spPr>
            <a:xfrm>
              <a:off x="1988379" y="2330748"/>
              <a:ext cx="360855" cy="259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42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6BDA8FD4-B50A-FC71-A935-40153B1D9BC5}"/>
                </a:ext>
              </a:extLst>
            </p:cNvPr>
            <p:cNvSpPr txBox="1"/>
            <p:nvPr/>
          </p:nvSpPr>
          <p:spPr>
            <a:xfrm>
              <a:off x="3485889" y="2330748"/>
              <a:ext cx="360855" cy="259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44</a:t>
              </a: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A031C63A-2108-FC35-A99D-3446A2FE7231}"/>
                </a:ext>
              </a:extLst>
            </p:cNvPr>
            <p:cNvSpPr txBox="1"/>
            <p:nvPr/>
          </p:nvSpPr>
          <p:spPr>
            <a:xfrm>
              <a:off x="5518676" y="2330748"/>
              <a:ext cx="360855" cy="259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46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1A883549-762B-CFC6-0552-70452B36E53D}"/>
                </a:ext>
              </a:extLst>
            </p:cNvPr>
            <p:cNvSpPr txBox="1"/>
            <p:nvPr/>
          </p:nvSpPr>
          <p:spPr>
            <a:xfrm>
              <a:off x="7030378" y="2330748"/>
              <a:ext cx="360855" cy="259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48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6FA34833-3C28-4D29-54D5-E55FBFD9EF58}"/>
                </a:ext>
              </a:extLst>
            </p:cNvPr>
            <p:cNvSpPr txBox="1"/>
            <p:nvPr/>
          </p:nvSpPr>
          <p:spPr>
            <a:xfrm rot="5400000">
              <a:off x="8630152" y="2474516"/>
              <a:ext cx="266931" cy="161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315776DA-D25F-98FB-C4F8-E2E76260744A}"/>
                </a:ext>
              </a:extLst>
            </p:cNvPr>
            <p:cNvSpPr txBox="1"/>
            <p:nvPr/>
          </p:nvSpPr>
          <p:spPr>
            <a:xfrm>
              <a:off x="7924389" y="3676703"/>
              <a:ext cx="340877" cy="198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WASH</a:t>
              </a:r>
            </a:p>
            <a:p>
              <a:pPr algn="ctr"/>
              <a:r>
                <a:rPr lang="en-US" sz="1000" b="1" dirty="0"/>
                <a:t>AREA</a:t>
              </a:r>
            </a:p>
          </p:txBody>
        </p:sp>
        <p:grpSp>
          <p:nvGrpSpPr>
            <p:cNvPr id="379" name="3Bed">
              <a:extLst>
                <a:ext uri="{FF2B5EF4-FFF2-40B4-BE49-F238E27FC236}">
                  <a16:creationId xmlns:a16="http://schemas.microsoft.com/office/drawing/2014/main" id="{9E0C931F-A1DC-60AB-5028-C6BD18210CD8}"/>
                </a:ext>
              </a:extLst>
            </p:cNvPr>
            <p:cNvGrpSpPr/>
            <p:nvPr/>
          </p:nvGrpSpPr>
          <p:grpSpPr>
            <a:xfrm>
              <a:off x="1561461" y="1899140"/>
              <a:ext cx="2676670" cy="1242831"/>
              <a:chOff x="1561461" y="1899140"/>
              <a:chExt cx="2676670" cy="1242831"/>
            </a:xfrm>
          </p:grpSpPr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9F9A9658-DF5D-309B-F0AA-FFF0437288A4}"/>
                  </a:ext>
                </a:extLst>
              </p:cNvPr>
              <p:cNvCxnSpPr/>
              <p:nvPr/>
            </p:nvCxnSpPr>
            <p:spPr>
              <a:xfrm flipH="1">
                <a:off x="2898271" y="2090711"/>
                <a:ext cx="0" cy="8412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2" name="Group 431">
                <a:extLst>
                  <a:ext uri="{FF2B5EF4-FFF2-40B4-BE49-F238E27FC236}">
                    <a16:creationId xmlns:a16="http://schemas.microsoft.com/office/drawing/2014/main" id="{2788A304-1D6D-A51A-8B20-588F1070A222}"/>
                  </a:ext>
                </a:extLst>
              </p:cNvPr>
              <p:cNvGrpSpPr/>
              <p:nvPr/>
            </p:nvGrpSpPr>
            <p:grpSpPr>
              <a:xfrm flipV="1">
                <a:off x="1561461" y="1899140"/>
                <a:ext cx="1343159" cy="1241246"/>
                <a:chOff x="4347778" y="3448426"/>
                <a:chExt cx="1498780" cy="1377670"/>
              </a:xfrm>
            </p:grpSpPr>
            <p:cxnSp>
              <p:nvCxnSpPr>
                <p:cNvPr id="443" name="Straight Connector 442">
                  <a:extLst>
                    <a:ext uri="{FF2B5EF4-FFF2-40B4-BE49-F238E27FC236}">
                      <a16:creationId xmlns:a16="http://schemas.microsoft.com/office/drawing/2014/main" id="{4CC80193-8BF8-EBD3-D492-EA1C62BB8E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7778" y="3706699"/>
                  <a:ext cx="46935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>
                  <a:extLst>
                    <a:ext uri="{FF2B5EF4-FFF2-40B4-BE49-F238E27FC236}">
                      <a16:creationId xmlns:a16="http://schemas.microsoft.com/office/drawing/2014/main" id="{EB0FFC4B-89E9-A703-D179-F24A50E55911}"/>
                    </a:ext>
                  </a:extLst>
                </p:cNvPr>
                <p:cNvCxnSpPr/>
                <p:nvPr/>
              </p:nvCxnSpPr>
              <p:spPr>
                <a:xfrm flipH="1" flipV="1">
                  <a:off x="4350660" y="3704478"/>
                  <a:ext cx="0" cy="111638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>
                  <a:extLst>
                    <a:ext uri="{FF2B5EF4-FFF2-40B4-BE49-F238E27FC236}">
                      <a16:creationId xmlns:a16="http://schemas.microsoft.com/office/drawing/2014/main" id="{5776F529-2599-7958-D750-3631D46FB1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9922" y="3455713"/>
                  <a:ext cx="51017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>
                  <a:extLst>
                    <a:ext uri="{FF2B5EF4-FFF2-40B4-BE49-F238E27FC236}">
                      <a16:creationId xmlns:a16="http://schemas.microsoft.com/office/drawing/2014/main" id="{1C7F8244-8626-1293-F67F-83CDF07C8AA0}"/>
                    </a:ext>
                  </a:extLst>
                </p:cNvPr>
                <p:cNvCxnSpPr/>
                <p:nvPr/>
              </p:nvCxnSpPr>
              <p:spPr>
                <a:xfrm flipH="1" flipV="1">
                  <a:off x="4814210" y="3455392"/>
                  <a:ext cx="0" cy="2537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C5F2A770-244B-3E53-432D-E2AC1F4431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3393" y="4817908"/>
                  <a:ext cx="95912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2F1D306B-1C6F-F98A-3FA2-6304CC4AEF75}"/>
                    </a:ext>
                  </a:extLst>
                </p:cNvPr>
                <p:cNvCxnSpPr/>
                <p:nvPr/>
              </p:nvCxnSpPr>
              <p:spPr>
                <a:xfrm flipH="1" flipV="1">
                  <a:off x="5324802" y="3448426"/>
                  <a:ext cx="0" cy="2334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6E577903-B689-4CFF-DF45-CA6AC73293C7}"/>
                    </a:ext>
                  </a:extLst>
                </p:cNvPr>
                <p:cNvCxnSpPr/>
                <p:nvPr/>
              </p:nvCxnSpPr>
              <p:spPr>
                <a:xfrm flipH="1" flipV="1">
                  <a:off x="5315795" y="4612968"/>
                  <a:ext cx="0" cy="21312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8194A00D-B6E0-FE05-BA4D-3CE5B82302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6206" y="4611533"/>
                  <a:ext cx="53035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E15AD874-4B2F-3F39-01DD-CAC0B93A53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2556" y="3681791"/>
                  <a:ext cx="52037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3" name="Group 432">
                <a:extLst>
                  <a:ext uri="{FF2B5EF4-FFF2-40B4-BE49-F238E27FC236}">
                    <a16:creationId xmlns:a16="http://schemas.microsoft.com/office/drawing/2014/main" id="{39750AD3-2578-7186-5763-A39085DB1D23}"/>
                  </a:ext>
                </a:extLst>
              </p:cNvPr>
              <p:cNvGrpSpPr/>
              <p:nvPr/>
            </p:nvGrpSpPr>
            <p:grpSpPr>
              <a:xfrm flipH="1" flipV="1">
                <a:off x="2894974" y="1900725"/>
                <a:ext cx="1343157" cy="1241246"/>
                <a:chOff x="4347778" y="3448426"/>
                <a:chExt cx="1498777" cy="1377670"/>
              </a:xfrm>
            </p:grpSpPr>
            <p:cxnSp>
              <p:nvCxnSpPr>
                <p:cNvPr id="434" name="Straight Connector 433">
                  <a:extLst>
                    <a:ext uri="{FF2B5EF4-FFF2-40B4-BE49-F238E27FC236}">
                      <a16:creationId xmlns:a16="http://schemas.microsoft.com/office/drawing/2014/main" id="{E792E4F6-28F2-C1C9-60C3-7D732A6FA9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7778" y="3706699"/>
                  <a:ext cx="46935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C72782D3-7081-9329-D1CC-2308A5C40A53}"/>
                    </a:ext>
                  </a:extLst>
                </p:cNvPr>
                <p:cNvCxnSpPr/>
                <p:nvPr/>
              </p:nvCxnSpPr>
              <p:spPr>
                <a:xfrm flipH="1" flipV="1">
                  <a:off x="4350660" y="3704478"/>
                  <a:ext cx="0" cy="111638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774718B9-C0CE-4628-8F74-FA43B82ED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9922" y="3455713"/>
                  <a:ext cx="51017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322C6C65-F668-7201-8ADA-71E708BB4B7F}"/>
                    </a:ext>
                  </a:extLst>
                </p:cNvPr>
                <p:cNvCxnSpPr/>
                <p:nvPr/>
              </p:nvCxnSpPr>
              <p:spPr>
                <a:xfrm flipH="1" flipV="1">
                  <a:off x="4814210" y="3455392"/>
                  <a:ext cx="0" cy="2537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Straight Connector 437">
                  <a:extLst>
                    <a:ext uri="{FF2B5EF4-FFF2-40B4-BE49-F238E27FC236}">
                      <a16:creationId xmlns:a16="http://schemas.microsoft.com/office/drawing/2014/main" id="{530A3644-E4E7-D09B-28AE-70F4AD4E6F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3393" y="4817908"/>
                  <a:ext cx="95912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40C454F6-2351-FB7C-268F-32DB368773AD}"/>
                    </a:ext>
                  </a:extLst>
                </p:cNvPr>
                <p:cNvCxnSpPr/>
                <p:nvPr/>
              </p:nvCxnSpPr>
              <p:spPr>
                <a:xfrm flipH="1" flipV="1">
                  <a:off x="5324802" y="3448426"/>
                  <a:ext cx="0" cy="2334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5B574ADA-2AA1-1231-E4D7-94250E2D330D}"/>
                    </a:ext>
                  </a:extLst>
                </p:cNvPr>
                <p:cNvCxnSpPr/>
                <p:nvPr/>
              </p:nvCxnSpPr>
              <p:spPr>
                <a:xfrm flipH="1" flipV="1">
                  <a:off x="5315795" y="4612968"/>
                  <a:ext cx="0" cy="21312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4ECF7357-7AF9-7EC9-8230-18D46ACD81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6203" y="4611533"/>
                  <a:ext cx="53035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Connector 441">
                  <a:extLst>
                    <a:ext uri="{FF2B5EF4-FFF2-40B4-BE49-F238E27FC236}">
                      <a16:creationId xmlns:a16="http://schemas.microsoft.com/office/drawing/2014/main" id="{EA5210D6-8C21-E345-4604-4AF1315B6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2556" y="3681791"/>
                  <a:ext cx="52037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0" name="3Bed">
              <a:extLst>
                <a:ext uri="{FF2B5EF4-FFF2-40B4-BE49-F238E27FC236}">
                  <a16:creationId xmlns:a16="http://schemas.microsoft.com/office/drawing/2014/main" id="{DF698A8B-148D-BDE4-59F2-F9FAC4F0C134}"/>
                </a:ext>
              </a:extLst>
            </p:cNvPr>
            <p:cNvGrpSpPr/>
            <p:nvPr/>
          </p:nvGrpSpPr>
          <p:grpSpPr>
            <a:xfrm>
              <a:off x="5066661" y="1895965"/>
              <a:ext cx="2676670" cy="1242831"/>
              <a:chOff x="1561461" y="1899140"/>
              <a:chExt cx="2676670" cy="1242831"/>
            </a:xfrm>
          </p:grpSpPr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97299C78-0FEA-0CFA-C62B-5D94BFC80FED}"/>
                  </a:ext>
                </a:extLst>
              </p:cNvPr>
              <p:cNvCxnSpPr/>
              <p:nvPr/>
            </p:nvCxnSpPr>
            <p:spPr>
              <a:xfrm flipH="1">
                <a:off x="2898271" y="2090711"/>
                <a:ext cx="0" cy="8412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28ABE458-193C-4AE0-BBDB-055C0DDBF547}"/>
                  </a:ext>
                </a:extLst>
              </p:cNvPr>
              <p:cNvGrpSpPr/>
              <p:nvPr/>
            </p:nvGrpSpPr>
            <p:grpSpPr>
              <a:xfrm flipV="1">
                <a:off x="1561461" y="1899140"/>
                <a:ext cx="1343159" cy="1241246"/>
                <a:chOff x="4347778" y="3448426"/>
                <a:chExt cx="1498780" cy="1377670"/>
              </a:xfrm>
            </p:grpSpPr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51393059-26E0-5FDB-0F63-D79C28544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7778" y="3706699"/>
                  <a:ext cx="46935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08FFB48E-77B0-DEB5-BE89-02370805AFF0}"/>
                    </a:ext>
                  </a:extLst>
                </p:cNvPr>
                <p:cNvCxnSpPr/>
                <p:nvPr/>
              </p:nvCxnSpPr>
              <p:spPr>
                <a:xfrm flipH="1" flipV="1">
                  <a:off x="4350660" y="3704478"/>
                  <a:ext cx="0" cy="111638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B9731E4B-2738-CE32-DCDA-EE2E16C0EC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13465" y="3452189"/>
                  <a:ext cx="51017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8CFB2759-FFB9-ACBB-D765-B9CA92146F5B}"/>
                    </a:ext>
                  </a:extLst>
                </p:cNvPr>
                <p:cNvCxnSpPr/>
                <p:nvPr/>
              </p:nvCxnSpPr>
              <p:spPr>
                <a:xfrm flipH="1" flipV="1">
                  <a:off x="4814210" y="3455392"/>
                  <a:ext cx="0" cy="2537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E92648BB-9829-E372-B30F-3D84A4D4B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3393" y="4817908"/>
                  <a:ext cx="95912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64970797-75A1-AE67-F784-1CB6A79E9195}"/>
                    </a:ext>
                  </a:extLst>
                </p:cNvPr>
                <p:cNvCxnSpPr/>
                <p:nvPr/>
              </p:nvCxnSpPr>
              <p:spPr>
                <a:xfrm flipH="1" flipV="1">
                  <a:off x="5324802" y="3448426"/>
                  <a:ext cx="0" cy="2334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288D39D1-E345-D808-F329-9E9F6211897B}"/>
                    </a:ext>
                  </a:extLst>
                </p:cNvPr>
                <p:cNvCxnSpPr/>
                <p:nvPr/>
              </p:nvCxnSpPr>
              <p:spPr>
                <a:xfrm flipH="1" flipV="1">
                  <a:off x="5315795" y="4612968"/>
                  <a:ext cx="0" cy="21312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3DFE8147-20EA-6A6F-1EC3-D6B17D4849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6206" y="4611533"/>
                  <a:ext cx="53035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FE69FC16-BB37-A425-7ECC-5A5799CB32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2556" y="3681791"/>
                  <a:ext cx="52037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A3D587D4-1066-F2D6-AE55-793C52EF338A}"/>
                  </a:ext>
                </a:extLst>
              </p:cNvPr>
              <p:cNvGrpSpPr/>
              <p:nvPr/>
            </p:nvGrpSpPr>
            <p:grpSpPr>
              <a:xfrm flipH="1" flipV="1">
                <a:off x="2898149" y="1900725"/>
                <a:ext cx="1339982" cy="1241246"/>
                <a:chOff x="4347778" y="3448426"/>
                <a:chExt cx="1495234" cy="1377670"/>
              </a:xfrm>
            </p:grpSpPr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43BFF295-5380-5DB8-C31A-B3FA84B22A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7778" y="3706699"/>
                  <a:ext cx="46935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3A337C83-8A7A-9061-37E9-C8B5AE93C273}"/>
                    </a:ext>
                  </a:extLst>
                </p:cNvPr>
                <p:cNvCxnSpPr/>
                <p:nvPr/>
              </p:nvCxnSpPr>
              <p:spPr>
                <a:xfrm flipH="1" flipV="1">
                  <a:off x="4350660" y="3704478"/>
                  <a:ext cx="0" cy="111638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4D0D4D92-CF26-8B74-567F-0201BF5CB6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9922" y="3455713"/>
                  <a:ext cx="51017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35F8EBCF-F5E7-280B-7A18-13876755F32C}"/>
                    </a:ext>
                  </a:extLst>
                </p:cNvPr>
                <p:cNvCxnSpPr/>
                <p:nvPr/>
              </p:nvCxnSpPr>
              <p:spPr>
                <a:xfrm flipH="1" flipV="1">
                  <a:off x="4814210" y="3455392"/>
                  <a:ext cx="0" cy="2537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B420B93D-2EEE-23E7-35CF-735A03180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3393" y="4817908"/>
                  <a:ext cx="95912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E68A414F-F914-4819-F328-0B86B0CF50F0}"/>
                    </a:ext>
                  </a:extLst>
                </p:cNvPr>
                <p:cNvCxnSpPr/>
                <p:nvPr/>
              </p:nvCxnSpPr>
              <p:spPr>
                <a:xfrm flipH="1" flipV="1">
                  <a:off x="5324802" y="3448426"/>
                  <a:ext cx="0" cy="2334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5AD0A0D0-B439-7D9A-8636-07F0D026558A}"/>
                    </a:ext>
                  </a:extLst>
                </p:cNvPr>
                <p:cNvCxnSpPr/>
                <p:nvPr/>
              </p:nvCxnSpPr>
              <p:spPr>
                <a:xfrm flipH="1" flipV="1">
                  <a:off x="5315795" y="4612968"/>
                  <a:ext cx="0" cy="21312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9F7381C7-73AA-7F0F-1CF3-61A897EBA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2660" y="4615057"/>
                  <a:ext cx="53035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80D5F41A-9083-A19F-3550-F23976AEF2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2556" y="3681791"/>
                  <a:ext cx="52037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1" name="2Bed">
              <a:extLst>
                <a:ext uri="{FF2B5EF4-FFF2-40B4-BE49-F238E27FC236}">
                  <a16:creationId xmlns:a16="http://schemas.microsoft.com/office/drawing/2014/main" id="{8F358164-8156-69CD-70D2-112C00CAB690}"/>
                </a:ext>
              </a:extLst>
            </p:cNvPr>
            <p:cNvGrpSpPr/>
            <p:nvPr/>
          </p:nvGrpSpPr>
          <p:grpSpPr>
            <a:xfrm flipH="1" flipV="1">
              <a:off x="3117040" y="3340893"/>
              <a:ext cx="909654" cy="1098544"/>
              <a:chOff x="3802364" y="2514371"/>
              <a:chExt cx="986790" cy="1206418"/>
            </a:xfrm>
          </p:grpSpPr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A3C9333A-AF09-02EB-BFA7-1E80A4FE57CE}"/>
                  </a:ext>
                </a:extLst>
              </p:cNvPr>
              <p:cNvCxnSpPr/>
              <p:nvPr/>
            </p:nvCxnSpPr>
            <p:spPr>
              <a:xfrm>
                <a:off x="3805238" y="2515759"/>
                <a:ext cx="0" cy="12050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5F70B8D6-7DB2-9199-8FEC-8DB212B478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2735" y="2516180"/>
                <a:ext cx="982019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D6924CE4-C6A2-3948-E491-0288D4EF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9154" y="2514371"/>
                <a:ext cx="0" cy="11146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EFFE3D0A-F7DA-4FC4-767F-4AC95203D8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48188" y="3629025"/>
                <a:ext cx="24096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909FC3B8-6596-8CD7-BB67-BD49F0F8DE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02364" y="3719512"/>
                <a:ext cx="74582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B97CED55-AB11-FE35-9B77-E10747D71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8188" y="3624262"/>
                <a:ext cx="0" cy="952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2DF2C24E-F942-FFFF-0279-495913BB3138}"/>
                </a:ext>
              </a:extLst>
            </p:cNvPr>
            <p:cNvGrpSpPr/>
            <p:nvPr/>
          </p:nvGrpSpPr>
          <p:grpSpPr>
            <a:xfrm>
              <a:off x="4573570" y="3343279"/>
              <a:ext cx="1604355" cy="1097281"/>
              <a:chOff x="3942541" y="3594892"/>
              <a:chExt cx="1604355" cy="1097281"/>
            </a:xfrm>
          </p:grpSpPr>
          <p:grpSp>
            <p:nvGrpSpPr>
              <p:cNvPr id="393" name="2Bed">
                <a:extLst>
                  <a:ext uri="{FF2B5EF4-FFF2-40B4-BE49-F238E27FC236}">
                    <a16:creationId xmlns:a16="http://schemas.microsoft.com/office/drawing/2014/main" id="{D68FFCDE-1333-58C9-950A-524B48A53EA3}"/>
                  </a:ext>
                </a:extLst>
              </p:cNvPr>
              <p:cNvGrpSpPr/>
              <p:nvPr/>
            </p:nvGrpSpPr>
            <p:grpSpPr>
              <a:xfrm flipV="1">
                <a:off x="3942541" y="3594892"/>
                <a:ext cx="1600542" cy="1097281"/>
                <a:chOff x="3802364" y="2515759"/>
                <a:chExt cx="1736264" cy="1205030"/>
              </a:xfrm>
            </p:grpSpPr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0710547C-145E-C510-AADC-ECF6FCD5189E}"/>
                    </a:ext>
                  </a:extLst>
                </p:cNvPr>
                <p:cNvCxnSpPr/>
                <p:nvPr/>
              </p:nvCxnSpPr>
              <p:spPr>
                <a:xfrm>
                  <a:off x="3805238" y="2515759"/>
                  <a:ext cx="0" cy="120503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D91E879B-4003-2E57-9F2C-1101872E23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02735" y="2516180"/>
                  <a:ext cx="1735893" cy="0"/>
                </a:xfrm>
                <a:prstGeom prst="line">
                  <a:avLst/>
                </a:prstGeom>
                <a:ln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06034A80-BE78-79F3-AC53-2EC3AF1988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496" y="2519848"/>
                  <a:ext cx="0" cy="72301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2BDA32BD-9567-1187-7B45-EC0B1E10D7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43372" y="3629025"/>
                  <a:ext cx="87290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97E1510A-7858-0272-9598-C1FB890DC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02364" y="3719512"/>
                  <a:ext cx="44637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8F0CD7CD-C929-37D4-8849-FB01BA06D7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5956" y="3624262"/>
                  <a:ext cx="0" cy="952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4" name="2Bed">
                <a:extLst>
                  <a:ext uri="{FF2B5EF4-FFF2-40B4-BE49-F238E27FC236}">
                    <a16:creationId xmlns:a16="http://schemas.microsoft.com/office/drawing/2014/main" id="{02068407-6320-CD49-08FE-8D51D852B634}"/>
                  </a:ext>
                </a:extLst>
              </p:cNvPr>
              <p:cNvGrpSpPr/>
              <p:nvPr/>
            </p:nvGrpSpPr>
            <p:grpSpPr>
              <a:xfrm flipH="1" flipV="1">
                <a:off x="5153704" y="3594893"/>
                <a:ext cx="393192" cy="1097280"/>
                <a:chOff x="4033808" y="2515759"/>
                <a:chExt cx="426534" cy="1205030"/>
              </a:xfrm>
            </p:grpSpPr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2817A7CB-1CDB-9F87-B264-C5EBF125CCD9}"/>
                    </a:ext>
                  </a:extLst>
                </p:cNvPr>
                <p:cNvCxnSpPr/>
                <p:nvPr/>
              </p:nvCxnSpPr>
              <p:spPr>
                <a:xfrm>
                  <a:off x="4040308" y="2515759"/>
                  <a:ext cx="0" cy="120503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AD431243-7717-FB8E-2E8B-B56924BAAE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33808" y="3719512"/>
                  <a:ext cx="4265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A92FD166-DCBD-342B-4C4A-0A70775A17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57777" y="3624262"/>
                  <a:ext cx="0" cy="952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3" name="2Bed">
              <a:extLst>
                <a:ext uri="{FF2B5EF4-FFF2-40B4-BE49-F238E27FC236}">
                  <a16:creationId xmlns:a16="http://schemas.microsoft.com/office/drawing/2014/main" id="{BC5319F2-CDC4-3E66-1D96-A8136A421F9D}"/>
                </a:ext>
              </a:extLst>
            </p:cNvPr>
            <p:cNvGrpSpPr/>
            <p:nvPr/>
          </p:nvGrpSpPr>
          <p:grpSpPr>
            <a:xfrm flipV="1">
              <a:off x="6991810" y="3340893"/>
              <a:ext cx="909654" cy="1098544"/>
              <a:chOff x="3802364" y="2514371"/>
              <a:chExt cx="986790" cy="1206418"/>
            </a:xfrm>
          </p:grpSpPr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A526087B-3A2E-599C-0F4F-6FD55DAE47C9}"/>
                  </a:ext>
                </a:extLst>
              </p:cNvPr>
              <p:cNvCxnSpPr/>
              <p:nvPr/>
            </p:nvCxnSpPr>
            <p:spPr>
              <a:xfrm>
                <a:off x="3805238" y="2515759"/>
                <a:ext cx="0" cy="12050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7F92C6D3-3155-25D4-B5CC-E19DA5679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2735" y="2516180"/>
                <a:ext cx="982019" cy="0"/>
              </a:xfrm>
              <a:prstGeom prst="line">
                <a:avLst/>
              </a:prstGeom>
              <a:ln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3008EB0B-4092-16D0-8738-DD73D3DFF8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9154" y="2514371"/>
                <a:ext cx="0" cy="11146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C8B783DE-5001-EA5A-830A-A53489DC7F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48188" y="3629025"/>
                <a:ext cx="24096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8EAC1155-A56A-6CC9-3EF7-E5A1D3945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02364" y="3719512"/>
                <a:ext cx="74582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7B1CDE48-B587-7BC1-E0AD-F31BC98EE5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8188" y="3624262"/>
                <a:ext cx="0" cy="952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E2442289-0E9E-E13B-383E-8486359BD9D7}"/>
                </a:ext>
              </a:extLst>
            </p:cNvPr>
            <p:cNvSpPr/>
            <p:nvPr/>
          </p:nvSpPr>
          <p:spPr>
            <a:xfrm>
              <a:off x="5177054" y="3426537"/>
              <a:ext cx="400776" cy="348592"/>
            </a:xfrm>
            <a:prstGeom prst="rect">
              <a:avLst/>
            </a:prstGeom>
            <a:noFill/>
            <a:ln w="6350">
              <a:solidFill>
                <a:srgbClr val="08080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80808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305EE65C-B0D7-8DAE-41EE-194E89EC010A}"/>
                </a:ext>
              </a:extLst>
            </p:cNvPr>
            <p:cNvSpPr txBox="1"/>
            <p:nvPr/>
          </p:nvSpPr>
          <p:spPr>
            <a:xfrm>
              <a:off x="8852607" y="1942827"/>
              <a:ext cx="522293" cy="16029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 A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FF26F0BB-6278-4D0A-9B45-97466F2937F3}"/>
                </a:ext>
              </a:extLst>
            </p:cNvPr>
            <p:cNvSpPr txBox="1"/>
            <p:nvPr/>
          </p:nvSpPr>
          <p:spPr>
            <a:xfrm>
              <a:off x="2760129" y="4449596"/>
              <a:ext cx="438995" cy="16029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284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89</Words>
  <Application>Microsoft Office PowerPoint</Application>
  <PresentationFormat>Widescreen</PresentationFormat>
  <Paragraphs>52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Jurong West Jewel 991B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Yeasin Mahi</dc:creator>
  <cp:lastModifiedBy>Yeasin Mahi</cp:lastModifiedBy>
  <cp:revision>187</cp:revision>
  <dcterms:created xsi:type="dcterms:W3CDTF">2024-08-12T05:58:03Z</dcterms:created>
  <dcterms:modified xsi:type="dcterms:W3CDTF">2024-09-25T07:09:10Z</dcterms:modified>
</cp:coreProperties>
</file>