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Jurong West Jewel 992A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9D55F3-FE5D-E653-F562-B4CE71FD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89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4342D-09C8-F8B9-D51F-3E2541D3722E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992A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empPic" hidden="1">
            <a:extLst>
              <a:ext uri="{FF2B5EF4-FFF2-40B4-BE49-F238E27FC236}">
                <a16:creationId xmlns:a16="http://schemas.microsoft.com/office/drawing/2014/main" id="{FDF29AAD-A45E-1616-77C4-2AF6059D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759" y="-765839"/>
            <a:ext cx="12549396" cy="6909982"/>
          </a:xfrm>
          <a:noFill/>
        </p:spPr>
      </p:pic>
      <p:pic>
        <p:nvPicPr>
          <p:cNvPr id="121" name="Picture 120" hidden="1">
            <a:extLst>
              <a:ext uri="{FF2B5EF4-FFF2-40B4-BE49-F238E27FC236}">
                <a16:creationId xmlns:a16="http://schemas.microsoft.com/office/drawing/2014/main" id="{FADB5091-67C4-A63A-8706-7CAFE05B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-70340"/>
            <a:ext cx="12192000" cy="5233124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68594FD-E3B3-7B6F-7FF0-01C44CBC4806}"/>
              </a:ext>
            </a:extLst>
          </p:cNvPr>
          <p:cNvGrpSpPr/>
          <p:nvPr/>
        </p:nvGrpSpPr>
        <p:grpSpPr>
          <a:xfrm>
            <a:off x="55450" y="17010"/>
            <a:ext cx="12129003" cy="5032354"/>
            <a:chOff x="55450" y="17010"/>
            <a:chExt cx="12129003" cy="503235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6DEA81-69AB-2B89-6FBC-66346B0316A6}"/>
                </a:ext>
              </a:extLst>
            </p:cNvPr>
            <p:cNvGrpSpPr/>
            <p:nvPr/>
          </p:nvGrpSpPr>
          <p:grpSpPr>
            <a:xfrm flipH="1">
              <a:off x="9172989" y="506434"/>
              <a:ext cx="2853717" cy="2002253"/>
              <a:chOff x="2406375" y="2060859"/>
              <a:chExt cx="1601390" cy="123006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33D965-49D0-1698-B513-439353476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375" y="2060859"/>
                <a:ext cx="9990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2EF09A1-407D-AF4B-7E3A-524366077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8919" y="2060861"/>
                <a:ext cx="0" cy="6942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99AE99D-8B07-6603-6E36-8E4BD0AB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4103" y="2188287"/>
                <a:ext cx="59721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7683E7B-4A84-1959-9F7E-FEBED1CB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9615" y="3289300"/>
                <a:ext cx="6054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93589E5-C79D-07C9-0B38-E1F7E5D8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564" y="2965105"/>
                <a:ext cx="41049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F0ED27F-ABD4-1CB1-F1E1-B20F8EBC1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1203" y="3176263"/>
                <a:ext cx="25656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5424E5E-6D0A-1E8A-D8A2-35F79C76C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2744787"/>
                <a:ext cx="0" cy="2247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BC18FF4-160D-28D4-D9E2-5B42AAAC5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4290" y="2060860"/>
                <a:ext cx="0" cy="4494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C78EC0-1532-C12B-2221-46D815367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9057" y="2965105"/>
                <a:ext cx="0" cy="3258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D15A1E-A9EB-4A53-0671-ADC06712A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764" y="2185112"/>
                <a:ext cx="0" cy="9944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EFA4A18-B379-76FB-413B-40C6CCE7C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101" y="3063900"/>
                <a:ext cx="0" cy="2247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030F34A-CFE4-315B-D76D-3721F1C43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747962"/>
                <a:ext cx="1238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EE05A69-CB74-60D5-8A71-6C0E1238C0CE}"/>
                </a:ext>
              </a:extLst>
            </p:cNvPr>
            <p:cNvGrpSpPr/>
            <p:nvPr/>
          </p:nvGrpSpPr>
          <p:grpSpPr>
            <a:xfrm flipH="1" flipV="1">
              <a:off x="8694531" y="2798432"/>
              <a:ext cx="3459430" cy="1999616"/>
              <a:chOff x="2066471" y="2060859"/>
              <a:chExt cx="1941293" cy="12284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9F33345-355D-A3DD-BAD8-31B0F2743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375" y="2060859"/>
                <a:ext cx="9990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CBA5667-55B0-7FDB-FD96-BFC466DFC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8919" y="2062875"/>
                <a:ext cx="0" cy="4494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5C8482-6D4C-7273-3885-08027BF7E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175" y="2188287"/>
                <a:ext cx="6054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DEB86A2-0401-7B71-C431-71EC5357D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353" y="3285398"/>
                <a:ext cx="61574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0DD50F-BD6E-6B15-6C66-327284B70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44" y="2953471"/>
                <a:ext cx="3591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21EA84-AB2E-7570-CD44-BE96563CA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1202" y="3176263"/>
                <a:ext cx="25656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FA3714-9177-E1D5-ECF7-BB1334B52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1370" y="2706598"/>
                <a:ext cx="0" cy="2471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FDB6572-F777-EA7D-757F-9DDF8430B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5359" y="2060862"/>
                <a:ext cx="0" cy="2946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A271D86-B57A-D281-30A4-82D2BD987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848" y="2952250"/>
                <a:ext cx="0" cy="3370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768E735-A2D2-8709-7588-58DB0E038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764" y="2185112"/>
                <a:ext cx="0" cy="9944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3DA88CC-D58D-7195-CF65-FDF535A83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101" y="3006238"/>
                <a:ext cx="0" cy="2808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020811-9EE5-7274-04AE-31A370E1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6471" y="2708955"/>
                <a:ext cx="5131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Lift">
              <a:extLst>
                <a:ext uri="{FF2B5EF4-FFF2-40B4-BE49-F238E27FC236}">
                  <a16:creationId xmlns:a16="http://schemas.microsoft.com/office/drawing/2014/main" id="{5A66C1A8-CCF7-A654-F8B4-E25BF6A01971}"/>
                </a:ext>
              </a:extLst>
            </p:cNvPr>
            <p:cNvGrpSpPr/>
            <p:nvPr/>
          </p:nvGrpSpPr>
          <p:grpSpPr>
            <a:xfrm>
              <a:off x="7044467" y="3047043"/>
              <a:ext cx="567036" cy="1543558"/>
              <a:chOff x="7794666" y="3569972"/>
              <a:chExt cx="426928" cy="1125536"/>
            </a:xfrm>
          </p:grpSpPr>
          <p:grpSp>
            <p:nvGrpSpPr>
              <p:cNvPr id="85" name="Lift">
                <a:extLst>
                  <a:ext uri="{FF2B5EF4-FFF2-40B4-BE49-F238E27FC236}">
                    <a16:creationId xmlns:a16="http://schemas.microsoft.com/office/drawing/2014/main" id="{71BDA2EF-271C-F0DD-2817-56F4CE0B544B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4E0F174-ED99-140A-1489-3A5B1F3447A2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0671C14D-590C-A6DA-7E78-FD260D2AD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FD60C4C1-B7B8-1DBC-5FAF-235CD1957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Lift">
                <a:extLst>
                  <a:ext uri="{FF2B5EF4-FFF2-40B4-BE49-F238E27FC236}">
                    <a16:creationId xmlns:a16="http://schemas.microsoft.com/office/drawing/2014/main" id="{9999D0ED-D671-3ADA-4F4B-3CFF8B010A9E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E1077E0-97BD-A18C-75A8-97BFF53D4291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CD781B4-5C86-95E1-5EC5-1981F084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F972911-481D-3DA7-B7C1-44F8DECA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Lift">
                <a:extLst>
                  <a:ext uri="{FF2B5EF4-FFF2-40B4-BE49-F238E27FC236}">
                    <a16:creationId xmlns:a16="http://schemas.microsoft.com/office/drawing/2014/main" id="{6A15455A-E9BA-8418-51BC-12F4F0B3DCAE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6C3E956-19BD-6294-9DD1-198C13AC0FC0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9225CC4-99A5-D556-160A-0454819E2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50569E6-76DF-1B97-2EA7-054513623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082D562-849B-0115-3C91-6FA4E0D34382}"/>
                </a:ext>
              </a:extLst>
            </p:cNvPr>
            <p:cNvGrpSpPr/>
            <p:nvPr/>
          </p:nvGrpSpPr>
          <p:grpSpPr>
            <a:xfrm>
              <a:off x="8196236" y="3140633"/>
              <a:ext cx="497997" cy="1463043"/>
              <a:chOff x="7248188" y="3913428"/>
              <a:chExt cx="409893" cy="1207464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4232C2A-0682-1B74-769C-060CDECAD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420453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0E22334-CF0C-6D3E-99BD-1CE3674DA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631" y="4485282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76B80F-AE29-5D56-9BE4-5BC9FC55F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560422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B65DFE9-8CC0-9DBE-1CD6-E0F7DD46A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627700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EF9FB6E-9D5D-EFF6-6D7D-D0DE5BFC72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692529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0FA6D0F-12D5-DF9E-034D-D1EA83406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416" y="4753427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F45943E-FE5A-0C2D-8A07-F6001DCFA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814325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FD3524E-3FC5-F68D-59F8-6A4615982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8188" y="4885534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807D44-3915-D0E1-DF02-2EDC3C48B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642" y="4283006"/>
                <a:ext cx="0" cy="8301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ECC8540-A2FA-4ED2-AB6B-DE0B14F6B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1694" y="3913428"/>
                <a:ext cx="0" cy="1207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CE69493-14DB-C58D-4122-F9EA41D9A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09194"/>
                <a:ext cx="20320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B7DEF10-F576-8A43-99C7-FB1A7E91D4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3076" y="3926106"/>
                <a:ext cx="20320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EFBB34-AE3A-9ACE-9ED2-8AEE81D0B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4145280"/>
                <a:ext cx="0" cy="9686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WashArea">
              <a:extLst>
                <a:ext uri="{FF2B5EF4-FFF2-40B4-BE49-F238E27FC236}">
                  <a16:creationId xmlns:a16="http://schemas.microsoft.com/office/drawing/2014/main" id="{FB6974C3-6697-521F-21EE-342F8EB1166B}"/>
                </a:ext>
              </a:extLst>
            </p:cNvPr>
            <p:cNvGrpSpPr/>
            <p:nvPr/>
          </p:nvGrpSpPr>
          <p:grpSpPr>
            <a:xfrm>
              <a:off x="8225995" y="925353"/>
              <a:ext cx="943902" cy="1567221"/>
              <a:chOff x="8403439" y="2065263"/>
              <a:chExt cx="739194" cy="115037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EF7D832-32EC-2BB7-C3A0-83977A5CE9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3439" y="2065263"/>
                <a:ext cx="1712" cy="11503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E51B09B-4EAF-CB44-F4B4-C59EA25D8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5151" y="2065263"/>
                <a:ext cx="737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1B6394-A2F6-EFC2-E667-B6588FB2A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674" y="2812721"/>
              <a:ext cx="19711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0DEB80-6640-8AAC-A248-E4F5724EA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17" y="2490650"/>
              <a:ext cx="2512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772D933-A94C-CB49-3FB2-9080D1A79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033" y="2316246"/>
              <a:ext cx="0" cy="1772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5C5CA6F-FC17-BA3E-6185-E212C6EB3544}"/>
                </a:ext>
              </a:extLst>
            </p:cNvPr>
            <p:cNvCxnSpPr>
              <a:cxnSpLocks/>
            </p:cNvCxnSpPr>
            <p:nvPr/>
          </p:nvCxnSpPr>
          <p:spPr>
            <a:xfrm>
              <a:off x="7059856" y="2806417"/>
              <a:ext cx="0" cy="2406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135D38B-86C6-7C7F-D232-57022C81345D}"/>
                </a:ext>
              </a:extLst>
            </p:cNvPr>
            <p:cNvCxnSpPr>
              <a:cxnSpLocks/>
            </p:cNvCxnSpPr>
            <p:nvPr/>
          </p:nvCxnSpPr>
          <p:spPr>
            <a:xfrm>
              <a:off x="2572219" y="2491460"/>
              <a:ext cx="10972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6AC1BB0-7629-1272-EA2C-B7B6D8797B29}"/>
                </a:ext>
              </a:extLst>
            </p:cNvPr>
            <p:cNvGrpSpPr/>
            <p:nvPr/>
          </p:nvGrpSpPr>
          <p:grpSpPr>
            <a:xfrm>
              <a:off x="2558918" y="574837"/>
              <a:ext cx="4937760" cy="1918050"/>
              <a:chOff x="2324098" y="1792083"/>
              <a:chExt cx="4305299" cy="15829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4ABB055-819F-FE29-FD5F-2F8E9622A09C}"/>
                  </a:ext>
                </a:extLst>
              </p:cNvPr>
              <p:cNvGrpSpPr/>
              <p:nvPr/>
            </p:nvGrpSpPr>
            <p:grpSpPr>
              <a:xfrm flipH="1">
                <a:off x="2324098" y="1792083"/>
                <a:ext cx="4305299" cy="1582990"/>
                <a:chOff x="3371849" y="3740803"/>
                <a:chExt cx="3240089" cy="119200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AFFD665-1CCA-B420-D398-BFC7248ECDB3}"/>
                    </a:ext>
                  </a:extLst>
                </p:cNvPr>
                <p:cNvGrpSpPr/>
                <p:nvPr/>
              </p:nvGrpSpPr>
              <p:grpSpPr>
                <a:xfrm flipH="1">
                  <a:off x="4765704" y="3740803"/>
                  <a:ext cx="1846234" cy="1037417"/>
                  <a:chOff x="2413000" y="2098675"/>
                  <a:chExt cx="1846234" cy="1037417"/>
                </a:xfrm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EB6AFF4-5CFD-7793-91F4-7BE3C42A6CF2}"/>
                      </a:ext>
                    </a:extLst>
                  </p:cNvPr>
                  <p:cNvCxnSpPr/>
                  <p:nvPr/>
                </p:nvCxnSpPr>
                <p:spPr>
                  <a:xfrm>
                    <a:off x="2413000" y="2098675"/>
                    <a:ext cx="117475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E42C2E2-F8F2-447F-933B-82613E3948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3000" y="2098675"/>
                    <a:ext cx="0" cy="17048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34DFA26-15C7-4A03-58D0-04A28C5B2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750" y="2282825"/>
                    <a:ext cx="44132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07D62BF-F317-A8F9-FA14-BD64ACF7E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11559" y="3136092"/>
                    <a:ext cx="44767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22604E8A-2235-5CEB-95FE-5F42011CC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750" y="2098675"/>
                    <a:ext cx="0" cy="1841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1EF5853-2EE5-B3DB-B049-9429143BD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3000" y="2747962"/>
                    <a:ext cx="12382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E5308DD-1914-3477-9CC5-E111E55FD193}"/>
                    </a:ext>
                  </a:extLst>
                </p:cNvPr>
                <p:cNvGrpSpPr/>
                <p:nvPr/>
              </p:nvGrpSpPr>
              <p:grpSpPr>
                <a:xfrm>
                  <a:off x="3371849" y="3740803"/>
                  <a:ext cx="2066544" cy="1192007"/>
                  <a:chOff x="2413000" y="2098675"/>
                  <a:chExt cx="2066544" cy="1192007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4CEC427-2A7F-B93D-04CF-8635363640F1}"/>
                      </a:ext>
                    </a:extLst>
                  </p:cNvPr>
                  <p:cNvCxnSpPr/>
                  <p:nvPr/>
                </p:nvCxnSpPr>
                <p:spPr>
                  <a:xfrm>
                    <a:off x="2413000" y="2098675"/>
                    <a:ext cx="117475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24DC440-A33A-43CD-EF75-6B88FCAA9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3000" y="2098675"/>
                    <a:ext cx="0" cy="650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F87BEEB-4CDD-9C00-5D30-249EFA92F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0875" y="2282825"/>
                    <a:ext cx="44132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CF010-A446-E40E-B08A-C78663AC67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8993" y="3289300"/>
                    <a:ext cx="2400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4267BCA-48A4-B49C-9E7E-9BB4F06A4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29827" y="2972445"/>
                    <a:ext cx="4320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EC41853-7A70-7E92-7CEB-8A27667C5E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07526" y="2770664"/>
                    <a:ext cx="67201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D15C170-15C3-9F2C-34C9-6A998F392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3699" y="2744787"/>
                    <a:ext cx="0" cy="22730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EC0E17A-B8AF-A533-3396-751D63A1B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750" y="2098675"/>
                    <a:ext cx="0" cy="2841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0A1F817-F122-A82A-620E-F5A42E7D1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3711" y="2972450"/>
                    <a:ext cx="0" cy="31823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B82044D-4F56-1C5A-3A6E-49DF2E18B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19007" y="3062690"/>
                    <a:ext cx="0" cy="22730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37CB834-299F-E608-4C81-6D2B1B9D9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3000" y="2747962"/>
                    <a:ext cx="12382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FE09977-4A7E-A644-C79D-2CEDE7FB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626" y="2038049"/>
                <a:ext cx="0" cy="6490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C99861-4E82-0306-CF62-B81A742731A5}"/>
                </a:ext>
              </a:extLst>
            </p:cNvPr>
            <p:cNvGrpSpPr/>
            <p:nvPr/>
          </p:nvGrpSpPr>
          <p:grpSpPr>
            <a:xfrm>
              <a:off x="352000" y="2804779"/>
              <a:ext cx="5533411" cy="2006149"/>
              <a:chOff x="949908" y="3479108"/>
              <a:chExt cx="3594825" cy="12404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3ACFD08-75D4-9059-87D5-B2E3BFAED311}"/>
                  </a:ext>
                </a:extLst>
              </p:cNvPr>
              <p:cNvGrpSpPr/>
              <p:nvPr/>
            </p:nvGrpSpPr>
            <p:grpSpPr>
              <a:xfrm flipV="1">
                <a:off x="949908" y="3479108"/>
                <a:ext cx="2103039" cy="1240474"/>
                <a:chOff x="2433866" y="2123573"/>
                <a:chExt cx="1923949" cy="114236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D42B78A-E9DE-2D7C-FF9B-17928B200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3866" y="2127915"/>
                  <a:ext cx="103257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5B050CF-FBD6-E973-9C17-E1C05B59F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129687"/>
                  <a:ext cx="0" cy="63155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0C54AE1-1115-5AA0-12DE-B5E0589A5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9142" y="3164024"/>
                  <a:ext cx="60867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12CA4EA-EE81-9185-701C-9A20481CB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6437" y="2123573"/>
                  <a:ext cx="104" cy="28040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3FA3EFB-EA92-41ED-4053-0C9DE0648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5165" y="3028672"/>
                  <a:ext cx="0" cy="23430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591D1A9-FCBD-B14C-830F-78303EF2A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0366" y="3161798"/>
                  <a:ext cx="0" cy="10413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0FF7F0B-1F52-06F4-6BBF-D6DBC009E248}"/>
                  </a:ext>
                </a:extLst>
              </p:cNvPr>
              <p:cNvGrpSpPr/>
              <p:nvPr/>
            </p:nvGrpSpPr>
            <p:grpSpPr>
              <a:xfrm flipH="1" flipV="1">
                <a:off x="2079761" y="3483300"/>
                <a:ext cx="2464972" cy="1232621"/>
                <a:chOff x="2345938" y="2127851"/>
                <a:chExt cx="2255048" cy="113513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1609DC7-FC0A-4AC6-9AE0-70978C2CF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5938" y="2127915"/>
                  <a:ext cx="103256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10F19E0-56A4-D7EA-C4B9-4B2F2EC9D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123" y="2127851"/>
                  <a:ext cx="0" cy="6144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F450329-8FBA-9493-518A-19CCE5C2E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773" y="2247739"/>
                  <a:ext cx="122821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B4BEEE1-C63C-B330-B56C-0004D028C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2436" y="3262293"/>
                  <a:ext cx="7064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048D0C6-1CB8-CC35-85AD-34D98008B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65" y="2950501"/>
                  <a:ext cx="3804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856C72E-30D5-675B-63FF-35E41330A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60" y="2742539"/>
                  <a:ext cx="0" cy="208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00A8C22-578C-2F84-19AA-AD9E09942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74829" y="2127912"/>
                  <a:ext cx="0" cy="2769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4EC2F12-6250-8222-585E-CAD5B94DD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6080" y="2948071"/>
                  <a:ext cx="0" cy="3124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A08C039-2E05-7262-3A2D-F626481F4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928" y="3028672"/>
                  <a:ext cx="0" cy="23430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FA28BE0-7D16-9112-6C50-CBF9816CD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099" y="2743386"/>
                  <a:ext cx="14706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D891AF-A677-F300-2044-79C60C6C00C0}"/>
                </a:ext>
              </a:extLst>
            </p:cNvPr>
            <p:cNvSpPr txBox="1"/>
            <p:nvPr/>
          </p:nvSpPr>
          <p:spPr>
            <a:xfrm>
              <a:off x="4490006" y="2515477"/>
              <a:ext cx="13247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570E1DE-4568-C21B-D091-C6228A2DE45B}"/>
                </a:ext>
              </a:extLst>
            </p:cNvPr>
            <p:cNvSpPr txBox="1"/>
            <p:nvPr/>
          </p:nvSpPr>
          <p:spPr>
            <a:xfrm>
              <a:off x="8115636" y="4596912"/>
              <a:ext cx="69987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A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E6E87E-905A-9566-4A9C-BEE10D06C53A}"/>
                </a:ext>
              </a:extLst>
            </p:cNvPr>
            <p:cNvSpPr txBox="1"/>
            <p:nvPr/>
          </p:nvSpPr>
          <p:spPr>
            <a:xfrm rot="5400000">
              <a:off x="786187" y="2516557"/>
              <a:ext cx="67423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B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19F57A7-DBA7-8E94-BDE3-95B8E633619A}"/>
                </a:ext>
              </a:extLst>
            </p:cNvPr>
            <p:cNvGrpSpPr/>
            <p:nvPr/>
          </p:nvGrpSpPr>
          <p:grpSpPr>
            <a:xfrm rot="5400000">
              <a:off x="1642359" y="1867606"/>
              <a:ext cx="534025" cy="1325880"/>
              <a:chOff x="7248188" y="4145280"/>
              <a:chExt cx="409893" cy="969536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B11145-4D06-C8AD-3FFC-295274EB4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631" y="4508868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1A1B375-AE4B-5639-7409-E4115071A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580077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DBB5E28-C678-4AF2-6692-B052592B0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651286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5B9F2EE-CB98-F3CC-2953-8DDCBE07D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708253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B1829D5-4B2C-3DD5-4152-606A8FAF9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416" y="4765220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0099D4E-0ECF-A20F-AFB3-A71146F6A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0802" y="4822187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66AE3F9-B4E4-14CF-BB1F-D03DA68FF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8188" y="4893396"/>
                <a:ext cx="2032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0581202-872B-28CD-3D09-360E03932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642" y="4450711"/>
                <a:ext cx="0" cy="6641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A8D8764-F2C6-E725-9714-D42F5435A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1481" y="4145280"/>
                <a:ext cx="213" cy="9692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6E7D95-9FF6-45E7-AA09-8393F5118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13992"/>
                <a:ext cx="20320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7E7AC7-D0D9-EA68-4CD1-997CE35A6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2367" y="4146218"/>
                <a:ext cx="20320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EE83C96-2933-3C2E-C36D-C41D2BFF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4145280"/>
                <a:ext cx="0" cy="9686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279537-B6AC-10CE-6D07-FE76ADC2BB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0237" y="4587411"/>
              <a:ext cx="259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D59D9CB-D3AD-1B1F-B159-ED5CB443B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9683" y="4592164"/>
              <a:ext cx="259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C899E9-848D-2517-81CE-E5327E985308}"/>
                </a:ext>
              </a:extLst>
            </p:cNvPr>
            <p:cNvCxnSpPr>
              <a:cxnSpLocks/>
            </p:cNvCxnSpPr>
            <p:nvPr/>
          </p:nvCxnSpPr>
          <p:spPr>
            <a:xfrm>
              <a:off x="9624048" y="1936750"/>
              <a:ext cx="0" cy="3847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607B081-C619-C4A1-9C33-83BB586D8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2991" y="1941051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D9C1B05-F5C2-6C84-C897-BD884344FC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44373" y="4062197"/>
              <a:ext cx="6400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545721-71F5-F384-3081-0D87A155C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4166" y="3664482"/>
              <a:ext cx="2468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7B21589-240E-9C54-54DA-4BCCDF080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667" y="2977252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2E620A-B229-160D-507B-78C527203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02151" y="3346286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0CEAC8-4562-E3D2-AE76-616C7E8B3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1781" y="1437757"/>
              <a:ext cx="7315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7E5399-1C92-369C-62B1-ADBE111B9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0416" y="70963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CD109AB-C9BC-0A2A-8E3E-A4DA1E649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2501" y="500086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7572BF-05B0-3BA2-562E-220506759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8741" y="1235827"/>
              <a:ext cx="10972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9E6E5EE-D9B6-6D11-AE3E-32E2DA7A45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71628" y="1947929"/>
              <a:ext cx="5943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CF946A8-BB58-2E42-D33E-77B698DF4C0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8528" y="1947929"/>
              <a:ext cx="5943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D136CD3-49DB-E0B8-8DF6-BF8CC5564581}"/>
                </a:ext>
              </a:extLst>
            </p:cNvPr>
            <p:cNvCxnSpPr>
              <a:cxnSpLocks/>
            </p:cNvCxnSpPr>
            <p:nvPr/>
          </p:nvCxnSpPr>
          <p:spPr>
            <a:xfrm>
              <a:off x="4347807" y="830005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9648AB5-1FB3-77DE-7306-4F67C64C0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040" y="1965674"/>
              <a:ext cx="102412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E13E796-E64D-7BDC-1AB5-7AC8C4BF4DEE}"/>
                </a:ext>
              </a:extLst>
            </p:cNvPr>
            <p:cNvCxnSpPr>
              <a:cxnSpLocks/>
            </p:cNvCxnSpPr>
            <p:nvPr/>
          </p:nvCxnSpPr>
          <p:spPr>
            <a:xfrm>
              <a:off x="6384547" y="573518"/>
              <a:ext cx="0" cy="1389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757E3C1-C220-5EF1-9E2B-C7AEB6BDC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3976" y="1028303"/>
              <a:ext cx="6766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749006-0D0A-F783-C400-FC8601F52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4596" y="936863"/>
              <a:ext cx="6400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49F3193-E858-AF2C-8313-2C80F7497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394" y="570540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D4302F-524B-C453-5452-F8685A255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9829" y="2490662"/>
              <a:ext cx="3200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C41D935-47A7-AE8C-A1E2-DD0CFE674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9534" y="2484313"/>
              <a:ext cx="3657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DBF7F45-59DC-5C9D-8D70-607ACD76B7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7824" y="2119677"/>
              <a:ext cx="0" cy="3657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C6F2C5-A0A2-F854-DB7A-53F4E4BBCA66}"/>
                </a:ext>
              </a:extLst>
            </p:cNvPr>
            <p:cNvCxnSpPr>
              <a:cxnSpLocks/>
            </p:cNvCxnSpPr>
            <p:nvPr/>
          </p:nvCxnSpPr>
          <p:spPr>
            <a:xfrm>
              <a:off x="2739707" y="1987164"/>
              <a:ext cx="65836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8EC83C-17EC-6DAC-794A-01C441FB5134}"/>
                </a:ext>
              </a:extLst>
            </p:cNvPr>
            <p:cNvCxnSpPr>
              <a:cxnSpLocks/>
            </p:cNvCxnSpPr>
            <p:nvPr/>
          </p:nvCxnSpPr>
          <p:spPr>
            <a:xfrm>
              <a:off x="2745607" y="1620841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4A20C7B-1B67-16F8-174B-D52201EF4E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0928" y="1987172"/>
              <a:ext cx="0" cy="5120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76E063-C674-E905-6E30-F9CF4C4A5BDC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18" y="1203487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BAB4A2E-6D1E-2C56-5BAD-681FB3B18D4A}"/>
                </a:ext>
              </a:extLst>
            </p:cNvPr>
            <p:cNvCxnSpPr>
              <a:cxnSpLocks/>
            </p:cNvCxnSpPr>
            <p:nvPr/>
          </p:nvCxnSpPr>
          <p:spPr>
            <a:xfrm>
              <a:off x="1557650" y="1203487"/>
              <a:ext cx="10058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1F01A2C-62B9-E6B0-DCE3-6C449B4F02B2}"/>
                </a:ext>
              </a:extLst>
            </p:cNvPr>
            <p:cNvCxnSpPr>
              <a:cxnSpLocks/>
            </p:cNvCxnSpPr>
            <p:nvPr/>
          </p:nvCxnSpPr>
          <p:spPr>
            <a:xfrm>
              <a:off x="1735450" y="847887"/>
              <a:ext cx="8229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07D27E3-8DAC-5E0C-27D4-A8CD7BE26D2D}"/>
                </a:ext>
              </a:extLst>
            </p:cNvPr>
            <p:cNvCxnSpPr>
              <a:cxnSpLocks/>
            </p:cNvCxnSpPr>
            <p:nvPr/>
          </p:nvCxnSpPr>
          <p:spPr>
            <a:xfrm>
              <a:off x="2676174" y="3393331"/>
              <a:ext cx="9143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6458B6A-2D8C-3443-E88A-5E2BA7CFA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8233" y="2982581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65207A8-46CA-D619-FDE4-3FD37782E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83" y="2985756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216A658-D46D-325E-734D-894A46F38821}"/>
                </a:ext>
              </a:extLst>
            </p:cNvPr>
            <p:cNvGrpSpPr/>
            <p:nvPr/>
          </p:nvGrpSpPr>
          <p:grpSpPr>
            <a:xfrm flipH="1">
              <a:off x="360447" y="2785463"/>
              <a:ext cx="886685" cy="909584"/>
              <a:chOff x="4498107" y="2968343"/>
              <a:chExt cx="886685" cy="909584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71D97C8-CC59-2CD6-D9C9-0801B8EE6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8107" y="3512717"/>
                <a:ext cx="64007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E40617-85F0-233F-71E8-29D2A626E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7353" y="3512167"/>
                <a:ext cx="0" cy="365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DC97E2C-C60E-01FB-E58C-5CD3C3578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8114" y="2968343"/>
                <a:ext cx="0" cy="5486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5C51791-F813-3D8C-D40B-25C36DB25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7353" y="3876440"/>
                <a:ext cx="24743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D73540B-BBD8-600B-6643-93E271A01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4417" y="3011350"/>
              <a:ext cx="15544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B747899-5958-0F02-E142-44085ADB7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1617" y="2389050"/>
              <a:ext cx="10972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4881E15-10F7-9B0C-4782-05A0D76D38EB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203200"/>
              <a:ext cx="1090290" cy="10129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E36AE7-09F7-7D07-839A-972C0FD889F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60" y="17010"/>
              <a:ext cx="930730" cy="843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B6992BA-6F02-8807-EF65-9B4F8AC3C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0" y="203200"/>
              <a:ext cx="427150" cy="5024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765CAE-B75F-A13A-609E-23BC62833392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76" y="575710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FAB7F-6586-53DE-36E8-49E120F5374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726" y="1536352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5039DE-9BF6-714F-2F4E-8DA9D6D0457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101" y="1570990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37E6C1-7535-33D4-F728-4AF388DF097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901" y="3359767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AC1CA0-9BF4-0FB6-40AF-92810EDA109C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826" y="4435643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5E3BA24-079A-D3FD-1644-172963CA13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8838" y="3325548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6CFDE0-1FFA-8347-0009-9DC10D9CD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288" y="4318501"/>
              <a:ext cx="0" cy="4853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492E21-FF61-9041-56B3-55746F9E3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992" y="4318501"/>
              <a:ext cx="0" cy="4853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5751356-B8C8-406A-8CAE-4C4D11217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3263" y="3331647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5CFD9BC-D0C0-3C8F-33B7-0AC42A902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513" y="4182671"/>
              <a:ext cx="0" cy="411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2E8B30-3F90-9241-C18D-43DC9D73653E}"/>
              </a:ext>
            </a:extLst>
          </p:cNvPr>
          <p:cNvCxnSpPr>
            <a:cxnSpLocks/>
          </p:cNvCxnSpPr>
          <p:nvPr/>
        </p:nvCxnSpPr>
        <p:spPr>
          <a:xfrm rot="5400000" flipH="1">
            <a:off x="4802388" y="1833629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413FD2-7925-BEFA-3E55-7D3D8CF0C064}"/>
              </a:ext>
            </a:extLst>
          </p:cNvPr>
          <p:cNvCxnSpPr>
            <a:cxnSpLocks/>
          </p:cNvCxnSpPr>
          <p:nvPr/>
        </p:nvCxnSpPr>
        <p:spPr>
          <a:xfrm>
            <a:off x="4693438" y="2007917"/>
            <a:ext cx="2926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42302F-293A-F7B8-FFCA-08F1FAEC61E1}"/>
              </a:ext>
            </a:extLst>
          </p:cNvPr>
          <p:cNvSpPr txBox="1"/>
          <p:nvPr/>
        </p:nvSpPr>
        <p:spPr>
          <a:xfrm>
            <a:off x="9624048" y="3743327"/>
            <a:ext cx="1548895" cy="5953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COMMUNITY LIVING 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2C6234-C356-E28E-495E-8C52B4FBB766}"/>
              </a:ext>
            </a:extLst>
          </p:cNvPr>
          <p:cNvSpPr txBox="1"/>
          <p:nvPr/>
        </p:nvSpPr>
        <p:spPr>
          <a:xfrm>
            <a:off x="10554837" y="682135"/>
            <a:ext cx="5149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CSR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F644FB-3858-9968-C9F7-7E6D1C1459AF}"/>
              </a:ext>
            </a:extLst>
          </p:cNvPr>
          <p:cNvSpPr txBox="1"/>
          <p:nvPr/>
        </p:nvSpPr>
        <p:spPr>
          <a:xfrm>
            <a:off x="9261554" y="899306"/>
            <a:ext cx="5598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BRR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65DA5A-D4C2-9FD8-F1DD-2F1A61ED4865}"/>
              </a:ext>
            </a:extLst>
          </p:cNvPr>
          <p:cNvSpPr txBox="1"/>
          <p:nvPr/>
        </p:nvSpPr>
        <p:spPr>
          <a:xfrm>
            <a:off x="8447160" y="1561072"/>
            <a:ext cx="5598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CRC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4CF2DE-C4D9-E293-8F9D-45011537BC74}"/>
              </a:ext>
            </a:extLst>
          </p:cNvPr>
          <p:cNvSpPr txBox="1"/>
          <p:nvPr/>
        </p:nvSpPr>
        <p:spPr>
          <a:xfrm>
            <a:off x="5767052" y="632293"/>
            <a:ext cx="5598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00963-09B6-2CC7-D889-DA32F84BAF49}"/>
              </a:ext>
            </a:extLst>
          </p:cNvPr>
          <p:cNvSpPr txBox="1"/>
          <p:nvPr/>
        </p:nvSpPr>
        <p:spPr>
          <a:xfrm>
            <a:off x="6898781" y="581517"/>
            <a:ext cx="5598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8935A9-358B-98D1-AEB5-F8EEDA31EE35}"/>
              </a:ext>
            </a:extLst>
          </p:cNvPr>
          <p:cNvSpPr txBox="1"/>
          <p:nvPr/>
        </p:nvSpPr>
        <p:spPr>
          <a:xfrm>
            <a:off x="4422071" y="1064338"/>
            <a:ext cx="5598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F11BED8-5332-0799-9631-10FCF819D035}"/>
              </a:ext>
            </a:extLst>
          </p:cNvPr>
          <p:cNvSpPr txBox="1"/>
          <p:nvPr/>
        </p:nvSpPr>
        <p:spPr>
          <a:xfrm>
            <a:off x="5271336" y="1076105"/>
            <a:ext cx="86662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PUMP ROOM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53326A-F26B-B567-972D-C746DF722C47}"/>
              </a:ext>
            </a:extLst>
          </p:cNvPr>
          <p:cNvSpPr txBox="1"/>
          <p:nvPr/>
        </p:nvSpPr>
        <p:spPr>
          <a:xfrm>
            <a:off x="4624175" y="1689297"/>
            <a:ext cx="44952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D0D2111-EFF5-024E-FF42-C11C119BA9DC}"/>
              </a:ext>
            </a:extLst>
          </p:cNvPr>
          <p:cNvSpPr txBox="1"/>
          <p:nvPr/>
        </p:nvSpPr>
        <p:spPr>
          <a:xfrm rot="5400000">
            <a:off x="7632496" y="3760472"/>
            <a:ext cx="57194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</p:spTree>
    <p:extLst>
      <p:ext uri="{BB962C8B-B14F-4D97-AF65-F5344CB8AC3E}">
        <p14:creationId xmlns:p14="http://schemas.microsoft.com/office/powerpoint/2010/main" val="36067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1598-1B4A-BD80-FE25-38256483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4"/>
            <a:ext cx="12214599" cy="5628800"/>
          </a:xfrm>
        </p:spPr>
      </p:pic>
    </p:spTree>
    <p:extLst>
      <p:ext uri="{BB962C8B-B14F-4D97-AF65-F5344CB8AC3E}">
        <p14:creationId xmlns:p14="http://schemas.microsoft.com/office/powerpoint/2010/main" val="399636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hidden="1">
            <a:extLst>
              <a:ext uri="{FF2B5EF4-FFF2-40B4-BE49-F238E27FC236}">
                <a16:creationId xmlns:a16="http://schemas.microsoft.com/office/drawing/2014/main" id="{C5311598-1B4A-BD80-FE25-38256483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00"/>
            <a:ext cx="12214599" cy="5628800"/>
          </a:xfrm>
          <a:noFill/>
          <a:ln>
            <a:noFill/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C46DEA81-69AB-2B89-6FBC-66346B0316A6}"/>
              </a:ext>
            </a:extLst>
          </p:cNvPr>
          <p:cNvGrpSpPr/>
          <p:nvPr/>
        </p:nvGrpSpPr>
        <p:grpSpPr>
          <a:xfrm flipH="1">
            <a:off x="9172991" y="506433"/>
            <a:ext cx="2853715" cy="1999614"/>
            <a:chOff x="2406375" y="2060859"/>
            <a:chExt cx="1601389" cy="12284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33D965-49D0-1698-B513-4393534765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75" y="2060859"/>
              <a:ext cx="9990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EF09A1-407D-AF4B-7E3A-524366077CBF}"/>
                </a:ext>
              </a:extLst>
            </p:cNvPr>
            <p:cNvCxnSpPr>
              <a:cxnSpLocks/>
            </p:cNvCxnSpPr>
            <p:nvPr/>
          </p:nvCxnSpPr>
          <p:spPr>
            <a:xfrm>
              <a:off x="2408919" y="2060861"/>
              <a:ext cx="0" cy="6942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9AE99D-8B07-6603-6E36-8E4BD0AB7169}"/>
                </a:ext>
              </a:extLst>
            </p:cNvPr>
            <p:cNvCxnSpPr>
              <a:cxnSpLocks/>
            </p:cNvCxnSpPr>
            <p:nvPr/>
          </p:nvCxnSpPr>
          <p:spPr>
            <a:xfrm>
              <a:off x="3404103" y="2188287"/>
              <a:ext cx="5972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683E7B-4A84-1959-9F7E-FEBED1CB6CC4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67" y="3289300"/>
              <a:ext cx="7052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3589E5-C79D-07C9-0B38-E1F7E5D8DBEC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25" y="3086100"/>
              <a:ext cx="3175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0ED27F-ABD4-1CB1-F1E1-B20F8EBC19F8}"/>
                </a:ext>
              </a:extLst>
            </p:cNvPr>
            <p:cNvCxnSpPr>
              <a:cxnSpLocks/>
            </p:cNvCxnSpPr>
            <p:nvPr/>
          </p:nvCxnSpPr>
          <p:spPr>
            <a:xfrm>
              <a:off x="3560089" y="3176263"/>
              <a:ext cx="44767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5424E5E-6D0A-1E8A-D8A2-35F79C76C6AD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25" y="2744787"/>
              <a:ext cx="0" cy="3474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C18FF4-160D-28D4-D9E2-5B42AAAC5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014" y="2060862"/>
              <a:ext cx="0" cy="129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C78EC0-1532-C12B-2221-46D815367427}"/>
                </a:ext>
              </a:extLst>
            </p:cNvPr>
            <p:cNvCxnSpPr>
              <a:cxnSpLocks/>
            </p:cNvCxnSpPr>
            <p:nvPr/>
          </p:nvCxnSpPr>
          <p:spPr>
            <a:xfrm>
              <a:off x="2854325" y="3086100"/>
              <a:ext cx="0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D15A1E-A9EB-4A53-0671-ADC06712A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764" y="2185112"/>
              <a:ext cx="0" cy="994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FA4A18-B379-76FB-413B-40C6CCE7C1B8}"/>
                </a:ext>
              </a:extLst>
            </p:cNvPr>
            <p:cNvCxnSpPr>
              <a:cxnSpLocks/>
            </p:cNvCxnSpPr>
            <p:nvPr/>
          </p:nvCxnSpPr>
          <p:spPr>
            <a:xfrm>
              <a:off x="3555101" y="3176257"/>
              <a:ext cx="0" cy="108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30F34A-CFE4-315B-D76D-3721F1C439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747962"/>
              <a:ext cx="1238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EE05A69-CB74-60D5-8A71-6C0E1238C0CE}"/>
              </a:ext>
            </a:extLst>
          </p:cNvPr>
          <p:cNvGrpSpPr/>
          <p:nvPr/>
        </p:nvGrpSpPr>
        <p:grpSpPr>
          <a:xfrm flipH="1" flipV="1">
            <a:off x="8694527" y="2798431"/>
            <a:ext cx="2853715" cy="1999614"/>
            <a:chOff x="2406375" y="2060859"/>
            <a:chExt cx="1601389" cy="122844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F33345-355D-A3DD-BAD8-31B0F2743872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75" y="2060859"/>
              <a:ext cx="9990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CBA5667-55B0-7FDB-FD96-BFC466D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08919" y="2060861"/>
              <a:ext cx="0" cy="6942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5C8482-6D4C-7273-3885-08027BF7E308}"/>
                </a:ext>
              </a:extLst>
            </p:cNvPr>
            <p:cNvCxnSpPr>
              <a:cxnSpLocks/>
            </p:cNvCxnSpPr>
            <p:nvPr/>
          </p:nvCxnSpPr>
          <p:spPr>
            <a:xfrm>
              <a:off x="3404103" y="2188287"/>
              <a:ext cx="5972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EB86A2-0401-7B71-C431-71EC5357DA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67" y="3289300"/>
              <a:ext cx="7052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0DD50F-BD6E-6B15-6C66-327284B703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25" y="3086100"/>
              <a:ext cx="3175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021EA84-AB2E-7570-CD44-BE96563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3560089" y="3176263"/>
              <a:ext cx="44767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FA3714-9177-E1D5-ECF7-BB1334B52AF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25" y="2744787"/>
              <a:ext cx="0" cy="3474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B6572-F777-EA7D-757F-9DDF8430B920}"/>
                </a:ext>
              </a:extLst>
            </p:cNvPr>
            <p:cNvCxnSpPr>
              <a:cxnSpLocks/>
            </p:cNvCxnSpPr>
            <p:nvPr/>
          </p:nvCxnSpPr>
          <p:spPr>
            <a:xfrm>
              <a:off x="3400014" y="2060862"/>
              <a:ext cx="0" cy="129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A271D86-B57A-D281-30A4-82D2BD987E6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325" y="3086100"/>
              <a:ext cx="0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68E735-A2D2-8709-7588-58DB0E038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764" y="2185112"/>
              <a:ext cx="0" cy="994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DA88CC-D58D-7195-CF65-FDF535A83ED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101" y="3176257"/>
              <a:ext cx="0" cy="108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20811-9EE5-7274-04AE-31A370E1C566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747962"/>
              <a:ext cx="1238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Lift">
            <a:extLst>
              <a:ext uri="{FF2B5EF4-FFF2-40B4-BE49-F238E27FC236}">
                <a16:creationId xmlns:a16="http://schemas.microsoft.com/office/drawing/2014/main" id="{5A66C1A8-CCF7-A654-F8B4-E25BF6A01971}"/>
              </a:ext>
            </a:extLst>
          </p:cNvPr>
          <p:cNvGrpSpPr/>
          <p:nvPr/>
        </p:nvGrpSpPr>
        <p:grpSpPr>
          <a:xfrm>
            <a:off x="7044467" y="3047043"/>
            <a:ext cx="567036" cy="1543558"/>
            <a:chOff x="7794666" y="3569972"/>
            <a:chExt cx="426928" cy="1125536"/>
          </a:xfrm>
        </p:grpSpPr>
        <p:grpSp>
          <p:nvGrpSpPr>
            <p:cNvPr id="85" name="Lift">
              <a:extLst>
                <a:ext uri="{FF2B5EF4-FFF2-40B4-BE49-F238E27FC236}">
                  <a16:creationId xmlns:a16="http://schemas.microsoft.com/office/drawing/2014/main" id="{71BDA2EF-271C-F0DD-2817-56F4CE0B544B}"/>
                </a:ext>
              </a:extLst>
            </p:cNvPr>
            <p:cNvGrpSpPr/>
            <p:nvPr/>
          </p:nvGrpSpPr>
          <p:grpSpPr>
            <a:xfrm>
              <a:off x="7796207" y="4311644"/>
              <a:ext cx="425387" cy="383864"/>
              <a:chOff x="7796207" y="4311644"/>
              <a:chExt cx="425387" cy="38386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E0F174-ED99-140A-1489-3A5B1F3447A2}"/>
                  </a:ext>
                </a:extLst>
              </p:cNvPr>
              <p:cNvSpPr/>
              <p:nvPr/>
            </p:nvSpPr>
            <p:spPr>
              <a:xfrm>
                <a:off x="7800018" y="4319297"/>
                <a:ext cx="420624" cy="37490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80808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671C14D-590C-A6DA-7E78-FD260D2AD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970" y="4320604"/>
                <a:ext cx="420624" cy="3749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60C4C1-B7B8-1DBC-5FAF-235CD19578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6207" y="4311644"/>
                <a:ext cx="425387" cy="37858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Lift">
              <a:extLst>
                <a:ext uri="{FF2B5EF4-FFF2-40B4-BE49-F238E27FC236}">
                  <a16:creationId xmlns:a16="http://schemas.microsoft.com/office/drawing/2014/main" id="{9999D0ED-D671-3ADA-4F4B-3CFF8B010A9E}"/>
                </a:ext>
              </a:extLst>
            </p:cNvPr>
            <p:cNvGrpSpPr/>
            <p:nvPr/>
          </p:nvGrpSpPr>
          <p:grpSpPr>
            <a:xfrm>
              <a:off x="7795414" y="3944685"/>
              <a:ext cx="425387" cy="378581"/>
              <a:chOff x="7796207" y="4320604"/>
              <a:chExt cx="425387" cy="37858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1077E0-97BD-A18C-75A8-97BFF53D4291}"/>
                  </a:ext>
                </a:extLst>
              </p:cNvPr>
              <p:cNvSpPr/>
              <p:nvPr/>
            </p:nvSpPr>
            <p:spPr>
              <a:xfrm>
                <a:off x="7800970" y="4320604"/>
                <a:ext cx="420624" cy="37490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80808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CD781B4-5C86-95E1-5EC5-1981F084A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970" y="4320604"/>
                <a:ext cx="420624" cy="3749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F972911-481D-3DA7-B7C1-44F8DECA7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6207" y="4320604"/>
                <a:ext cx="425387" cy="37858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Lift">
              <a:extLst>
                <a:ext uri="{FF2B5EF4-FFF2-40B4-BE49-F238E27FC236}">
                  <a16:creationId xmlns:a16="http://schemas.microsoft.com/office/drawing/2014/main" id="{6A15455A-E9BA-8418-51BC-12F4F0B3DCAE}"/>
                </a:ext>
              </a:extLst>
            </p:cNvPr>
            <p:cNvGrpSpPr/>
            <p:nvPr/>
          </p:nvGrpSpPr>
          <p:grpSpPr>
            <a:xfrm>
              <a:off x="7794666" y="3569972"/>
              <a:ext cx="425387" cy="378581"/>
              <a:chOff x="7796207" y="4320604"/>
              <a:chExt cx="425387" cy="3785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6C3E956-19BD-6294-9DD1-198C13AC0FC0}"/>
                  </a:ext>
                </a:extLst>
              </p:cNvPr>
              <p:cNvSpPr/>
              <p:nvPr/>
            </p:nvSpPr>
            <p:spPr>
              <a:xfrm>
                <a:off x="7800970" y="4320604"/>
                <a:ext cx="420624" cy="37490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80808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9225CC4-99A5-D556-160A-0454819E2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970" y="4320604"/>
                <a:ext cx="420624" cy="3749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50569E6-76DF-1B97-2EA7-054513623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6207" y="4320604"/>
                <a:ext cx="425387" cy="37858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82D562-849B-0115-3C91-6FA4E0D34382}"/>
              </a:ext>
            </a:extLst>
          </p:cNvPr>
          <p:cNvGrpSpPr/>
          <p:nvPr/>
        </p:nvGrpSpPr>
        <p:grpSpPr>
          <a:xfrm>
            <a:off x="8193325" y="3421551"/>
            <a:ext cx="501693" cy="1174422"/>
            <a:chOff x="7243177" y="4145280"/>
            <a:chExt cx="412935" cy="96926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232C2A-0682-1B74-769C-060CDECAD4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451901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E22334-CF0C-6D3E-99BD-1CE3674DAF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3177" y="4508868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576B80F-AE29-5D56-9BE4-5BC9FC55F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580077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B65DFE9-8CC0-9DBE-1CD6-E0F7DD46A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651286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9FB6E-9D5D-EFF6-6D7D-D0DE5BFC7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708253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FA6D0F-12D5-DF9E-034D-D1EA83406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765220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F45943E-FE5A-0C2D-8A07-F6001DCF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822187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D3524E-3FC5-F68D-59F8-6A46159828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893396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5807D44-3915-D0E1-DF02-2EDC3C48B6B6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2" y="4319688"/>
              <a:ext cx="0" cy="6836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ECC8540-A2FA-4ED2-AB6B-DE0B14F6B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481" y="4145280"/>
              <a:ext cx="213" cy="9692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E69493-14DB-C58D-4122-F9EA41D9A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776" y="5109195"/>
              <a:ext cx="40233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7DEF10-F576-8A43-99C7-FB1A7E91D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6941" y="4146218"/>
              <a:ext cx="2257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WashArea">
            <a:extLst>
              <a:ext uri="{FF2B5EF4-FFF2-40B4-BE49-F238E27FC236}">
                <a16:creationId xmlns:a16="http://schemas.microsoft.com/office/drawing/2014/main" id="{FB6974C3-6697-521F-21EE-342F8EB1166B}"/>
              </a:ext>
            </a:extLst>
          </p:cNvPr>
          <p:cNvGrpSpPr/>
          <p:nvPr/>
        </p:nvGrpSpPr>
        <p:grpSpPr>
          <a:xfrm>
            <a:off x="8632749" y="1371403"/>
            <a:ext cx="537107" cy="1121163"/>
            <a:chOff x="8722009" y="2392678"/>
            <a:chExt cx="420624" cy="82296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F7D832-32EC-2BB7-C3A0-83977A5CE955}"/>
                </a:ext>
              </a:extLst>
            </p:cNvPr>
            <p:cNvCxnSpPr/>
            <p:nvPr/>
          </p:nvCxnSpPr>
          <p:spPr>
            <a:xfrm flipH="1">
              <a:off x="8722926" y="2392678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E51B09B-4EAF-CB44-F4B4-C59EA25D8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009" y="2395695"/>
              <a:ext cx="42062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FFC1C2-9BEB-4845-77EC-723608584ADA}"/>
              </a:ext>
            </a:extLst>
          </p:cNvPr>
          <p:cNvGrpSpPr/>
          <p:nvPr/>
        </p:nvGrpSpPr>
        <p:grpSpPr>
          <a:xfrm rot="5400000">
            <a:off x="1410480" y="1990036"/>
            <a:ext cx="543107" cy="1110125"/>
            <a:chOff x="7245575" y="4145280"/>
            <a:chExt cx="422548" cy="969264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98C37-72F5-E33C-F7FC-6F0655A18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451901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2E46D58-E773-8A39-3161-591BAD7AC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6244" y="4508868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89AC64-8BE3-F565-EE16-F1AB04B89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580077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A3FF04-B9F4-D597-DBF4-EEE29EA28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651286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2E9FA79-9E78-9E25-3A7A-C4B52B83C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708253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25CE979-6284-03BF-75B2-2EB682053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765220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A0486C-236D-5ED5-F4B0-43CB46869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822187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7536C09-9E9E-3E45-6AC4-FB45AD5E1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5575" y="4882307"/>
              <a:ext cx="40968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90842A-E195-3097-6288-811CAEBB0853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2" y="4319688"/>
              <a:ext cx="0" cy="6836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C7F597C-F51D-6469-9A24-0822BEE37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481" y="4145280"/>
              <a:ext cx="213" cy="9692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D814DB6-BEBB-69AE-AD58-CBC2D9B52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776" y="5109195"/>
              <a:ext cx="40233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3ECAE0-1848-A274-7FED-9AA297D26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4697" y="4146220"/>
              <a:ext cx="21342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61B6394-A2F6-EFC2-E667-B6588FB2A84E}"/>
              </a:ext>
            </a:extLst>
          </p:cNvPr>
          <p:cNvCxnSpPr>
            <a:cxnSpLocks/>
          </p:cNvCxnSpPr>
          <p:nvPr/>
        </p:nvCxnSpPr>
        <p:spPr>
          <a:xfrm flipH="1">
            <a:off x="5088674" y="2812721"/>
            <a:ext cx="19711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0DEB80-6640-8AAC-A248-E4F5724EA9D6}"/>
              </a:ext>
            </a:extLst>
          </p:cNvPr>
          <p:cNvCxnSpPr>
            <a:cxnSpLocks/>
          </p:cNvCxnSpPr>
          <p:nvPr/>
        </p:nvCxnSpPr>
        <p:spPr>
          <a:xfrm flipH="1">
            <a:off x="6816653" y="2490650"/>
            <a:ext cx="23532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72D933-A94C-CB49-3FB2-9080D1A793D5}"/>
              </a:ext>
            </a:extLst>
          </p:cNvPr>
          <p:cNvCxnSpPr>
            <a:cxnSpLocks/>
          </p:cNvCxnSpPr>
          <p:nvPr/>
        </p:nvCxnSpPr>
        <p:spPr>
          <a:xfrm flipH="1">
            <a:off x="9173033" y="2316246"/>
            <a:ext cx="0" cy="177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C5CA6F-FC17-BA3E-6185-E212C6EB3544}"/>
              </a:ext>
            </a:extLst>
          </p:cNvPr>
          <p:cNvCxnSpPr>
            <a:cxnSpLocks/>
          </p:cNvCxnSpPr>
          <p:nvPr/>
        </p:nvCxnSpPr>
        <p:spPr>
          <a:xfrm>
            <a:off x="7059856" y="2806417"/>
            <a:ext cx="0" cy="2406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F6D45DE-77E7-5EBB-2E3E-4E6921CE19B3}"/>
              </a:ext>
            </a:extLst>
          </p:cNvPr>
          <p:cNvCxnSpPr>
            <a:cxnSpLocks/>
          </p:cNvCxnSpPr>
          <p:nvPr/>
        </p:nvCxnSpPr>
        <p:spPr>
          <a:xfrm>
            <a:off x="10081719" y="2507964"/>
            <a:ext cx="0" cy="2984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135D38B-86C6-7C7F-D232-57022C81345D}"/>
              </a:ext>
            </a:extLst>
          </p:cNvPr>
          <p:cNvCxnSpPr>
            <a:cxnSpLocks/>
          </p:cNvCxnSpPr>
          <p:nvPr/>
        </p:nvCxnSpPr>
        <p:spPr>
          <a:xfrm>
            <a:off x="2437284" y="2491460"/>
            <a:ext cx="810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0818630-D6C2-823C-4EBF-EFFD6AAEB175}"/>
              </a:ext>
            </a:extLst>
          </p:cNvPr>
          <p:cNvCxnSpPr>
            <a:cxnSpLocks/>
          </p:cNvCxnSpPr>
          <p:nvPr/>
        </p:nvCxnSpPr>
        <p:spPr>
          <a:xfrm flipV="1">
            <a:off x="2441830" y="2278351"/>
            <a:ext cx="0" cy="209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C8F6B88-9338-6895-55F3-4A8E90F72CFE}"/>
              </a:ext>
            </a:extLst>
          </p:cNvPr>
          <p:cNvCxnSpPr>
            <a:cxnSpLocks/>
          </p:cNvCxnSpPr>
          <p:nvPr/>
        </p:nvCxnSpPr>
        <p:spPr>
          <a:xfrm>
            <a:off x="2234854" y="2280082"/>
            <a:ext cx="2054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DD215A0-EFCD-D6D7-5158-C11699B6FD39}"/>
              </a:ext>
            </a:extLst>
          </p:cNvPr>
          <p:cNvCxnSpPr>
            <a:cxnSpLocks/>
          </p:cNvCxnSpPr>
          <p:nvPr/>
        </p:nvCxnSpPr>
        <p:spPr>
          <a:xfrm flipH="1">
            <a:off x="7612184" y="4589702"/>
            <a:ext cx="5867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29D3C10-DE1F-8178-D127-BF0A3C961FB4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992A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5</a:t>
            </a:r>
            <a:r>
              <a:rPr lang="en-US" sz="2000" b="1" baseline="30000" dirty="0"/>
              <a:t>th</a:t>
            </a:r>
            <a:r>
              <a:rPr lang="en-US" sz="2000" b="1" dirty="0"/>
              <a:t> , 7</a:t>
            </a:r>
            <a:r>
              <a:rPr lang="en-US" sz="2000" b="1" baseline="30000" dirty="0"/>
              <a:t>th</a:t>
            </a:r>
            <a:r>
              <a:rPr lang="en-US" sz="2000" b="1" dirty="0"/>
              <a:t> TO 18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A42996B-1681-FF5A-BE5D-DECEB10E688B}"/>
              </a:ext>
            </a:extLst>
          </p:cNvPr>
          <p:cNvSpPr txBox="1"/>
          <p:nvPr/>
        </p:nvSpPr>
        <p:spPr>
          <a:xfrm>
            <a:off x="5941947" y="1182144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1CD7A9-A99D-4BD7-F132-424D38713A9C}"/>
              </a:ext>
            </a:extLst>
          </p:cNvPr>
          <p:cNvSpPr txBox="1"/>
          <p:nvPr/>
        </p:nvSpPr>
        <p:spPr>
          <a:xfrm>
            <a:off x="10121726" y="1238682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76CC13-8F2F-15D2-9C64-B069752A0DE3}"/>
              </a:ext>
            </a:extLst>
          </p:cNvPr>
          <p:cNvSpPr txBox="1"/>
          <p:nvPr/>
        </p:nvSpPr>
        <p:spPr>
          <a:xfrm>
            <a:off x="9777553" y="3501012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4B2A221-0AF3-DD53-C54F-C8B77EAA1492}"/>
              </a:ext>
            </a:extLst>
          </p:cNvPr>
          <p:cNvSpPr txBox="1"/>
          <p:nvPr/>
        </p:nvSpPr>
        <p:spPr>
          <a:xfrm>
            <a:off x="4119858" y="3542841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B7086CC-C31C-0210-7166-0829D8DEE7E6}"/>
              </a:ext>
            </a:extLst>
          </p:cNvPr>
          <p:cNvSpPr txBox="1"/>
          <p:nvPr/>
        </p:nvSpPr>
        <p:spPr>
          <a:xfrm>
            <a:off x="1222367" y="3485962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AC1BB0-7629-1272-EA2C-B7B6D8797B29}"/>
              </a:ext>
            </a:extLst>
          </p:cNvPr>
          <p:cNvGrpSpPr/>
          <p:nvPr/>
        </p:nvGrpSpPr>
        <p:grpSpPr>
          <a:xfrm>
            <a:off x="2558918" y="574829"/>
            <a:ext cx="4930980" cy="1915821"/>
            <a:chOff x="2324098" y="1792074"/>
            <a:chExt cx="4305299" cy="1581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ABB055-819F-FE29-FD5F-2F8E9622A09C}"/>
                </a:ext>
              </a:extLst>
            </p:cNvPr>
            <p:cNvGrpSpPr/>
            <p:nvPr/>
          </p:nvGrpSpPr>
          <p:grpSpPr>
            <a:xfrm flipH="1">
              <a:off x="2324098" y="1792074"/>
              <a:ext cx="4305299" cy="1581150"/>
              <a:chOff x="3371849" y="3740803"/>
              <a:chExt cx="3240089" cy="11906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FFD665-1CCA-B420-D398-BFC7248ECDB3}"/>
                  </a:ext>
                </a:extLst>
              </p:cNvPr>
              <p:cNvGrpSpPr/>
              <p:nvPr/>
            </p:nvGrpSpPr>
            <p:grpSpPr>
              <a:xfrm flipH="1">
                <a:off x="4992688" y="3740803"/>
                <a:ext cx="1619250" cy="1190625"/>
                <a:chOff x="2413000" y="2098675"/>
                <a:chExt cx="1619250" cy="1190625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EB6AFF4-5CFD-7793-91F4-7BE3C42A6CF2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E42C2E2-F8F2-447F-933B-82613E394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34DFA26-15C7-4A03-58D0-04A28C5B2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D601019-8C94-D839-C5EB-3E683E08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0"/>
                  <a:ext cx="7334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76DE3DF-61FC-AF8B-091B-0485CE2E4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07D62BF-F317-A8F9-FA14-BD64ACF7E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6203FB-CF61-90D1-7D11-445F7DD77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2604E8A-2235-5CEB-95FE-5F42011CC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9683A3C-AD96-ECC4-7086-41D946922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609417D-1DE9-8A87-DF4D-AC52182FD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1EF5853-2EE5-B3DB-B049-9429143BD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E5308DD-1914-3477-9CC5-E111E55FD193}"/>
                  </a:ext>
                </a:extLst>
              </p:cNvPr>
              <p:cNvGrpSpPr/>
              <p:nvPr/>
            </p:nvGrpSpPr>
            <p:grpSpPr>
              <a:xfrm>
                <a:off x="3371849" y="3740803"/>
                <a:ext cx="1619250" cy="1190625"/>
                <a:chOff x="2413000" y="2098675"/>
                <a:chExt cx="1619250" cy="119062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4CEC427-2A7F-B93D-04CF-8635363640F1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24DC440-A33A-43CD-EF75-6B88FCAA9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F87BEEB-4CDD-9C00-5D30-249EFA92F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30CF010-A446-E40E-B08A-C78663AC6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0"/>
                  <a:ext cx="7334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267BCA-48A4-B49C-9E7E-9BB4F06A4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EC41853-7A70-7E92-7CEB-8A27667C5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D15C170-15C3-9F2C-34C9-6A998F392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EC0E17A-B8AF-A533-3396-751D63A1B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0A1F817-F122-A82A-620E-F5A42E7D1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B82044D-4F56-1C5A-3A6E-49DF2E18B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37CB834-299F-E608-4C81-6D2B1B9D9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FE09977-4A7E-A644-C79D-2CEDE7FBFBB8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3" y="2034118"/>
              <a:ext cx="0" cy="11338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99861-4E82-0306-CF62-B81A742731A5}"/>
              </a:ext>
            </a:extLst>
          </p:cNvPr>
          <p:cNvGrpSpPr/>
          <p:nvPr/>
        </p:nvGrpSpPr>
        <p:grpSpPr>
          <a:xfrm>
            <a:off x="199618" y="2804827"/>
            <a:ext cx="5690260" cy="2000071"/>
            <a:chOff x="850910" y="3479140"/>
            <a:chExt cx="3696724" cy="1236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ACFD08-75D4-9059-87D5-B2E3BFAED311}"/>
                </a:ext>
              </a:extLst>
            </p:cNvPr>
            <p:cNvGrpSpPr/>
            <p:nvPr/>
          </p:nvGrpSpPr>
          <p:grpSpPr>
            <a:xfrm flipV="1">
              <a:off x="850910" y="3479140"/>
              <a:ext cx="1855607" cy="1235733"/>
              <a:chOff x="2343290" y="2127912"/>
              <a:chExt cx="1697577" cy="113799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42B78A-E9DE-2D7C-FF9B-17928B20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290" y="2127915"/>
                <a:ext cx="10623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5B050CF-FBD6-E973-9C17-E1C05B59F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292" y="2129687"/>
                <a:ext cx="0" cy="6315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189FF57-3FEA-1AE9-5F2B-2460E23715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3472" y="2247739"/>
                <a:ext cx="6273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69B984-3A63-04F6-91E5-546DAA815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470" y="3265909"/>
                <a:ext cx="7334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9CBD26-E518-970D-DB85-BEAE1F26E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969" y="3086100"/>
                <a:ext cx="3175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C54AE1-1115-5AA0-12DE-B5E0589A52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2894" y="3167640"/>
                <a:ext cx="48199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D06B18-2382-9582-F157-658902AA3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160" y="2766421"/>
                <a:ext cx="0" cy="31999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12CA4EA-EE81-9185-701C-9A20481CB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664" y="2127912"/>
                <a:ext cx="0" cy="125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8193E4C-8864-0D36-4C0C-68CC0C99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470" y="3086100"/>
                <a:ext cx="0" cy="1798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FA3EFB-EA92-41ED-4053-0C9DE0648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894" y="3168813"/>
                <a:ext cx="0" cy="94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997F67-D0A2-2C15-C3FF-01B8A3A79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099" y="2759658"/>
                <a:ext cx="14706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FF7F0B-1F52-06F4-6BBF-D6DBC009E248}"/>
                </a:ext>
              </a:extLst>
            </p:cNvPr>
            <p:cNvGrpSpPr/>
            <p:nvPr/>
          </p:nvGrpSpPr>
          <p:grpSpPr>
            <a:xfrm flipH="1" flipV="1">
              <a:off x="2679516" y="3480123"/>
              <a:ext cx="1868118" cy="1235733"/>
              <a:chOff x="2343290" y="2127912"/>
              <a:chExt cx="1709022" cy="113799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1609DC7-FC0A-4AC6-9AE0-70978C2CF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290" y="2127915"/>
                <a:ext cx="10623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10F19E0-56A4-D7EA-C4B9-4B2F2EC9D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292" y="2129687"/>
                <a:ext cx="0" cy="6315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450329-8FBA-9493-518A-19CCE5C2E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490" y="2247739"/>
                <a:ext cx="6273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B4BEEE1-C63C-B330-B56C-0004D028C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470" y="3265909"/>
                <a:ext cx="7334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048D0C6-1CB8-CC35-85AD-34D98008B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969" y="3086100"/>
                <a:ext cx="3175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AEAE8C0-F039-C8E0-516A-90820D677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0396" y="3168809"/>
                <a:ext cx="5019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856C72E-30D5-675B-63FF-35E41330A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160" y="2758000"/>
                <a:ext cx="0" cy="3284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0A8C22-578C-2F84-19AA-AD9E09942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664" y="2127912"/>
                <a:ext cx="0" cy="125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EC2F12-6250-8222-585E-CAD5B94DD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470" y="3086100"/>
                <a:ext cx="0" cy="1798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08C039-2E05-7262-3A2D-F626481F4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894" y="3168813"/>
                <a:ext cx="0" cy="94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A28BE0-7D16-9112-6C50-CBF9816CD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099" y="2759658"/>
                <a:ext cx="14706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FBCE34-7D7D-B007-73B1-168BE67F330C}"/>
              </a:ext>
            </a:extLst>
          </p:cNvPr>
          <p:cNvCxnSpPr>
            <a:cxnSpLocks/>
          </p:cNvCxnSpPr>
          <p:nvPr/>
        </p:nvCxnSpPr>
        <p:spPr>
          <a:xfrm>
            <a:off x="3042583" y="2973751"/>
            <a:ext cx="0" cy="1616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A29393A-7391-E9B3-F0C6-D63AB671955E}"/>
              </a:ext>
            </a:extLst>
          </p:cNvPr>
          <p:cNvSpPr txBox="1"/>
          <p:nvPr/>
        </p:nvSpPr>
        <p:spPr>
          <a:xfrm>
            <a:off x="3531495" y="1238682"/>
            <a:ext cx="6301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3C4FE8-B237-45F6-C69D-D386F4BE3AE1}"/>
              </a:ext>
            </a:extLst>
          </p:cNvPr>
          <p:cNvSpPr txBox="1"/>
          <p:nvPr/>
        </p:nvSpPr>
        <p:spPr>
          <a:xfrm>
            <a:off x="8654161" y="1723237"/>
            <a:ext cx="53148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WASH</a:t>
            </a:r>
          </a:p>
          <a:p>
            <a:pPr algn="ctr"/>
            <a:r>
              <a:rPr lang="en-US" sz="1000" b="1" dirty="0"/>
              <a:t>AREA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456454-9EEB-77AF-FB04-2C8FF02F173D}"/>
              </a:ext>
            </a:extLst>
          </p:cNvPr>
          <p:cNvSpPr txBox="1"/>
          <p:nvPr/>
        </p:nvSpPr>
        <p:spPr>
          <a:xfrm>
            <a:off x="4391530" y="2487341"/>
            <a:ext cx="132470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736FAE-C169-106A-10A7-7DB75DF13B96}"/>
              </a:ext>
            </a:extLst>
          </p:cNvPr>
          <p:cNvSpPr txBox="1"/>
          <p:nvPr/>
        </p:nvSpPr>
        <p:spPr>
          <a:xfrm>
            <a:off x="8115636" y="459691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6B2661A-11AC-D013-CD3B-A48E2665E40F}"/>
              </a:ext>
            </a:extLst>
          </p:cNvPr>
          <p:cNvSpPr txBox="1"/>
          <p:nvPr/>
        </p:nvSpPr>
        <p:spPr>
          <a:xfrm rot="5400000">
            <a:off x="659575" y="2418081"/>
            <a:ext cx="67423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AAC72B-DA45-4EFA-06DB-B1B798D334F0}"/>
              </a:ext>
            </a:extLst>
          </p:cNvPr>
          <p:cNvSpPr txBox="1"/>
          <p:nvPr/>
        </p:nvSpPr>
        <p:spPr>
          <a:xfrm rot="5400000">
            <a:off x="7632496" y="3716930"/>
            <a:ext cx="57194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</p:spTree>
    <p:extLst>
      <p:ext uri="{BB962C8B-B14F-4D97-AF65-F5344CB8AC3E}">
        <p14:creationId xmlns:p14="http://schemas.microsoft.com/office/powerpoint/2010/main" val="258148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942B67-73B1-B392-3F77-70A4698B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4344"/>
            <a:ext cx="12192000" cy="629373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13301-B554-3DE8-4709-AFEB2988EFAF}"/>
              </a:ext>
            </a:extLst>
          </p:cNvPr>
          <p:cNvSpPr txBox="1"/>
          <p:nvPr/>
        </p:nvSpPr>
        <p:spPr>
          <a:xfrm>
            <a:off x="194215" y="5613295"/>
            <a:ext cx="6317212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992A</a:t>
            </a:r>
            <a:br>
              <a:rPr lang="en-US" sz="2000" b="1" dirty="0"/>
            </a:br>
            <a:r>
              <a:rPr lang="en-US" sz="2000" b="1" dirty="0"/>
              <a:t>6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95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hidden="1">
            <a:extLst>
              <a:ext uri="{FF2B5EF4-FFF2-40B4-BE49-F238E27FC236}">
                <a16:creationId xmlns:a16="http://schemas.microsoft.com/office/drawing/2014/main" id="{A3942B67-73B1-B392-3F77-70A4698B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7" y="-582256"/>
            <a:ext cx="12192000" cy="6293739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A922D5-C69D-B422-0571-9BDCA5C498ED}"/>
              </a:ext>
            </a:extLst>
          </p:cNvPr>
          <p:cNvGrpSpPr/>
          <p:nvPr/>
        </p:nvGrpSpPr>
        <p:grpSpPr>
          <a:xfrm>
            <a:off x="200790" y="506433"/>
            <a:ext cx="11827088" cy="4298465"/>
            <a:chOff x="200790" y="506433"/>
            <a:chExt cx="11827088" cy="429846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52DC916-5479-7664-85AE-F5206366EE52}"/>
                </a:ext>
              </a:extLst>
            </p:cNvPr>
            <p:cNvGrpSpPr/>
            <p:nvPr/>
          </p:nvGrpSpPr>
          <p:grpSpPr>
            <a:xfrm>
              <a:off x="200790" y="506433"/>
              <a:ext cx="11827088" cy="4298465"/>
              <a:chOff x="264165" y="1735626"/>
              <a:chExt cx="10326374" cy="354757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C560A9E-5CD6-57E4-4C4C-529F002AA5D3}"/>
                  </a:ext>
                </a:extLst>
              </p:cNvPr>
              <p:cNvGrpSpPr/>
              <p:nvPr/>
            </p:nvGrpSpPr>
            <p:grpSpPr>
              <a:xfrm flipH="1">
                <a:off x="8098926" y="1735626"/>
                <a:ext cx="2491613" cy="1650305"/>
                <a:chOff x="2406375" y="2060859"/>
                <a:chExt cx="1601389" cy="1228441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58A45AB-2A16-9545-6F43-6A45DB839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6375" y="2060859"/>
                  <a:ext cx="99908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860EE069-40BF-1017-21DA-EF31D4375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919" y="2060861"/>
                  <a:ext cx="0" cy="694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AE593F23-2B51-1B64-523C-F53993670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4103" y="2188287"/>
                  <a:ext cx="59721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2A73A55A-8A54-89E7-CCA5-97A7113A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9867" y="3289300"/>
                  <a:ext cx="70523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075C1E5-9045-2F40-BA79-EF545249C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1CED2F2-E8EA-9003-68A7-3F05BF18C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0089" y="3176263"/>
                  <a:ext cx="4476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E2B0039D-E8C3-5BD2-C76B-5BB782D0C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6EAD4DD-DEC0-1B5B-AE0E-6FEF12FD3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0014" y="2060862"/>
                  <a:ext cx="0" cy="1293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C32A0891-EBD7-4C8F-DD88-B3245E734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262DB1C7-ACA4-77F1-F104-AC46DBDCA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07764" y="2185112"/>
                  <a:ext cx="0" cy="99444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0B27251C-A437-A1E5-88A8-C305E6CB9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5101" y="3176257"/>
                  <a:ext cx="0" cy="1089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49E27CF8-8461-25F5-8E3A-413B1F0A7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BA07164-BC92-4D01-8AF4-A58FA1DA99F0}"/>
                  </a:ext>
                </a:extLst>
              </p:cNvPr>
              <p:cNvGrpSpPr/>
              <p:nvPr/>
            </p:nvGrpSpPr>
            <p:grpSpPr>
              <a:xfrm flipH="1" flipV="1">
                <a:off x="7681173" y="3627239"/>
                <a:ext cx="2491613" cy="1650305"/>
                <a:chOff x="2406375" y="2060859"/>
                <a:chExt cx="1601389" cy="1228441"/>
              </a:xfrm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49477422-1FEA-5FF2-98CC-D6E16C5AB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6375" y="2060859"/>
                  <a:ext cx="99908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7B1C799A-B628-E6B9-5E9E-E8EA3A8FD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919" y="2060861"/>
                  <a:ext cx="0" cy="694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495E2022-248A-ABD7-FA8B-A681B2BEB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4103" y="2188287"/>
                  <a:ext cx="59721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3E3BE281-18FE-1A00-C02B-541A670DD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9867" y="3289300"/>
                  <a:ext cx="70523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F6757C95-80BC-8382-1506-96A2FEEFF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2BDEC6E9-4432-5C6A-DFD3-62F6C597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0089" y="3176263"/>
                  <a:ext cx="4476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28113D3-1E8A-EFB7-8100-5BCC379A3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BF244809-2337-2AEE-6DF7-58BD3A9AD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0014" y="2060862"/>
                  <a:ext cx="0" cy="1293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1B9954A-E6F3-B5DB-63A2-F76E62849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1E6961FC-0FDF-F3C9-B253-0A28F95F9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07764" y="2185112"/>
                  <a:ext cx="0" cy="99444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AFFAD655-98BC-3C49-2CF1-9CD1D1371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5101" y="3176257"/>
                  <a:ext cx="0" cy="1089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58734B07-827D-427B-0B84-A372DD267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Lift">
                <a:extLst>
                  <a:ext uri="{FF2B5EF4-FFF2-40B4-BE49-F238E27FC236}">
                    <a16:creationId xmlns:a16="http://schemas.microsoft.com/office/drawing/2014/main" id="{3D65D250-FC26-798E-352A-ECC30BF47297}"/>
                  </a:ext>
                </a:extLst>
              </p:cNvPr>
              <p:cNvGrpSpPr/>
              <p:nvPr/>
            </p:nvGrpSpPr>
            <p:grpSpPr>
              <a:xfrm>
                <a:off x="6240486" y="3832421"/>
                <a:ext cx="495086" cy="1273917"/>
                <a:chOff x="7794666" y="3569972"/>
                <a:chExt cx="426928" cy="1125536"/>
              </a:xfrm>
            </p:grpSpPr>
            <p:grpSp>
              <p:nvGrpSpPr>
                <p:cNvPr id="256" name="Lift">
                  <a:extLst>
                    <a:ext uri="{FF2B5EF4-FFF2-40B4-BE49-F238E27FC236}">
                      <a16:creationId xmlns:a16="http://schemas.microsoft.com/office/drawing/2014/main" id="{14AFA9DC-8BD5-3375-2A9A-224031AFD110}"/>
                    </a:ext>
                  </a:extLst>
                </p:cNvPr>
                <p:cNvGrpSpPr/>
                <p:nvPr/>
              </p:nvGrpSpPr>
              <p:grpSpPr>
                <a:xfrm>
                  <a:off x="7796207" y="4311644"/>
                  <a:ext cx="425387" cy="383864"/>
                  <a:chOff x="7796207" y="4311644"/>
                  <a:chExt cx="425387" cy="383864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61A2F758-E121-A6C6-EDD9-691E42DFA910}"/>
                      </a:ext>
                    </a:extLst>
                  </p:cNvPr>
                  <p:cNvSpPr/>
                  <p:nvPr/>
                </p:nvSpPr>
                <p:spPr>
                  <a:xfrm>
                    <a:off x="7800018" y="4319297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171CBD59-0D75-7635-0F1D-C9EACB4FA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9D2ABAA1-762B-2FF7-5A38-C8CCBD2D7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1164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Lift">
                  <a:extLst>
                    <a:ext uri="{FF2B5EF4-FFF2-40B4-BE49-F238E27FC236}">
                      <a16:creationId xmlns:a16="http://schemas.microsoft.com/office/drawing/2014/main" id="{72E69B99-68EF-7D4E-91B9-E3C47C439AF3}"/>
                    </a:ext>
                  </a:extLst>
                </p:cNvPr>
                <p:cNvGrpSpPr/>
                <p:nvPr/>
              </p:nvGrpSpPr>
              <p:grpSpPr>
                <a:xfrm>
                  <a:off x="7795414" y="3944685"/>
                  <a:ext cx="425387" cy="378581"/>
                  <a:chOff x="7796207" y="4320604"/>
                  <a:chExt cx="425387" cy="378581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5A6CE59-97A8-E0CC-5BC1-548DCDC3FF6B}"/>
                      </a:ext>
                    </a:extLst>
                  </p:cNvPr>
                  <p:cNvSpPr/>
                  <p:nvPr/>
                </p:nvSpPr>
                <p:spPr>
                  <a:xfrm>
                    <a:off x="7800970" y="4320604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EC2670A4-0F1D-614B-EBD0-DC9764978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25B6B629-CC9B-CCC2-40E9-BFAA96930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2060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Lift">
                  <a:extLst>
                    <a:ext uri="{FF2B5EF4-FFF2-40B4-BE49-F238E27FC236}">
                      <a16:creationId xmlns:a16="http://schemas.microsoft.com/office/drawing/2014/main" id="{2AEF9A87-F410-227E-3DB8-256A5B092CDF}"/>
                    </a:ext>
                  </a:extLst>
                </p:cNvPr>
                <p:cNvGrpSpPr/>
                <p:nvPr/>
              </p:nvGrpSpPr>
              <p:grpSpPr>
                <a:xfrm>
                  <a:off x="7794666" y="3569972"/>
                  <a:ext cx="425387" cy="378581"/>
                  <a:chOff x="7796207" y="4320604"/>
                  <a:chExt cx="425387" cy="378581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B3F450-E7DA-FCB3-FAB8-681A8F1A5E35}"/>
                      </a:ext>
                    </a:extLst>
                  </p:cNvPr>
                  <p:cNvSpPr/>
                  <p:nvPr/>
                </p:nvSpPr>
                <p:spPr>
                  <a:xfrm>
                    <a:off x="7800970" y="4320604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205C985E-36F0-FE1E-43BF-466F74DDE5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3F43FB97-D0CD-4E9F-3CA3-2274C1AB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2060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8921AF56-FC75-F29E-9268-CF9E3F1ECC1B}"/>
                  </a:ext>
                </a:extLst>
              </p:cNvPr>
              <p:cNvGrpSpPr/>
              <p:nvPr/>
            </p:nvGrpSpPr>
            <p:grpSpPr>
              <a:xfrm>
                <a:off x="7246104" y="4141507"/>
                <a:ext cx="445907" cy="969264"/>
                <a:chOff x="7245575" y="4145280"/>
                <a:chExt cx="420357" cy="969264"/>
              </a:xfrm>
            </p:grpSpPr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D82463F5-6639-F38F-7597-2E83B5663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451901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985F66BA-0186-8D71-E141-27604D75D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56244" y="4508868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F8A9EC5-2778-824F-64C8-E85DC3573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580077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6805C501-7F12-BEF9-720A-9B2B1CF07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651286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7CCB80D6-D847-29CB-29AC-4F3D3CCDF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708253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412E8C02-7D0D-E516-F715-ADB827549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765220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08E8316B-CED3-040C-CDF7-834C7EA69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822187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4FC1831F-9D76-CC81-588F-922028B3E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893396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FF2B17DD-FF75-0D9E-8EEB-D05478580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6642" y="4319688"/>
                  <a:ext cx="0" cy="6836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34849989-019F-CF74-FC52-96F60B685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51481" y="4145280"/>
                  <a:ext cx="213" cy="9692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FA748923-335D-E101-824F-0232BF12E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3776" y="5109195"/>
                  <a:ext cx="4023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57454AF-9323-1B92-1FA1-85B5F4611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30757" y="4146218"/>
                  <a:ext cx="22578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F01280AE-8394-4FCF-786D-BA1CEC4AA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8081" y="4145280"/>
                  <a:ext cx="0" cy="9686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WashArea">
                <a:extLst>
                  <a:ext uri="{FF2B5EF4-FFF2-40B4-BE49-F238E27FC236}">
                    <a16:creationId xmlns:a16="http://schemas.microsoft.com/office/drawing/2014/main" id="{AFE4393E-9DA2-8BE8-C2BD-C352B81D69E6}"/>
                  </a:ext>
                </a:extLst>
              </p:cNvPr>
              <p:cNvGrpSpPr/>
              <p:nvPr/>
            </p:nvGrpSpPr>
            <p:grpSpPr>
              <a:xfrm>
                <a:off x="7627234" y="2449496"/>
                <a:ext cx="468955" cy="925309"/>
                <a:chOff x="8722009" y="2392678"/>
                <a:chExt cx="420624" cy="822960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90EF8DC-7080-F738-D751-CD57A581909C}"/>
                    </a:ext>
                  </a:extLst>
                </p:cNvPr>
                <p:cNvCxnSpPr/>
                <p:nvPr/>
              </p:nvCxnSpPr>
              <p:spPr>
                <a:xfrm flipH="1">
                  <a:off x="8722926" y="2392678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0D6816BB-13B0-21DB-587A-36E16673D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22009" y="2395695"/>
                  <a:ext cx="4206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C3BC6AA-16CA-EB18-E729-41518213B5C6}"/>
                  </a:ext>
                </a:extLst>
              </p:cNvPr>
              <p:cNvGrpSpPr/>
              <p:nvPr/>
            </p:nvGrpSpPr>
            <p:grpSpPr>
              <a:xfrm rot="5400000">
                <a:off x="1332758" y="2932266"/>
                <a:ext cx="445903" cy="969264"/>
                <a:chOff x="7245575" y="4145280"/>
                <a:chExt cx="420357" cy="969264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FF97D3E0-854E-FE07-68C7-8D2DF17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451901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EE0DF04-CF79-FC7E-BC8B-BB8185746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56244" y="4508868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6993C1FC-D4F4-DEC3-3FD1-E881990EB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580077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9233D3B-BBA7-A5C9-AF51-9AF5929C5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651286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71A2DF0F-5F5F-6333-3831-246E56C0D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708253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54FFD093-5D75-FC24-2E96-EE7C7BC60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765220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776BF75C-1774-1C15-9F87-1194036E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822187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BBD1A26-79DB-A8B8-E065-89BFAC3C7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45575" y="4893396"/>
                  <a:ext cx="40968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F100245-BFD5-32A1-07C0-E1B71A70B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6642" y="4319688"/>
                  <a:ext cx="0" cy="6836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ADD41DD-9E59-31EE-D184-56D12F08C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51481" y="4145280"/>
                  <a:ext cx="213" cy="9692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484D628-6BD8-9EE2-AB31-729F6A18F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3776" y="5109195"/>
                  <a:ext cx="4023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D8975C7E-E995-9DB4-90CB-06A8DCF69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43149" y="4146220"/>
                  <a:ext cx="21342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C8FB4F37-3EEB-5C23-10D8-65191B7E5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8081" y="4145280"/>
                  <a:ext cx="0" cy="9686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962B92A-0E19-0316-2B41-5B3F86F32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2859" y="3639033"/>
                <a:ext cx="172106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74CEF70-2E4A-D955-B8F6-BB30C84C8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1578" y="3373224"/>
                <a:ext cx="205980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6A4E5C5-8196-7A9A-8848-70A72D013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8960" y="3229286"/>
                <a:ext cx="0" cy="1463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1006167-0064-6259-3139-A8870BBB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922" y="3633830"/>
                <a:ext cx="0" cy="19859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FBA599A-48AA-5876-1BA7-B7A7AA6A5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2347" y="3387513"/>
                <a:ext cx="0" cy="24631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0891945-8F47-24FB-1AA4-CB45DD4A5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898" y="3373892"/>
                <a:ext cx="7080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407117C-C7DD-08C2-26AC-67BC68C92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1867" y="3198011"/>
                <a:ext cx="0" cy="1728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6643597-88F8-7050-A696-3861B450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154" y="3199439"/>
                <a:ext cx="17936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5F0EA6E-B707-B2DA-9D21-C76E3363C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6166" y="5105596"/>
                <a:ext cx="51231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6450C02-2834-5CC8-7F68-AA8E3B96840A}"/>
                  </a:ext>
                </a:extLst>
              </p:cNvPr>
              <p:cNvSpPr txBox="1"/>
              <p:nvPr/>
            </p:nvSpPr>
            <p:spPr>
              <a:xfrm>
                <a:off x="5277862" y="2293298"/>
                <a:ext cx="550151" cy="4318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56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491ECDD-E609-CB55-3E0C-445893548811}"/>
                  </a:ext>
                </a:extLst>
              </p:cNvPr>
              <p:cNvSpPr txBox="1"/>
              <p:nvPr/>
            </p:nvSpPr>
            <p:spPr>
              <a:xfrm>
                <a:off x="8927278" y="2339960"/>
                <a:ext cx="550151" cy="4318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58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BACE420-5557-5F52-8149-A1F4A4649C84}"/>
                  </a:ext>
                </a:extLst>
              </p:cNvPr>
              <p:cNvSpPr txBox="1"/>
              <p:nvPr/>
            </p:nvSpPr>
            <p:spPr>
              <a:xfrm>
                <a:off x="8626776" y="4207087"/>
                <a:ext cx="550151" cy="4318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60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37727F6-C307-DA52-9223-AC9A89EE5F64}"/>
                  </a:ext>
                </a:extLst>
              </p:cNvPr>
              <p:cNvSpPr txBox="1"/>
              <p:nvPr/>
            </p:nvSpPr>
            <p:spPr>
              <a:xfrm>
                <a:off x="3686974" y="4241609"/>
                <a:ext cx="550151" cy="4318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50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2DD4B1D-89B5-D969-CAC4-C36397C4F33A}"/>
                  </a:ext>
                </a:extLst>
              </p:cNvPr>
              <p:cNvSpPr txBox="1"/>
              <p:nvPr/>
            </p:nvSpPr>
            <p:spPr>
              <a:xfrm>
                <a:off x="1157139" y="4194666"/>
                <a:ext cx="550151" cy="4318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52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F6BE2AF-3A5C-707F-35D6-EE2823D401A5}"/>
                  </a:ext>
                </a:extLst>
              </p:cNvPr>
              <p:cNvGrpSpPr/>
              <p:nvPr/>
            </p:nvGrpSpPr>
            <p:grpSpPr>
              <a:xfrm>
                <a:off x="2313011" y="1792075"/>
                <a:ext cx="4316387" cy="1581152"/>
                <a:chOff x="2313011" y="1792075"/>
                <a:chExt cx="4316387" cy="1581152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612902C0-D169-611A-14DB-D79D56724F58}"/>
                    </a:ext>
                  </a:extLst>
                </p:cNvPr>
                <p:cNvGrpSpPr/>
                <p:nvPr/>
              </p:nvGrpSpPr>
              <p:grpSpPr>
                <a:xfrm flipH="1">
                  <a:off x="2313011" y="1792075"/>
                  <a:ext cx="4316387" cy="1581152"/>
                  <a:chOff x="3371849" y="3740802"/>
                  <a:chExt cx="3248434" cy="1190626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08014C09-3945-1E79-95BB-EE95AF82FC7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995863" y="3740802"/>
                    <a:ext cx="1624420" cy="1190626"/>
                    <a:chOff x="2404655" y="2098674"/>
                    <a:chExt cx="1624420" cy="1190626"/>
                  </a:xfrm>
                </p:grpSpPr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88A67A63-ADC3-C514-95D2-F1963636FB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13000" y="2098675"/>
                      <a:ext cx="117475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>
                      <a:extLst>
                        <a:ext uri="{FF2B5EF4-FFF2-40B4-BE49-F238E27FC236}">
                          <a16:creationId xmlns:a16="http://schemas.microsoft.com/office/drawing/2014/main" id="{CD623166-AE29-5037-D7A0-2C584C86D0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04655" y="2515407"/>
                      <a:ext cx="0" cy="2341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Connector 216">
                      <a:extLst>
                        <a:ext uri="{FF2B5EF4-FFF2-40B4-BE49-F238E27FC236}">
                          <a16:creationId xmlns:a16="http://schemas.microsoft.com/office/drawing/2014/main" id="{08CB8F64-D19C-914D-48FF-24EED5514F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2282825"/>
                      <a:ext cx="4413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>
                      <a:extLst>
                        <a:ext uri="{FF2B5EF4-FFF2-40B4-BE49-F238E27FC236}">
                          <a16:creationId xmlns:a16="http://schemas.microsoft.com/office/drawing/2014/main" id="{4267B90A-2832-327F-9FF7-B0881A6EB6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54324" y="3287507"/>
                      <a:ext cx="27983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Connector 218">
                      <a:extLst>
                        <a:ext uri="{FF2B5EF4-FFF2-40B4-BE49-F238E27FC236}">
                          <a16:creationId xmlns:a16="http://schemas.microsoft.com/office/drawing/2014/main" id="{6FE00F30-D681-5D0B-AD7D-4657D6B63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36825" y="3086100"/>
                      <a:ext cx="317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>
                      <a:extLst>
                        <a:ext uri="{FF2B5EF4-FFF2-40B4-BE49-F238E27FC236}">
                          <a16:creationId xmlns:a16="http://schemas.microsoft.com/office/drawing/2014/main" id="{C377D5C1-3321-BC70-D4D9-B7B4F80CED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2554" y="3133725"/>
                      <a:ext cx="255523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>
                      <a:extLst>
                        <a:ext uri="{FF2B5EF4-FFF2-40B4-BE49-F238E27FC236}">
                          <a16:creationId xmlns:a16="http://schemas.microsoft.com/office/drawing/2014/main" id="{6BF8B32E-CEF9-3AF7-8D3C-3F9CF2C31A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36825" y="2744787"/>
                      <a:ext cx="0" cy="3474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>
                      <a:extLst>
                        <a:ext uri="{FF2B5EF4-FFF2-40B4-BE49-F238E27FC236}">
                          <a16:creationId xmlns:a16="http://schemas.microsoft.com/office/drawing/2014/main" id="{517269FE-A10A-F38C-BA37-22EA2FE528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2098674"/>
                      <a:ext cx="0" cy="25572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B2FF7F6B-5D05-EC5F-AFB7-4A5C003B1F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54325" y="3086100"/>
                      <a:ext cx="0" cy="2032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9F8058A2-A6AB-DDD5-0A4C-51BD877CA0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3060268"/>
                      <a:ext cx="0" cy="227309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D0930FE7-BEF6-75DB-8AE3-2786A7D907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04655" y="2747962"/>
                      <a:ext cx="1238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D7B2FD5E-AD9E-A0CD-B716-0ADB2EBBE2CA}"/>
                      </a:ext>
                    </a:extLst>
                  </p:cNvPr>
                  <p:cNvGrpSpPr/>
                  <p:nvPr/>
                </p:nvGrpSpPr>
                <p:grpSpPr>
                  <a:xfrm>
                    <a:off x="3371849" y="3740803"/>
                    <a:ext cx="1627596" cy="1190625"/>
                    <a:chOff x="2413000" y="2098675"/>
                    <a:chExt cx="1627596" cy="1190625"/>
                  </a:xfrm>
                </p:grpSpPr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ADC39D12-D18E-3F44-C06E-F950810398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13000" y="2098675"/>
                      <a:ext cx="117475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1E018A80-5B7A-A0BB-6125-1FC55DC8A9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22244" y="2098675"/>
                      <a:ext cx="0" cy="650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70AFD27C-2373-A66D-FCFA-98401DC920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2282825"/>
                      <a:ext cx="4413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CDE66068-1D89-EE93-D0EF-9D14AD1B1A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54325" y="3289300"/>
                      <a:ext cx="7334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2A01CF41-307F-FD0D-C5EB-6ED4F39C2C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36825" y="3086100"/>
                      <a:ext cx="317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7174F243-F53C-9D0E-FC55-FB02C33743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92921" y="3133725"/>
                      <a:ext cx="44767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69A896D-7FF5-3B31-27E2-B74655AF20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36825" y="2744787"/>
                      <a:ext cx="0" cy="3474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B9D7A494-7E0A-1249-4251-F3FBA32725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2098675"/>
                      <a:ext cx="0" cy="18415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42997FBE-D092-B529-3EF5-DD4CCB987B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54325" y="3086100"/>
                      <a:ext cx="0" cy="2032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CA6E3FFA-BDF7-6B8F-6F26-5F941B5876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750" y="3133725"/>
                      <a:ext cx="0" cy="1555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527FDA94-FB4B-70A5-2650-F47EE360F9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3000" y="2747962"/>
                      <a:ext cx="1238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9D278FA5-2509-0891-D4D6-DEE9CBE731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1473" y="2034118"/>
                  <a:ext cx="0" cy="11338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AC741CED-5BE2-F09C-C60F-AA27B021076A}"/>
                  </a:ext>
                </a:extLst>
              </p:cNvPr>
              <p:cNvGrpSpPr/>
              <p:nvPr/>
            </p:nvGrpSpPr>
            <p:grpSpPr>
              <a:xfrm>
                <a:off x="264165" y="3632518"/>
                <a:ext cx="4968235" cy="1650682"/>
                <a:chOff x="264165" y="3632518"/>
                <a:chExt cx="4968235" cy="1650682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822428C-1353-BA76-5B57-575F32C26424}"/>
                    </a:ext>
                  </a:extLst>
                </p:cNvPr>
                <p:cNvGrpSpPr/>
                <p:nvPr/>
              </p:nvGrpSpPr>
              <p:grpSpPr>
                <a:xfrm>
                  <a:off x="264165" y="3632518"/>
                  <a:ext cx="4968235" cy="1650682"/>
                  <a:chOff x="850910" y="3479140"/>
                  <a:chExt cx="3696724" cy="1236716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253292B-4B46-E870-939C-45AFEE70478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850910" y="3479140"/>
                    <a:ext cx="1855607" cy="1235733"/>
                    <a:chOff x="2343290" y="2127912"/>
                    <a:chExt cx="1697577" cy="1137997"/>
                  </a:xfrm>
                </p:grpSpPr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A8A9C6EE-D4EE-19F7-25A4-F88DB515FA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43290" y="2127915"/>
                      <a:ext cx="106238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4C687DC0-7384-0DD7-FBA0-BBA4BF0DE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3292" y="2129687"/>
                      <a:ext cx="0" cy="631559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589E4C26-2AD3-91F0-EF99-C32BC36367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3472" y="2247739"/>
                      <a:ext cx="6273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CEB18BA1-E7C9-F2C9-B64D-F9EA6BDFA5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470" y="3265909"/>
                      <a:ext cx="7334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>
                      <a:extLst>
                        <a:ext uri="{FF2B5EF4-FFF2-40B4-BE49-F238E27FC236}">
                          <a16:creationId xmlns:a16="http://schemas.microsoft.com/office/drawing/2014/main" id="{00750DD0-FDED-D6BA-B867-871FF6342E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969" y="3086100"/>
                      <a:ext cx="317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402EA1A0-AD6E-8753-7351-0C19B0D20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52894" y="3167640"/>
                      <a:ext cx="48199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D15F3FE5-6109-D9B8-B478-61989ED78A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5347" y="2766421"/>
                      <a:ext cx="0" cy="31999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1A2B5648-EC75-D66F-BA00-61EEAAB5DF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99303" y="2127912"/>
                      <a:ext cx="0" cy="1256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17AFD7AB-5F39-DAE6-904A-AADCF62A8B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470" y="3086100"/>
                      <a:ext cx="0" cy="17980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80366295-D0EF-E227-D253-EA0FD385A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52894" y="3168813"/>
                      <a:ext cx="0" cy="941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9D3F00A0-343E-ACDD-7E30-875ECC99B6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49099" y="2759658"/>
                      <a:ext cx="147061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A82309AA-6AAE-6036-DB93-F8A32A7C9659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2679516" y="3480123"/>
                    <a:ext cx="1868118" cy="1235733"/>
                    <a:chOff x="2343290" y="2127912"/>
                    <a:chExt cx="1709022" cy="1137997"/>
                  </a:xfrm>
                </p:grpSpPr>
                <p:cxnSp>
                  <p:nvCxnSpPr>
                    <p:cNvPr id="178" name="Straight Connector 177">
                      <a:extLst>
                        <a:ext uri="{FF2B5EF4-FFF2-40B4-BE49-F238E27FC236}">
                          <a16:creationId xmlns:a16="http://schemas.microsoft.com/office/drawing/2014/main" id="{ABC9825E-A756-7F08-D9A9-5E654856E7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43290" y="2127915"/>
                      <a:ext cx="106238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84DEFAD6-9952-2CE6-D5D1-F95D41DA9B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3292" y="2129687"/>
                      <a:ext cx="0" cy="631559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>
                      <a:extLst>
                        <a:ext uri="{FF2B5EF4-FFF2-40B4-BE49-F238E27FC236}">
                          <a16:creationId xmlns:a16="http://schemas.microsoft.com/office/drawing/2014/main" id="{A1C62634-858B-7FDE-919A-66A1A25778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07490" y="2247739"/>
                      <a:ext cx="62739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DE012F04-26A0-0C72-F1DA-DBB2C50E08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470" y="3265909"/>
                      <a:ext cx="73342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D58AC4EE-F069-78BA-9DD5-2DC3234913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969" y="3086100"/>
                      <a:ext cx="317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2A98F517-9424-D5A7-9040-ACB6D8D197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50396" y="3168809"/>
                      <a:ext cx="50191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8D7C8156-9EAD-102D-48E8-4420F1799A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6160" y="2758000"/>
                      <a:ext cx="0" cy="32841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48C4D075-047B-074F-A8DA-BE00F5FC35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07664" y="2127912"/>
                      <a:ext cx="0" cy="1256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634A33F8-EA75-77EE-9EB9-D4E36D6B3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470" y="3086100"/>
                      <a:ext cx="0" cy="17980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>
                      <a:extLst>
                        <a:ext uri="{FF2B5EF4-FFF2-40B4-BE49-F238E27FC236}">
                          <a16:creationId xmlns:a16="http://schemas.microsoft.com/office/drawing/2014/main" id="{5F90A50B-BFC3-70A6-D794-159B9A64AE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52894" y="3168813"/>
                      <a:ext cx="0" cy="941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56F95FDF-6B2A-689B-8001-F3AC03796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49099" y="2759658"/>
                      <a:ext cx="147061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A865BE16-80A8-C0DC-B041-11DED8706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6392" y="3771933"/>
                  <a:ext cx="0" cy="13344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D52CB08-894F-FAAB-3E10-5F18A6348B4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232" y="853841"/>
              <a:ext cx="98272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1D155F3-21C9-FF73-72F5-1C909B4672A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884" y="1245392"/>
              <a:ext cx="98272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905A27C-46D8-D74D-58B2-2C8DCE627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884" y="857019"/>
              <a:ext cx="0" cy="384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1622C8-8490-39EE-73AA-D9D11DEA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980696" y="2486330"/>
              <a:ext cx="365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3E5201-9BA2-F630-E888-9271C838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76" y="575710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E4453A-0118-7574-8C16-4824A556B9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2276" y="57571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B5C62C-C79F-8A41-96C0-B3C62AFB882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726" y="1536352"/>
              <a:ext cx="0" cy="365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CBC791B-4A5A-D30B-6922-1A947E51144A}"/>
                </a:ext>
              </a:extLst>
            </p:cNvPr>
            <p:cNvCxnSpPr>
              <a:cxnSpLocks/>
            </p:cNvCxnSpPr>
            <p:nvPr/>
          </p:nvCxnSpPr>
          <p:spPr>
            <a:xfrm>
              <a:off x="4630419" y="1758990"/>
              <a:ext cx="3888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622E8-C6E2-EDDB-3FE3-4043E8B2B1E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031" y="1756360"/>
              <a:ext cx="0" cy="483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1939C9-2836-B182-4C93-39B3369B9846}"/>
              </a:ext>
            </a:extLst>
          </p:cNvPr>
          <p:cNvSpPr txBox="1"/>
          <p:nvPr/>
        </p:nvSpPr>
        <p:spPr>
          <a:xfrm>
            <a:off x="8654161" y="1723237"/>
            <a:ext cx="53148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WASH</a:t>
            </a:r>
          </a:p>
          <a:p>
            <a:pPr algn="ctr"/>
            <a:r>
              <a:rPr lang="en-US" sz="1000" b="1" dirty="0"/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0833C-1BBE-C4BD-6E49-0F9454EE82C4}"/>
              </a:ext>
            </a:extLst>
          </p:cNvPr>
          <p:cNvSpPr txBox="1"/>
          <p:nvPr/>
        </p:nvSpPr>
        <p:spPr>
          <a:xfrm>
            <a:off x="4391530" y="2487341"/>
            <a:ext cx="132470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6305C-A395-804B-A37C-E54D5CA53E4D}"/>
              </a:ext>
            </a:extLst>
          </p:cNvPr>
          <p:cNvSpPr txBox="1"/>
          <p:nvPr/>
        </p:nvSpPr>
        <p:spPr>
          <a:xfrm>
            <a:off x="8115636" y="459691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EBEBC-FF04-478F-4494-CEB32B58A56E}"/>
              </a:ext>
            </a:extLst>
          </p:cNvPr>
          <p:cNvSpPr txBox="1"/>
          <p:nvPr/>
        </p:nvSpPr>
        <p:spPr>
          <a:xfrm rot="5400000">
            <a:off x="659575" y="2418081"/>
            <a:ext cx="67423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A2DC7-F035-159C-58A2-5C311B0DDA58}"/>
              </a:ext>
            </a:extLst>
          </p:cNvPr>
          <p:cNvSpPr txBox="1"/>
          <p:nvPr/>
        </p:nvSpPr>
        <p:spPr>
          <a:xfrm rot="5400000">
            <a:off x="7632496" y="3716930"/>
            <a:ext cx="57194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</p:spTree>
    <p:extLst>
      <p:ext uri="{BB962C8B-B14F-4D97-AF65-F5344CB8AC3E}">
        <p14:creationId xmlns:p14="http://schemas.microsoft.com/office/powerpoint/2010/main" val="331857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82</Words>
  <Application>Microsoft Office PowerPoint</Application>
  <PresentationFormat>Widescreen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Jurong West Jewel 992A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142</cp:revision>
  <dcterms:created xsi:type="dcterms:W3CDTF">2024-08-12T05:58:03Z</dcterms:created>
  <dcterms:modified xsi:type="dcterms:W3CDTF">2024-09-25T08:49:33Z</dcterms:modified>
</cp:coreProperties>
</file>