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2052-032B-48F4-9870-F6486F2A5515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F711B-C04B-4322-BBA1-9975426DC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9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F711B-C04B-4322-BBA1-9975426DC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3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B2B-0894-187D-5AE3-523015C8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0E186-F851-4BCB-7179-507EDA20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CB3-42CB-0F88-9F7F-C9F94E63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D2E3-46A1-7528-E6A1-9B3E22B8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AEF1-47FB-E0D9-05C1-C22B839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E8F9-4863-A941-E232-09143DA7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197E1-EACE-7694-209F-7A7047FF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27B4-DE38-20CA-D264-2906419A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06EA-0458-12CD-EF53-A8166DF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BE13-6299-5B26-7B61-AFB624B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FEF28-5356-ADFF-9372-93E44985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0810C-B598-D459-4AFF-EBE2BBDA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C8F6-323A-D06A-3EA4-9D05E07A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6DC1-647C-E315-84EF-B3DED41B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8D79-4D8B-60F5-9061-0F54283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C872-869B-3916-977F-1B884D5D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EB48-B292-BD17-9C80-43DF6E32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8206-A7FC-3288-D0E3-644F0C2D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A9F7-80F5-961E-4DAA-DE05B815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6917-7284-EFF4-23A7-198617F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F03-216A-B843-970A-16B933B0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C2CC6-0E09-F4B5-9B57-0627569F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544-8D38-C53E-DF1E-79306643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C043-98B6-4B91-045D-BEC88023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A61A-1DBF-CFCC-511B-073A4F8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5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907-7A4C-C8A2-7DAB-79447AA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B9A-F4B9-D25B-A6D5-283C807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A0A3-98F0-0B3B-BAC3-AB4AE55B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D0CAD-1451-2B35-4722-36F5B960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BB2A-71C1-670C-FE83-7186FFDE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8FD3-C1EF-CF2E-4126-1976983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9E89-892A-E9C4-ABD9-E39758FA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3729-A7A3-1E31-1580-ED3AD4B7C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E3AA-BAE2-2E54-1458-B86B2DCE8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2D953-BF86-0966-EA17-AFC0A6AAB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A5107-B7F0-8E35-73D0-48681E66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E313B-ACF8-89FC-40F1-C42DA9C4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ED434-D203-3DE8-1818-FDF6BEE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317C2-C19B-FD76-D5A7-A32D608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8EE9-41E2-406C-92F1-556F030A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6FB0B-E419-B2E6-73AF-535D8C4A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5F86F-7CA7-DDC5-83CF-ACA17FC9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C331B-E670-72A6-B93D-2919BD38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84EE-3EB0-7531-307C-CD8437FD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9C8F-E8F6-E109-D366-02CF7DBA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5316F-6842-D941-6AD9-2FFCDA5C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E241-E11B-EAB9-DEC4-7C1B64C2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3553-CC60-0FD1-EAA5-5186AAD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CF7F0-D6D5-00BB-4A78-D90AFCBD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05B9-8166-E5F3-076D-EED826F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34EB-AF1E-28B5-5803-4B792244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8220-37C8-2525-9EB0-7BBEC11C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5A3-78FE-8E53-CA1D-92B965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8C5EA-FB85-90E9-6983-6BE79C6AD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5BC25-6FA7-46A3-0A82-9A6FD3C79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96FAE-2637-F01B-3956-88BB9F0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CC25-7197-3CE2-CF0A-FF8A9E1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4D7A-668E-FA9D-83EE-2492472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6746C-C72B-BCE0-ACAA-207769A0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E4E64-D6B0-7910-6D52-E7F103458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81F5-4AC3-960C-9F54-45A34147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7304-5407-43DA-8707-3BFFE8D5132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B61BF-10C7-4B1C-C19A-6EAD1D938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D001-B1EA-68C4-3D38-606DCEC60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0B2D-58EC-4C75-B0E3-5529BA93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54EE-094D-C4D9-0F59-064BF154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Jurong West Jewel 992B</a:t>
            </a:r>
          </a:p>
        </p:txBody>
      </p:sp>
    </p:spTree>
    <p:extLst>
      <p:ext uri="{BB962C8B-B14F-4D97-AF65-F5344CB8AC3E}">
        <p14:creationId xmlns:p14="http://schemas.microsoft.com/office/powerpoint/2010/main" val="411615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1BF396-998A-2EEE-13AC-9ADE9125D064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600"/>
            <a:ext cx="12192000" cy="4953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307C41-1CA5-AA63-933C-D36B522A8E97}"/>
              </a:ext>
            </a:extLst>
          </p:cNvPr>
          <p:cNvSpPr txBox="1"/>
          <p:nvPr/>
        </p:nvSpPr>
        <p:spPr>
          <a:xfrm>
            <a:off x="193043" y="5613295"/>
            <a:ext cx="6317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992B</a:t>
            </a:r>
            <a:br>
              <a:rPr lang="en-US" sz="2000" b="1" dirty="0"/>
            </a:br>
            <a:r>
              <a:rPr lang="en-US" sz="2000" b="1" dirty="0"/>
              <a:t>1</a:t>
            </a:r>
            <a:r>
              <a:rPr lang="en-US" sz="2000" b="1" baseline="30000" dirty="0"/>
              <a:t>st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800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Top" hidden="1">
            <a:extLst>
              <a:ext uri="{FF2B5EF4-FFF2-40B4-BE49-F238E27FC236}">
                <a16:creationId xmlns:a16="http://schemas.microsoft.com/office/drawing/2014/main" id="{10584A9A-9D36-97A6-739F-7226B83AF0D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040" y="60923"/>
            <a:ext cx="12287250" cy="5157450"/>
          </a:xfrm>
          <a:prstGeom prst="rect">
            <a:avLst/>
          </a:prstGeom>
        </p:spPr>
      </p:pic>
      <p:pic>
        <p:nvPicPr>
          <p:cNvPr id="18" name="PictureL1" hidden="1">
            <a:extLst>
              <a:ext uri="{FF2B5EF4-FFF2-40B4-BE49-F238E27FC236}">
                <a16:creationId xmlns:a16="http://schemas.microsoft.com/office/drawing/2014/main" id="{46FA9B04-AF27-567D-ADF4-BF5EAAC5C03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0487" y="174922"/>
            <a:ext cx="12287247" cy="5024401"/>
          </a:xfrm>
          <a:prstGeom prst="rect">
            <a:avLst/>
          </a:prstGeom>
        </p:spPr>
      </p:pic>
      <p:grpSp>
        <p:nvGrpSpPr>
          <p:cNvPr id="378" name="Group 377">
            <a:extLst>
              <a:ext uri="{FF2B5EF4-FFF2-40B4-BE49-F238E27FC236}">
                <a16:creationId xmlns:a16="http://schemas.microsoft.com/office/drawing/2014/main" id="{D0CA7006-4D51-33DC-B584-AE0D17893B5F}"/>
              </a:ext>
            </a:extLst>
          </p:cNvPr>
          <p:cNvGrpSpPr/>
          <p:nvPr/>
        </p:nvGrpSpPr>
        <p:grpSpPr>
          <a:xfrm>
            <a:off x="0" y="23044"/>
            <a:ext cx="12192000" cy="5346298"/>
            <a:chOff x="-236241" y="23044"/>
            <a:chExt cx="12461447" cy="5346298"/>
          </a:xfrm>
        </p:grpSpPr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5E5F6C50-1666-4976-FDBB-07749D7872CA}"/>
                </a:ext>
              </a:extLst>
            </p:cNvPr>
            <p:cNvGrpSpPr/>
            <p:nvPr/>
          </p:nvGrpSpPr>
          <p:grpSpPr>
            <a:xfrm>
              <a:off x="-80487" y="262250"/>
              <a:ext cx="12305693" cy="4802076"/>
              <a:chOff x="-80487" y="262250"/>
              <a:chExt cx="12305693" cy="4802076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F0737F4-465E-4DBD-CE55-5C06D2D15AB7}"/>
                  </a:ext>
                </a:extLst>
              </p:cNvPr>
              <p:cNvGrpSpPr/>
              <p:nvPr/>
            </p:nvGrpSpPr>
            <p:grpSpPr>
              <a:xfrm>
                <a:off x="1189306" y="429771"/>
                <a:ext cx="1305297" cy="1920241"/>
                <a:chOff x="3800133" y="2505848"/>
                <a:chExt cx="993927" cy="1216356"/>
              </a:xfrm>
            </p:grpSpPr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6A1F41A4-EE8E-3BB8-2777-F16A8D9CC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05238" y="2505848"/>
                  <a:ext cx="0" cy="121635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12C2FF5B-3837-073C-5B24-3F6CC1F8D9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00133" y="2512694"/>
                  <a:ext cx="98981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4EEFE480-8DB6-A26C-390E-9F990FFB5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9154" y="2505848"/>
                  <a:ext cx="0" cy="11236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B5B11699-A3CB-E77B-AC90-2E249F00BE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15549" y="3624262"/>
                  <a:ext cx="27851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C7ECF567-9583-2406-3CFD-8E3143C3E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02364" y="3720517"/>
                  <a:ext cx="48739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23222399-235F-D86C-AB0A-287E5EB22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22198" y="3310519"/>
                  <a:ext cx="0" cy="4054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7E86F1F-8339-DFC1-0D62-3AF54A9BEC68}"/>
                  </a:ext>
                </a:extLst>
              </p:cNvPr>
              <p:cNvGrpSpPr/>
              <p:nvPr/>
            </p:nvGrpSpPr>
            <p:grpSpPr>
              <a:xfrm flipH="1">
                <a:off x="2937089" y="429765"/>
                <a:ext cx="1393741" cy="1923507"/>
                <a:chOff x="3732737" y="2503467"/>
                <a:chExt cx="1061273" cy="1218426"/>
              </a:xfrm>
            </p:grpSpPr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BBAE49FC-02CF-15AD-83B7-909DC63C15EA}"/>
                    </a:ext>
                  </a:extLst>
                </p:cNvPr>
                <p:cNvCxnSpPr/>
                <p:nvPr/>
              </p:nvCxnSpPr>
              <p:spPr>
                <a:xfrm>
                  <a:off x="3805238" y="2503467"/>
                  <a:ext cx="0" cy="121635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5193DAA9-4656-9ABA-35DB-687B09384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04201" y="2509259"/>
                  <a:ext cx="989809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A2DABF85-9D98-2C48-47EE-7D5DDAC693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9154" y="2503467"/>
                  <a:ext cx="0" cy="112368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F35E3A64-0F25-8C09-F274-28FB9A675E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48188" y="3624262"/>
                  <a:ext cx="24096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D40064AE-71DD-A39A-476E-69FFBAB02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32737" y="3721893"/>
                  <a:ext cx="55702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D410DDC9-60DF-B701-B5E0-DB2B640B54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8188" y="3308582"/>
                  <a:ext cx="0" cy="4054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3621E1B-8D3A-1478-ACFF-9B524D802740}"/>
                  </a:ext>
                </a:extLst>
              </p:cNvPr>
              <p:cNvGrpSpPr/>
              <p:nvPr/>
            </p:nvGrpSpPr>
            <p:grpSpPr>
              <a:xfrm>
                <a:off x="5425293" y="429768"/>
                <a:ext cx="2564716" cy="1930525"/>
                <a:chOff x="6042682" y="1995308"/>
                <a:chExt cx="1952922" cy="1222871"/>
              </a:xfrm>
            </p:grpSpPr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22973169-783D-AB6A-1335-DCF564F92075}"/>
                    </a:ext>
                  </a:extLst>
                </p:cNvPr>
                <p:cNvCxnSpPr/>
                <p:nvPr/>
              </p:nvCxnSpPr>
              <p:spPr>
                <a:xfrm flipH="1">
                  <a:off x="6044046" y="1995308"/>
                  <a:ext cx="0" cy="121635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E5CF6F6D-4F06-9DBA-31C7-D5F75FBAD40F}"/>
                    </a:ext>
                  </a:extLst>
                </p:cNvPr>
                <p:cNvCxnSpPr/>
                <p:nvPr/>
              </p:nvCxnSpPr>
              <p:spPr>
                <a:xfrm flipH="1">
                  <a:off x="7979976" y="1995308"/>
                  <a:ext cx="0" cy="121635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5EDA805A-AD8B-5C92-B39C-CF4BB8E2E7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42682" y="3213735"/>
                  <a:ext cx="55702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AFECF0AD-E278-2EC0-5F57-5C5B38CAA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08210" y="3212145"/>
                  <a:ext cx="48739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459F8FD9-14F5-1E36-AF8F-2001BB066A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44174" y="2001100"/>
                  <a:ext cx="1937797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EBB032C8-CCF8-F15B-420E-8898AFD5C5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2161" y="3113722"/>
                  <a:ext cx="522207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741E74DC-371A-C5DA-0553-FFF27CFF1E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99604" y="3113722"/>
                  <a:ext cx="0" cy="10445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297ADB65-679E-E474-E05F-1E901E98AD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7077" y="3113722"/>
                  <a:ext cx="0" cy="10445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A8FD2194-6B4E-D302-9454-A3C347ABCA7A}"/>
                  </a:ext>
                </a:extLst>
              </p:cNvPr>
              <p:cNvGrpSpPr/>
              <p:nvPr/>
            </p:nvGrpSpPr>
            <p:grpSpPr>
              <a:xfrm>
                <a:off x="8588422" y="262250"/>
                <a:ext cx="3636784" cy="2255385"/>
                <a:chOff x="8451300" y="1889196"/>
                <a:chExt cx="2769267" cy="1428650"/>
              </a:xfrm>
            </p:grpSpPr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2F209E7C-0DE3-6833-DE97-03D823845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51300" y="2116772"/>
                  <a:ext cx="696279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F3F910C5-09C1-92A1-73C6-2FA1D8D77B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78694" y="1890703"/>
                  <a:ext cx="0" cy="78773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73DAD66A-3625-49F9-C3A9-DEE3C158C3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42754" y="2110739"/>
                  <a:ext cx="0" cy="110051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4020CC86-10FE-B9DD-44ED-DA3897B04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42754" y="3111711"/>
                  <a:ext cx="27851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868363D2-DFD8-329E-F3CB-000E57820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1418" y="3104831"/>
                  <a:ext cx="0" cy="20796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B584052B-90AD-ADC1-91CB-D81288C4C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20467" y="2656098"/>
                  <a:ext cx="0" cy="26644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3F5754D1-010B-D9CA-4611-55F8F10678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73154" y="1889196"/>
                  <a:ext cx="0" cy="7761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1B04D7EB-1AB3-21CC-EC93-DEDC9BA7AC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77400" y="3311285"/>
                  <a:ext cx="780695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B18EDC9E-608E-5340-A07D-D74C4A9C9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61772" y="2912394"/>
                  <a:ext cx="1294" cy="4054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59C9F0A6-5102-5877-69FA-F7A02EF541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72134" y="1895735"/>
                  <a:ext cx="139951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57577ADC-B389-56A6-FE9A-63383B8AF8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54660" y="2917783"/>
                  <a:ext cx="765907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0AF5CA7B-F37F-D168-5B97-F3C4D0217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911778" y="2660331"/>
                  <a:ext cx="16729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6FAB77A-A308-03BA-7FA6-BF87CFD3E6F7}"/>
                  </a:ext>
                </a:extLst>
              </p:cNvPr>
              <p:cNvGrpSpPr/>
              <p:nvPr/>
            </p:nvGrpSpPr>
            <p:grpSpPr>
              <a:xfrm flipV="1">
                <a:off x="9366310" y="2799141"/>
                <a:ext cx="2825578" cy="2265185"/>
                <a:chOff x="9136096" y="1881958"/>
                <a:chExt cx="2151558" cy="1434858"/>
              </a:xfrm>
            </p:grpSpPr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7513A949-A0C1-BE7F-BA4C-76C6A2365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36096" y="2116772"/>
                  <a:ext cx="536133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7CB36A4D-B0A2-CA8F-AE6C-368590C20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9675067" y="1889609"/>
                  <a:ext cx="0" cy="28960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ABF6063D-9644-6384-B270-96397C70B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42754" y="2116754"/>
                  <a:ext cx="0" cy="112368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F435BF83-2BAD-D5B9-6E28-C550948CF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37548" y="3113722"/>
                  <a:ext cx="348138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CDC4045-3720-325A-AF42-7CE052B751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5044" y="3027207"/>
                  <a:ext cx="0" cy="289609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D0B1299D-B05D-100D-CE07-7B33B1B9B1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20467" y="2651146"/>
                  <a:ext cx="0" cy="26644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A5DC7F15-31CF-B8DA-379E-6AD7EC6B8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73154" y="1881958"/>
                  <a:ext cx="0" cy="77615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ADE53324-09AD-00B0-C48C-30797FEE9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84661" y="3312794"/>
                  <a:ext cx="7747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85294364-6F55-2D45-D7E9-8040548938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52100" y="2907344"/>
                  <a:ext cx="1294" cy="4054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9C172974-C1AE-46F6-E874-4AEC9303DE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69854" y="1888695"/>
                  <a:ext cx="139951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E53F6A15-C7C4-FF3F-B0E9-F59B03644A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52122" y="2912559"/>
                  <a:ext cx="835532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EA5E0347-7B04-0DA8-1318-E160719CC7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913003" y="2657315"/>
                  <a:ext cx="167106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672565A-E888-DA7E-BAAC-6419EE24ADD9}"/>
                  </a:ext>
                </a:extLst>
              </p:cNvPr>
              <p:cNvGrpSpPr/>
              <p:nvPr/>
            </p:nvGrpSpPr>
            <p:grpSpPr>
              <a:xfrm>
                <a:off x="118768" y="2722700"/>
                <a:ext cx="2604395" cy="1923833"/>
                <a:chOff x="2001989" y="3447742"/>
                <a:chExt cx="1983137" cy="1218632"/>
              </a:xfrm>
            </p:grpSpPr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B0173754-4919-0930-9407-8DDEB36BBC0B}"/>
                    </a:ext>
                  </a:extLst>
                </p:cNvPr>
                <p:cNvCxnSpPr/>
                <p:nvPr/>
              </p:nvCxnSpPr>
              <p:spPr>
                <a:xfrm flipV="1">
                  <a:off x="2009458" y="3448431"/>
                  <a:ext cx="0" cy="52129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197B93E3-4913-3FF4-FEE3-375A37634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1989" y="4664774"/>
                  <a:ext cx="939974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3B3E7B7-6FAF-AB9F-370E-0CCEF8F1E1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47571" y="3562092"/>
                  <a:ext cx="27851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817B33F0-AE27-7C7B-D763-1B095F9211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006584" y="3453194"/>
                  <a:ext cx="745824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D0EAAC58-6BE9-2B05-5343-386BF9E25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47572" y="3453192"/>
                  <a:ext cx="0" cy="4054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123DB18B-500E-E980-24B6-855A45784621}"/>
                    </a:ext>
                  </a:extLst>
                </p:cNvPr>
                <p:cNvCxnSpPr/>
                <p:nvPr/>
              </p:nvCxnSpPr>
              <p:spPr>
                <a:xfrm flipH="1" flipV="1">
                  <a:off x="3868060" y="3450018"/>
                  <a:ext cx="0" cy="121635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A8425491-6895-B006-6AA6-953DED1FA7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32776" y="4664773"/>
                  <a:ext cx="939974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463A8512-2A77-02F3-0D90-00B6E68922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3023" y="3856991"/>
                  <a:ext cx="27851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2CD23312-C855-F37E-C224-15D6BD2AF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8105" y="3447742"/>
                  <a:ext cx="557021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16BCD48D-9F78-00A2-5A92-B16F5CB0EA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36260" y="3448430"/>
                  <a:ext cx="0" cy="173765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01FFB93-9337-921E-2797-CFE05A4F47EA}"/>
                  </a:ext>
                </a:extLst>
              </p:cNvPr>
              <p:cNvGrpSpPr/>
              <p:nvPr/>
            </p:nvGrpSpPr>
            <p:grpSpPr>
              <a:xfrm>
                <a:off x="3193677" y="2722030"/>
                <a:ext cx="3930737" cy="2175173"/>
                <a:chOff x="4343404" y="3447317"/>
                <a:chExt cx="2993093" cy="1377840"/>
              </a:xfrm>
            </p:grpSpPr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B9470FD5-C810-C01E-127E-F44336E01A51}"/>
                    </a:ext>
                  </a:extLst>
                </p:cNvPr>
                <p:cNvGrpSpPr/>
                <p:nvPr/>
              </p:nvGrpSpPr>
              <p:grpSpPr>
                <a:xfrm>
                  <a:off x="4343404" y="3447317"/>
                  <a:ext cx="1781074" cy="1376626"/>
                  <a:chOff x="4343404" y="3447317"/>
                  <a:chExt cx="1781074" cy="1376626"/>
                </a:xfrm>
              </p:grpSpPr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C96CA1E5-FB18-6329-12F3-EB98249C61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4868" y="3859430"/>
                    <a:ext cx="466505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3CE19FDD-1989-7595-4435-BF3CD8D75F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350660" y="3855729"/>
                    <a:ext cx="0" cy="961501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07D6EE29-0D60-73B9-B2F3-34254C832C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3404" y="4290102"/>
                    <a:ext cx="974789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5B786230-4359-6DA8-18E5-67AACABACD23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814210" y="3447317"/>
                    <a:ext cx="0" cy="417036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9354C6B0-6C8E-15B8-14D0-96F4599717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5596" y="4817908"/>
                    <a:ext cx="97478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3F1AF796-6625-208B-FF50-9ACB011A0CC7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5571157" y="3678629"/>
                    <a:ext cx="0" cy="34753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5AB906E0-F43D-9750-F6BB-E81FAC908F4C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5315795" y="4285271"/>
                    <a:ext cx="0" cy="53867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D84BCE6D-D4F4-300A-CFB2-40EE9F9B87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6206" y="4611533"/>
                    <a:ext cx="53035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C2F8A87E-E13A-5D4D-A983-06209FD880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67457" y="4018421"/>
                    <a:ext cx="557021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D3067219-50C1-C796-FE2B-5BE6FBF44D38}"/>
                    </a:ext>
                  </a:extLst>
                </p:cNvPr>
                <p:cNvGrpSpPr/>
                <p:nvPr/>
              </p:nvGrpSpPr>
              <p:grpSpPr>
                <a:xfrm flipH="1">
                  <a:off x="5565314" y="3456367"/>
                  <a:ext cx="1771183" cy="1368790"/>
                  <a:chOff x="4351710" y="3456367"/>
                  <a:chExt cx="1771183" cy="1368790"/>
                </a:xfrm>
              </p:grpSpPr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8B0BE30D-B22A-A323-BA18-9824DBB081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54605" y="3859433"/>
                    <a:ext cx="362064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6271A9C3-AF45-2CA9-04B0-041A751E46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358218" y="3855732"/>
                    <a:ext cx="0" cy="9615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3CAFDA2B-FE5F-622E-2CAB-89BC752450FE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709038" y="3456367"/>
                    <a:ext cx="0" cy="40545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D4893076-0431-AF0C-2A7A-B65A840E0F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51710" y="4819113"/>
                    <a:ext cx="974787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51DDAE61-7B79-E1F1-6938-FD9B75D8B3DB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5568752" y="3678624"/>
                    <a:ext cx="0" cy="34753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CD75111E-0443-F7AF-3450-CAB53715AE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319422" y="4535549"/>
                    <a:ext cx="0" cy="28960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D33ABF9D-3D8F-507E-8291-EA1E2F52A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7389" y="4611533"/>
                    <a:ext cx="52917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4D2C0F4C-B399-2697-C8EF-F5E6122AFB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65872" y="3680411"/>
                    <a:ext cx="557021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Lift">
                <a:extLst>
                  <a:ext uri="{FF2B5EF4-FFF2-40B4-BE49-F238E27FC236}">
                    <a16:creationId xmlns:a16="http://schemas.microsoft.com/office/drawing/2014/main" id="{CA774BFF-5AEE-9A4C-38BE-18675B341C77}"/>
                  </a:ext>
                </a:extLst>
              </p:cNvPr>
              <p:cNvGrpSpPr/>
              <p:nvPr/>
            </p:nvGrpSpPr>
            <p:grpSpPr>
              <a:xfrm>
                <a:off x="7726122" y="2915662"/>
                <a:ext cx="560672" cy="1782669"/>
                <a:chOff x="7794666" y="3569972"/>
                <a:chExt cx="426928" cy="1129213"/>
              </a:xfrm>
            </p:grpSpPr>
            <p:grpSp>
              <p:nvGrpSpPr>
                <p:cNvPr id="164" name="Lift">
                  <a:extLst>
                    <a:ext uri="{FF2B5EF4-FFF2-40B4-BE49-F238E27FC236}">
                      <a16:creationId xmlns:a16="http://schemas.microsoft.com/office/drawing/2014/main" id="{B3B36B1C-917F-7394-D5D1-504D5D620842}"/>
                    </a:ext>
                  </a:extLst>
                </p:cNvPr>
                <p:cNvGrpSpPr/>
                <p:nvPr/>
              </p:nvGrpSpPr>
              <p:grpSpPr>
                <a:xfrm>
                  <a:off x="7796207" y="4320604"/>
                  <a:ext cx="425387" cy="378581"/>
                  <a:chOff x="7796207" y="4320604"/>
                  <a:chExt cx="425387" cy="378581"/>
                </a:xfrm>
              </p:grpSpPr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3114EA75-5C86-D5B4-4F33-CA19FF2ADBA1}"/>
                      </a:ext>
                    </a:extLst>
                  </p:cNvPr>
                  <p:cNvSpPr/>
                  <p:nvPr/>
                </p:nvSpPr>
                <p:spPr>
                  <a:xfrm>
                    <a:off x="7800970" y="4320604"/>
                    <a:ext cx="420624" cy="37490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rgbClr val="080808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08042E14-4368-D59E-94A3-BA5E2D3E3B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00970" y="4320604"/>
                    <a:ext cx="420624" cy="374904"/>
                  </a:xfrm>
                  <a:prstGeom prst="line">
                    <a:avLst/>
                  </a:prstGeom>
                  <a:ln w="19050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3FDD080B-372D-9534-D779-F699B2E808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96207" y="4320604"/>
                    <a:ext cx="425387" cy="378581"/>
                  </a:xfrm>
                  <a:prstGeom prst="line">
                    <a:avLst/>
                  </a:prstGeom>
                  <a:ln w="19050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Lift">
                  <a:extLst>
                    <a:ext uri="{FF2B5EF4-FFF2-40B4-BE49-F238E27FC236}">
                      <a16:creationId xmlns:a16="http://schemas.microsoft.com/office/drawing/2014/main" id="{674FA195-B7E7-4809-C491-A81545924602}"/>
                    </a:ext>
                  </a:extLst>
                </p:cNvPr>
                <p:cNvGrpSpPr/>
                <p:nvPr/>
              </p:nvGrpSpPr>
              <p:grpSpPr>
                <a:xfrm>
                  <a:off x="7795414" y="3944685"/>
                  <a:ext cx="425387" cy="378581"/>
                  <a:chOff x="7796207" y="4320604"/>
                  <a:chExt cx="425387" cy="378581"/>
                </a:xfrm>
              </p:grpSpPr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EB37602B-7248-4FBE-054C-082726340250}"/>
                      </a:ext>
                    </a:extLst>
                  </p:cNvPr>
                  <p:cNvSpPr/>
                  <p:nvPr/>
                </p:nvSpPr>
                <p:spPr>
                  <a:xfrm>
                    <a:off x="7800970" y="4320604"/>
                    <a:ext cx="420624" cy="37490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rgbClr val="080808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ECC09B21-ADD9-C574-0988-43CABDE67F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00970" y="4320604"/>
                    <a:ext cx="420624" cy="374904"/>
                  </a:xfrm>
                  <a:prstGeom prst="line">
                    <a:avLst/>
                  </a:prstGeom>
                  <a:ln w="19050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FFACBAC0-FD2E-F9BC-4AF3-6ADF5C1D89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96207" y="4320604"/>
                    <a:ext cx="425387" cy="378581"/>
                  </a:xfrm>
                  <a:prstGeom prst="line">
                    <a:avLst/>
                  </a:prstGeom>
                  <a:ln w="19050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Lift">
                  <a:extLst>
                    <a:ext uri="{FF2B5EF4-FFF2-40B4-BE49-F238E27FC236}">
                      <a16:creationId xmlns:a16="http://schemas.microsoft.com/office/drawing/2014/main" id="{857239DF-BB07-1F67-CCE4-CA47E8F1EF82}"/>
                    </a:ext>
                  </a:extLst>
                </p:cNvPr>
                <p:cNvGrpSpPr/>
                <p:nvPr/>
              </p:nvGrpSpPr>
              <p:grpSpPr>
                <a:xfrm>
                  <a:off x="7794666" y="3569972"/>
                  <a:ext cx="425387" cy="378581"/>
                  <a:chOff x="7796207" y="4320604"/>
                  <a:chExt cx="425387" cy="378581"/>
                </a:xfrm>
              </p:grpSpPr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3DECA9F6-5E9C-17FC-AB8D-B45B9CF6CDE0}"/>
                      </a:ext>
                    </a:extLst>
                  </p:cNvPr>
                  <p:cNvSpPr/>
                  <p:nvPr/>
                </p:nvSpPr>
                <p:spPr>
                  <a:xfrm>
                    <a:off x="7800970" y="4320604"/>
                    <a:ext cx="420624" cy="374904"/>
                  </a:xfrm>
                  <a:prstGeom prst="rect">
                    <a:avLst/>
                  </a:prstGeom>
                  <a:noFill/>
                  <a:ln w="19050">
                    <a:solidFill>
                      <a:srgbClr val="080808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rgbClr val="080808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474E8A0B-C7F2-7F54-4A55-FB932E97C1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00970" y="4320604"/>
                    <a:ext cx="420624" cy="374904"/>
                  </a:xfrm>
                  <a:prstGeom prst="line">
                    <a:avLst/>
                  </a:prstGeom>
                  <a:ln w="19050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92105A7D-452A-ADCF-CCDA-EB6046D829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96207" y="4320604"/>
                    <a:ext cx="425387" cy="378581"/>
                  </a:xfrm>
                  <a:prstGeom prst="line">
                    <a:avLst/>
                  </a:prstGeom>
                  <a:ln w="19050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355888C-C459-57DB-A326-4A81BA6C46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67857" y="4692522"/>
                <a:ext cx="18288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0AE280A-E407-9F22-26E0-6EB7E115D8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9118" y="2350008"/>
                <a:ext cx="152874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BD90665-F380-8181-0648-FC7805D410D7}"/>
                  </a:ext>
                </a:extLst>
              </p:cNvPr>
              <p:cNvCxnSpPr/>
              <p:nvPr/>
            </p:nvCxnSpPr>
            <p:spPr>
              <a:xfrm flipH="1">
                <a:off x="8596838" y="613759"/>
                <a:ext cx="0" cy="173736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B16BA26-9FF0-95F9-B04E-8C0814FE83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4496" y="2928804"/>
                <a:ext cx="0" cy="177393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8" name="Stair">
                <a:extLst>
                  <a:ext uri="{FF2B5EF4-FFF2-40B4-BE49-F238E27FC236}">
                    <a16:creationId xmlns:a16="http://schemas.microsoft.com/office/drawing/2014/main" id="{1D528456-C5DC-EE6A-0910-0ED02408819D}"/>
                  </a:ext>
                </a:extLst>
              </p:cNvPr>
              <p:cNvGrpSpPr/>
              <p:nvPr/>
            </p:nvGrpSpPr>
            <p:grpSpPr>
              <a:xfrm>
                <a:off x="2708890" y="583850"/>
                <a:ext cx="240171" cy="1615536"/>
                <a:chOff x="2708890" y="583850"/>
                <a:chExt cx="240171" cy="1615536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CDF668A7-0541-34B0-B2BC-6C19656512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13632" y="952839"/>
                  <a:ext cx="2286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581A0A4-B086-E31F-46AB-48AB98D0DF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13661" y="1042416"/>
                  <a:ext cx="2286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18248244-C739-471B-2839-1F773DFB6D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13691" y="1133856"/>
                  <a:ext cx="2286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647A6F8F-C1D5-0780-4A0F-809B1E65AA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13703" y="1316736"/>
                  <a:ext cx="2286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B6AF720E-A04C-F5ED-C791-11A13F501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08890" y="1225296"/>
                  <a:ext cx="2286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1CAABFB7-5F3A-F6A4-583B-CEA8EB787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13730" y="1408176"/>
                  <a:ext cx="2286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929209DF-78B4-E249-41D0-C3626C49F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13740" y="1499616"/>
                  <a:ext cx="2286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2257C217-A577-3657-EC2D-3C14A57DA8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13796" y="1591056"/>
                  <a:ext cx="2286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3CFC4ABD-5E1B-47FE-49F6-9C08DDE66D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4629" y="583850"/>
                  <a:ext cx="0" cy="118872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C6868C6-021D-0D4A-1A1A-BA0D7D2FE4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10562" y="594333"/>
                  <a:ext cx="237744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E024D7D9-F1E7-113D-216A-17C4EBCC6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08890" y="2199386"/>
                  <a:ext cx="240171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1390F38-C87F-FBCD-0BED-4DAAEA0C24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9334" y="2351518"/>
                <a:ext cx="82296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EB33FF0-625C-E351-C280-ACDC6AA935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8813" y="2720482"/>
                <a:ext cx="146304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C51BD37-D0EC-A2B7-853D-9CABAFDF11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80487" y="2345005"/>
                <a:ext cx="127476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7198E4D-B887-CF53-7A39-CB89C56EF5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09625" y="2732791"/>
                <a:ext cx="18288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C84D03E-E727-B31D-774E-E2EDCEEB0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1937" y="2722682"/>
                <a:ext cx="0" cy="21653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9" name="Stair">
                <a:extLst>
                  <a:ext uri="{FF2B5EF4-FFF2-40B4-BE49-F238E27FC236}">
                    <a16:creationId xmlns:a16="http://schemas.microsoft.com/office/drawing/2014/main" id="{7FFFF3A5-41D0-8EDE-998A-EC7F7DEC3CA2}"/>
                  </a:ext>
                </a:extLst>
              </p:cNvPr>
              <p:cNvGrpSpPr/>
              <p:nvPr/>
            </p:nvGrpSpPr>
            <p:grpSpPr>
              <a:xfrm flipH="1" flipV="1">
                <a:off x="8752299" y="2929228"/>
                <a:ext cx="620422" cy="1770697"/>
                <a:chOff x="2461240" y="587439"/>
                <a:chExt cx="620422" cy="1770697"/>
              </a:xfrm>
            </p:grpSpPr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80604C63-942A-C7AD-BBEB-6C7CD7C03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13632" y="1044548"/>
                  <a:ext cx="2286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74FA1A85-117E-C06B-9AE4-FCD1EA9FA6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13661" y="1135988"/>
                  <a:ext cx="2286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32B7CC1B-5B24-73C3-8A39-92175A29B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13691" y="1227428"/>
                  <a:ext cx="2286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31907E7A-CEB7-A655-E84F-7409B5518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13703" y="1318868"/>
                  <a:ext cx="2286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589937BD-D185-ACB7-2AD2-39CB8B93B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13714" y="1410308"/>
                  <a:ext cx="2286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65AD152D-9D94-84A2-40D7-4BB71B5AE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13730" y="1501748"/>
                  <a:ext cx="2286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1315B848-A3CF-2B98-039D-47940108E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13740" y="1593188"/>
                  <a:ext cx="2286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819BDAA4-84D4-3782-BDFD-F99BF17F3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13796" y="1684628"/>
                  <a:ext cx="22860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21124D97-C079-80DF-EA05-2A7CCF077F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4629" y="587439"/>
                  <a:ext cx="0" cy="128016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847D8094-0E31-0202-0225-C62845C219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15902" y="594333"/>
                  <a:ext cx="365760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0E848E4B-40D8-B0F6-0C48-82F6942948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461240" y="2358136"/>
                  <a:ext cx="240171" cy="0"/>
                </a:xfrm>
                <a:prstGeom prst="line">
                  <a:avLst/>
                </a:prstGeom>
                <a:ln w="19050">
                  <a:solidFill>
                    <a:srgbClr val="08080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168E86C-2B10-2AF4-3CE0-3D22D7D9592C}"/>
                </a:ext>
              </a:extLst>
            </p:cNvPr>
            <p:cNvCxnSpPr/>
            <p:nvPr/>
          </p:nvCxnSpPr>
          <p:spPr>
            <a:xfrm flipH="1">
              <a:off x="4620634" y="28132"/>
              <a:ext cx="0" cy="23317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5EF55E3-2A62-39CA-63A0-D563B645170D}"/>
                </a:ext>
              </a:extLst>
            </p:cNvPr>
            <p:cNvCxnSpPr/>
            <p:nvPr/>
          </p:nvCxnSpPr>
          <p:spPr>
            <a:xfrm flipH="1">
              <a:off x="4326310" y="23044"/>
              <a:ext cx="0" cy="23317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EA11CA98-0E48-0357-2F1B-2452E68817A4}"/>
                </a:ext>
              </a:extLst>
            </p:cNvPr>
            <p:cNvCxnSpPr/>
            <p:nvPr/>
          </p:nvCxnSpPr>
          <p:spPr>
            <a:xfrm flipH="1">
              <a:off x="3499218" y="437381"/>
              <a:ext cx="0" cy="12801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94F7746-AF38-2BED-0984-0B53A3B0E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333" y="1710182"/>
              <a:ext cx="54864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0AF4FA2-6C5E-185A-1A1D-3D1D9E356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1595" y="1710182"/>
              <a:ext cx="36576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60EED0E0-551C-3ED1-DE0B-B92246EB23C6}"/>
                </a:ext>
              </a:extLst>
            </p:cNvPr>
            <p:cNvSpPr/>
            <p:nvPr/>
          </p:nvSpPr>
          <p:spPr>
            <a:xfrm>
              <a:off x="6159902" y="446907"/>
              <a:ext cx="1197328" cy="1193113"/>
            </a:xfrm>
            <a:custGeom>
              <a:avLst/>
              <a:gdLst>
                <a:gd name="connsiteX0" fmla="*/ 0 w 1193518"/>
                <a:gd name="connsiteY0" fmla="*/ 0 h 1193113"/>
                <a:gd name="connsiteX1" fmla="*/ 1193518 w 1193518"/>
                <a:gd name="connsiteY1" fmla="*/ 0 h 1193113"/>
                <a:gd name="connsiteX2" fmla="*/ 1193518 w 1193518"/>
                <a:gd name="connsiteY2" fmla="*/ 1193113 h 1193113"/>
                <a:gd name="connsiteX3" fmla="*/ 0 w 1193518"/>
                <a:gd name="connsiteY3" fmla="*/ 1193113 h 1193113"/>
                <a:gd name="connsiteX4" fmla="*/ 0 w 1193518"/>
                <a:gd name="connsiteY4" fmla="*/ 0 h 1193113"/>
                <a:gd name="connsiteX0" fmla="*/ 1193518 w 1193518"/>
                <a:gd name="connsiteY0" fmla="*/ 0 h 1193113"/>
                <a:gd name="connsiteX1" fmla="*/ 1193518 w 1193518"/>
                <a:gd name="connsiteY1" fmla="*/ 1193113 h 1193113"/>
                <a:gd name="connsiteX2" fmla="*/ 0 w 1193518"/>
                <a:gd name="connsiteY2" fmla="*/ 1193113 h 1193113"/>
                <a:gd name="connsiteX3" fmla="*/ 91440 w 1193518"/>
                <a:gd name="connsiteY3" fmla="*/ 91440 h 1193113"/>
                <a:gd name="connsiteX0" fmla="*/ 1193518 w 1193518"/>
                <a:gd name="connsiteY0" fmla="*/ 0 h 1193113"/>
                <a:gd name="connsiteX1" fmla="*/ 1193518 w 1193518"/>
                <a:gd name="connsiteY1" fmla="*/ 1193113 h 1193113"/>
                <a:gd name="connsiteX2" fmla="*/ 0 w 1193518"/>
                <a:gd name="connsiteY2" fmla="*/ 1193113 h 1193113"/>
                <a:gd name="connsiteX3" fmla="*/ 24765 w 1193518"/>
                <a:gd name="connsiteY3" fmla="*/ 34290 h 1193113"/>
                <a:gd name="connsiteX0" fmla="*/ 1206853 w 1206853"/>
                <a:gd name="connsiteY0" fmla="*/ 0 h 1193113"/>
                <a:gd name="connsiteX1" fmla="*/ 1206853 w 1206853"/>
                <a:gd name="connsiteY1" fmla="*/ 1193113 h 1193113"/>
                <a:gd name="connsiteX2" fmla="*/ 13335 w 1206853"/>
                <a:gd name="connsiteY2" fmla="*/ 1193113 h 1193113"/>
                <a:gd name="connsiteX3" fmla="*/ 0 w 1206853"/>
                <a:gd name="connsiteY3" fmla="*/ 53340 h 1193113"/>
                <a:gd name="connsiteX0" fmla="*/ 1193518 w 1193518"/>
                <a:gd name="connsiteY0" fmla="*/ 0 h 1193113"/>
                <a:gd name="connsiteX1" fmla="*/ 1193518 w 1193518"/>
                <a:gd name="connsiteY1" fmla="*/ 1193113 h 1193113"/>
                <a:gd name="connsiteX2" fmla="*/ 0 w 1193518"/>
                <a:gd name="connsiteY2" fmla="*/ 1193113 h 1193113"/>
                <a:gd name="connsiteX3" fmla="*/ 15240 w 1193518"/>
                <a:gd name="connsiteY3" fmla="*/ 34290 h 1193113"/>
                <a:gd name="connsiteX0" fmla="*/ 1193518 w 1193518"/>
                <a:gd name="connsiteY0" fmla="*/ 0 h 1193113"/>
                <a:gd name="connsiteX1" fmla="*/ 1193518 w 1193518"/>
                <a:gd name="connsiteY1" fmla="*/ 1193113 h 1193113"/>
                <a:gd name="connsiteX2" fmla="*/ 0 w 1193518"/>
                <a:gd name="connsiteY2" fmla="*/ 1193113 h 1193113"/>
                <a:gd name="connsiteX3" fmla="*/ 15240 w 1193518"/>
                <a:gd name="connsiteY3" fmla="*/ 5715 h 1193113"/>
                <a:gd name="connsiteX0" fmla="*/ 1197328 w 1197328"/>
                <a:gd name="connsiteY0" fmla="*/ 0 h 1193113"/>
                <a:gd name="connsiteX1" fmla="*/ 1197328 w 1197328"/>
                <a:gd name="connsiteY1" fmla="*/ 1193113 h 1193113"/>
                <a:gd name="connsiteX2" fmla="*/ 3810 w 1197328"/>
                <a:gd name="connsiteY2" fmla="*/ 1193113 h 1193113"/>
                <a:gd name="connsiteX3" fmla="*/ 0 w 1197328"/>
                <a:gd name="connsiteY3" fmla="*/ 5715 h 119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328" h="1193113">
                  <a:moveTo>
                    <a:pt x="1197328" y="0"/>
                  </a:moveTo>
                  <a:lnTo>
                    <a:pt x="1197328" y="1193113"/>
                  </a:lnTo>
                  <a:lnTo>
                    <a:pt x="3810" y="1193113"/>
                  </a:lnTo>
                  <a:cubicBezTo>
                    <a:pt x="3810" y="795409"/>
                    <a:pt x="0" y="5715"/>
                    <a:pt x="0" y="5715"/>
                  </a:cubicBezTo>
                </a:path>
              </a:pathLst>
            </a:cu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80808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0D6CCAD-0670-2C94-74A2-42961A54B7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366" y="1510521"/>
              <a:ext cx="72237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44AAC2C-BE63-892A-E509-F957B35050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366" y="751696"/>
              <a:ext cx="72237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B32B0A1-9C16-BBC3-499F-D887A4BD72CA}"/>
                </a:ext>
              </a:extLst>
            </p:cNvPr>
            <p:cNvCxnSpPr>
              <a:cxnSpLocks/>
            </p:cNvCxnSpPr>
            <p:nvPr/>
          </p:nvCxnSpPr>
          <p:spPr>
            <a:xfrm>
              <a:off x="9864864" y="1508214"/>
              <a:ext cx="0" cy="6949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68BE818-FE77-CD4F-33AC-F0D9D9111C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17620" y="2728590"/>
              <a:ext cx="0" cy="13350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8FFDC47-8C64-0AA2-D29C-0CB151B5993F}"/>
                </a:ext>
              </a:extLst>
            </p:cNvPr>
            <p:cNvCxnSpPr/>
            <p:nvPr/>
          </p:nvCxnSpPr>
          <p:spPr>
            <a:xfrm flipH="1">
              <a:off x="3003200" y="2717582"/>
              <a:ext cx="0" cy="26517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19F10B9A-2EEB-6C0A-556E-F08A3B36408D}"/>
                </a:ext>
              </a:extLst>
            </p:cNvPr>
            <p:cNvCxnSpPr/>
            <p:nvPr/>
          </p:nvCxnSpPr>
          <p:spPr>
            <a:xfrm flipH="1">
              <a:off x="2715909" y="2716591"/>
              <a:ext cx="0" cy="26517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95333AC9-1E9D-0145-ACE8-82C97AA2FA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437" y="3835091"/>
              <a:ext cx="457200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1F145349-26E4-63C7-0710-9C1CAEB4EC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5760" y="3108704"/>
              <a:ext cx="0" cy="7315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BFB31C6A-7B87-A822-347D-5110308269CA}"/>
                </a:ext>
              </a:extLst>
            </p:cNvPr>
            <p:cNvSpPr/>
            <p:nvPr/>
          </p:nvSpPr>
          <p:spPr>
            <a:xfrm>
              <a:off x="1345639" y="3477637"/>
              <a:ext cx="375565" cy="427994"/>
            </a:xfrm>
            <a:prstGeom prst="rect">
              <a:avLst/>
            </a:prstGeom>
            <a:noFill/>
            <a:ln w="19050">
              <a:solidFill>
                <a:srgbClr val="08080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80808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9B0ED51E-C694-279E-83C1-42E682A7B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5107" y="2897996"/>
              <a:ext cx="0" cy="4754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901B65E5-B846-51FB-7FCE-A311924195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02466" y="710421"/>
              <a:ext cx="722376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CCE9D969-730F-BD8F-4679-32A79297FC2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1189" y="272003"/>
              <a:ext cx="0" cy="4389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D5F9F4CA-368A-657F-9F92-419D455A2D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6170" y="427610"/>
              <a:ext cx="0" cy="5486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304755B0-37F8-EC5B-FB4D-FA1DEF73BF86}"/>
                </a:ext>
              </a:extLst>
            </p:cNvPr>
            <p:cNvCxnSpPr>
              <a:cxnSpLocks/>
            </p:cNvCxnSpPr>
            <p:nvPr/>
          </p:nvCxnSpPr>
          <p:spPr>
            <a:xfrm>
              <a:off x="3729484" y="968972"/>
              <a:ext cx="51206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C0E96C9C-F8C0-BC37-DE8D-BC563776ECE6}"/>
                </a:ext>
              </a:extLst>
            </p:cNvPr>
            <p:cNvSpPr txBox="1"/>
            <p:nvPr/>
          </p:nvSpPr>
          <p:spPr>
            <a:xfrm>
              <a:off x="8852292" y="4670820"/>
              <a:ext cx="61948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A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1C2DF565-66F5-B8E8-496D-B9E2FAD86DF9}"/>
                </a:ext>
              </a:extLst>
            </p:cNvPr>
            <p:cNvSpPr txBox="1"/>
            <p:nvPr/>
          </p:nvSpPr>
          <p:spPr>
            <a:xfrm>
              <a:off x="2381943" y="222775"/>
              <a:ext cx="656440" cy="2539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B</a:t>
              </a:r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E35C271-F1A4-536D-927F-DE7B2212475B}"/>
                </a:ext>
              </a:extLst>
            </p:cNvPr>
            <p:cNvCxnSpPr/>
            <p:nvPr/>
          </p:nvCxnSpPr>
          <p:spPr>
            <a:xfrm flipV="1">
              <a:off x="128578" y="3828688"/>
              <a:ext cx="0" cy="82295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1F83EDAA-FBC1-6CA3-7787-9A8AC1E482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6188" y="4692219"/>
              <a:ext cx="0" cy="45720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8BB65898-A9DE-8E11-6C8F-E451EE915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2288" y="4698569"/>
              <a:ext cx="0" cy="45720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FE5805D6-9E21-5DD7-ED15-5EF6AD40E4CC}"/>
                </a:ext>
              </a:extLst>
            </p:cNvPr>
            <p:cNvCxnSpPr>
              <a:cxnSpLocks/>
            </p:cNvCxnSpPr>
            <p:nvPr/>
          </p:nvCxnSpPr>
          <p:spPr>
            <a:xfrm>
              <a:off x="-229891" y="3533874"/>
              <a:ext cx="36576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36833188-1E42-EBC7-AC21-9DE97177F377}"/>
                </a:ext>
              </a:extLst>
            </p:cNvPr>
            <p:cNvCxnSpPr>
              <a:cxnSpLocks/>
            </p:cNvCxnSpPr>
            <p:nvPr/>
          </p:nvCxnSpPr>
          <p:spPr>
            <a:xfrm>
              <a:off x="-236241" y="3832324"/>
              <a:ext cx="36576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6F8F42-5D90-977D-C6AA-3BD3A82CF91E}"/>
              </a:ext>
            </a:extLst>
          </p:cNvPr>
          <p:cNvSpPr txBox="1"/>
          <p:nvPr/>
        </p:nvSpPr>
        <p:spPr>
          <a:xfrm>
            <a:off x="3123434" y="908184"/>
            <a:ext cx="52127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0675E-0200-2472-171C-3DB4A8CF8468}"/>
              </a:ext>
            </a:extLst>
          </p:cNvPr>
          <p:cNvSpPr txBox="1"/>
          <p:nvPr/>
        </p:nvSpPr>
        <p:spPr>
          <a:xfrm>
            <a:off x="3890755" y="526465"/>
            <a:ext cx="521278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D646A-37CA-7FE0-43C0-A2F8ADAB30E7}"/>
              </a:ext>
            </a:extLst>
          </p:cNvPr>
          <p:cNvSpPr txBox="1"/>
          <p:nvPr/>
        </p:nvSpPr>
        <p:spPr>
          <a:xfrm>
            <a:off x="6451994" y="902771"/>
            <a:ext cx="753310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PUMP</a:t>
            </a:r>
          </a:p>
          <a:p>
            <a:pPr algn="ctr"/>
            <a:r>
              <a:rPr lang="en-US" sz="1600" b="1" dirty="0"/>
              <a:t>ROOM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66782-A244-8C44-26E4-074FFFCF2918}"/>
              </a:ext>
            </a:extLst>
          </p:cNvPr>
          <p:cNvSpPr txBox="1"/>
          <p:nvPr/>
        </p:nvSpPr>
        <p:spPr>
          <a:xfrm>
            <a:off x="8708281" y="1308678"/>
            <a:ext cx="75331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CRC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38EBF-63F7-2FAB-7432-FC7F804A1291}"/>
              </a:ext>
            </a:extLst>
          </p:cNvPr>
          <p:cNvSpPr txBox="1"/>
          <p:nvPr/>
        </p:nvSpPr>
        <p:spPr>
          <a:xfrm>
            <a:off x="9514680" y="1006698"/>
            <a:ext cx="75331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A9137-8D08-07F0-497E-C693677FB89B}"/>
              </a:ext>
            </a:extLst>
          </p:cNvPr>
          <p:cNvSpPr txBox="1"/>
          <p:nvPr/>
        </p:nvSpPr>
        <p:spPr>
          <a:xfrm>
            <a:off x="11289212" y="337012"/>
            <a:ext cx="75331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DA5C1-2654-FF70-D942-C91D4D38CD53}"/>
              </a:ext>
            </a:extLst>
          </p:cNvPr>
          <p:cNvSpPr txBox="1"/>
          <p:nvPr/>
        </p:nvSpPr>
        <p:spPr>
          <a:xfrm>
            <a:off x="5205017" y="3831951"/>
            <a:ext cx="1579174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COMMUNITY LIVING ROOM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050030-398A-5800-6E03-C7F103D9E865}"/>
              </a:ext>
            </a:extLst>
          </p:cNvPr>
          <p:cNvSpPr txBox="1"/>
          <p:nvPr/>
        </p:nvSpPr>
        <p:spPr>
          <a:xfrm>
            <a:off x="3578372" y="4288529"/>
            <a:ext cx="75331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CSR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34D32-7EDD-C95B-2DDA-7E9372A01845}"/>
              </a:ext>
            </a:extLst>
          </p:cNvPr>
          <p:cNvSpPr txBox="1"/>
          <p:nvPr/>
        </p:nvSpPr>
        <p:spPr>
          <a:xfrm>
            <a:off x="2236529" y="1816855"/>
            <a:ext cx="521278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60FD19-151A-138F-2E0D-3423AFE59A4B}"/>
              </a:ext>
            </a:extLst>
          </p:cNvPr>
          <p:cNvCxnSpPr>
            <a:cxnSpLocks/>
          </p:cNvCxnSpPr>
          <p:nvPr/>
        </p:nvCxnSpPr>
        <p:spPr>
          <a:xfrm flipV="1">
            <a:off x="10838445" y="3408749"/>
            <a:ext cx="0" cy="4572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D7B176-008F-8494-AD55-830E063E8A30}"/>
              </a:ext>
            </a:extLst>
          </p:cNvPr>
          <p:cNvCxnSpPr>
            <a:cxnSpLocks/>
          </p:cNvCxnSpPr>
          <p:nvPr/>
        </p:nvCxnSpPr>
        <p:spPr>
          <a:xfrm flipV="1">
            <a:off x="11276597" y="4604149"/>
            <a:ext cx="0" cy="4572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85F6CE-7AFB-D47E-8685-9F2F330D2014}"/>
              </a:ext>
            </a:extLst>
          </p:cNvPr>
          <p:cNvCxnSpPr>
            <a:cxnSpLocks/>
          </p:cNvCxnSpPr>
          <p:nvPr/>
        </p:nvCxnSpPr>
        <p:spPr>
          <a:xfrm flipV="1">
            <a:off x="10943217" y="1427550"/>
            <a:ext cx="0" cy="4572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EAEB77-B58A-A434-5461-F47037AEE0A0}"/>
              </a:ext>
            </a:extLst>
          </p:cNvPr>
          <p:cNvCxnSpPr>
            <a:cxnSpLocks/>
          </p:cNvCxnSpPr>
          <p:nvPr/>
        </p:nvCxnSpPr>
        <p:spPr>
          <a:xfrm flipV="1">
            <a:off x="6380732" y="3351615"/>
            <a:ext cx="0" cy="4572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1940B6-F410-B3C1-297E-93CA2C21CB18}"/>
              </a:ext>
            </a:extLst>
          </p:cNvPr>
          <p:cNvCxnSpPr>
            <a:cxnSpLocks/>
          </p:cNvCxnSpPr>
          <p:nvPr/>
        </p:nvCxnSpPr>
        <p:spPr>
          <a:xfrm flipV="1">
            <a:off x="5304400" y="4104099"/>
            <a:ext cx="0" cy="4572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8E3DF6-9DDA-C756-83F8-FDB914EBDD6A}"/>
              </a:ext>
            </a:extLst>
          </p:cNvPr>
          <p:cNvCxnSpPr>
            <a:cxnSpLocks/>
          </p:cNvCxnSpPr>
          <p:nvPr/>
        </p:nvCxnSpPr>
        <p:spPr>
          <a:xfrm flipV="1">
            <a:off x="6842692" y="427433"/>
            <a:ext cx="0" cy="4572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814395-5E4C-0ACD-6434-3CE6DEAB0049}"/>
              </a:ext>
            </a:extLst>
          </p:cNvPr>
          <p:cNvCxnSpPr>
            <a:cxnSpLocks/>
          </p:cNvCxnSpPr>
          <p:nvPr/>
        </p:nvCxnSpPr>
        <p:spPr>
          <a:xfrm flipV="1">
            <a:off x="1618214" y="4194592"/>
            <a:ext cx="0" cy="4572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3E7D3A-5AFD-75CB-CCC4-489E9FE174CB}"/>
              </a:ext>
            </a:extLst>
          </p:cNvPr>
          <p:cNvCxnSpPr>
            <a:cxnSpLocks/>
          </p:cNvCxnSpPr>
          <p:nvPr/>
        </p:nvCxnSpPr>
        <p:spPr>
          <a:xfrm>
            <a:off x="3857296" y="1232948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DDCBE4-3DFF-436B-7E10-BC89D435E462}"/>
              </a:ext>
            </a:extLst>
          </p:cNvPr>
          <p:cNvCxnSpPr>
            <a:cxnSpLocks/>
          </p:cNvCxnSpPr>
          <p:nvPr/>
        </p:nvCxnSpPr>
        <p:spPr>
          <a:xfrm>
            <a:off x="1789918" y="1230230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7C125B-ADC8-AA13-14AD-ACA8C22E7042}"/>
              </a:ext>
            </a:extLst>
          </p:cNvPr>
          <p:cNvCxnSpPr>
            <a:cxnSpLocks/>
          </p:cNvCxnSpPr>
          <p:nvPr/>
        </p:nvCxnSpPr>
        <p:spPr>
          <a:xfrm>
            <a:off x="2167291" y="3813768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587939-23CA-91CF-4FEB-A9AA403AF76A}"/>
              </a:ext>
            </a:extLst>
          </p:cNvPr>
          <p:cNvCxnSpPr>
            <a:cxnSpLocks/>
          </p:cNvCxnSpPr>
          <p:nvPr/>
        </p:nvCxnSpPr>
        <p:spPr>
          <a:xfrm>
            <a:off x="723121" y="3806513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BE7138-6F8C-15B3-239D-E46941D91D81}"/>
              </a:ext>
            </a:extLst>
          </p:cNvPr>
          <p:cNvCxnSpPr>
            <a:cxnSpLocks/>
          </p:cNvCxnSpPr>
          <p:nvPr/>
        </p:nvCxnSpPr>
        <p:spPr>
          <a:xfrm>
            <a:off x="6086146" y="1230229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3CCEB6-7903-F131-4C83-2F9502750A3F}"/>
              </a:ext>
            </a:extLst>
          </p:cNvPr>
          <p:cNvCxnSpPr>
            <a:cxnSpLocks/>
          </p:cNvCxnSpPr>
          <p:nvPr/>
        </p:nvCxnSpPr>
        <p:spPr>
          <a:xfrm>
            <a:off x="7435975" y="1230227"/>
            <a:ext cx="18288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9192669-E13A-11F5-1DD5-18ADCBD24CD7}"/>
              </a:ext>
            </a:extLst>
          </p:cNvPr>
          <p:cNvSpPr txBox="1"/>
          <p:nvPr/>
        </p:nvSpPr>
        <p:spPr>
          <a:xfrm>
            <a:off x="4551269" y="2434908"/>
            <a:ext cx="1334020" cy="24622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COMMON CORRIDOR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472F50-80C5-8ACE-188F-1A199C543FC9}"/>
              </a:ext>
            </a:extLst>
          </p:cNvPr>
          <p:cNvSpPr txBox="1"/>
          <p:nvPr/>
        </p:nvSpPr>
        <p:spPr>
          <a:xfrm rot="5400000">
            <a:off x="8379021" y="3684520"/>
            <a:ext cx="537327" cy="24622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LOBBY</a:t>
            </a:r>
          </a:p>
        </p:txBody>
      </p:sp>
    </p:spTree>
    <p:extLst>
      <p:ext uri="{BB962C8B-B14F-4D97-AF65-F5344CB8AC3E}">
        <p14:creationId xmlns:p14="http://schemas.microsoft.com/office/powerpoint/2010/main" val="305162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663FBB84-17E8-4225-C342-79DC55AAFB8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23"/>
            <a:ext cx="12192000" cy="5157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F461AE-9E7A-92DA-C151-1DB7EBE15EBA}"/>
              </a:ext>
            </a:extLst>
          </p:cNvPr>
          <p:cNvSpPr txBox="1"/>
          <p:nvPr/>
        </p:nvSpPr>
        <p:spPr>
          <a:xfrm>
            <a:off x="193043" y="5613295"/>
            <a:ext cx="6317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Block 992B</a:t>
            </a:r>
            <a:br>
              <a:rPr lang="en-US" sz="2000" b="1" dirty="0"/>
            </a:br>
            <a:r>
              <a:rPr lang="en-US" sz="2000" b="1" dirty="0"/>
              <a:t>2</a:t>
            </a:r>
            <a:r>
              <a:rPr lang="en-US" sz="2000" b="1" baseline="30000" dirty="0"/>
              <a:t>nd</a:t>
            </a:r>
            <a:r>
              <a:rPr lang="en-US" sz="2000" b="1" dirty="0"/>
              <a:t> TO 18</a:t>
            </a:r>
            <a:r>
              <a:rPr lang="en-US" sz="2000" b="1" baseline="30000" dirty="0"/>
              <a:t>th</a:t>
            </a:r>
            <a:r>
              <a:rPr lang="en-US" sz="2000" b="1" dirty="0"/>
              <a:t> STOREY FLOOR PLAN</a:t>
            </a:r>
            <a:endParaRPr lang="en-U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93002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" hidden="1">
            <a:extLst>
              <a:ext uri="{FF2B5EF4-FFF2-40B4-BE49-F238E27FC236}">
                <a16:creationId xmlns:a16="http://schemas.microsoft.com/office/drawing/2014/main" id="{E11BF396-998A-2EEE-13AC-9ADE9125D064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4300" y="60923"/>
            <a:ext cx="12287250" cy="5157450"/>
          </a:xfr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9776150-67ED-2C3B-7F62-B1BDC77EEAAB}"/>
              </a:ext>
            </a:extLst>
          </p:cNvPr>
          <p:cNvGrpSpPr/>
          <p:nvPr/>
        </p:nvGrpSpPr>
        <p:grpSpPr>
          <a:xfrm>
            <a:off x="193042" y="259870"/>
            <a:ext cx="11846391" cy="4804456"/>
            <a:chOff x="193042" y="259870"/>
            <a:chExt cx="11846391" cy="480445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0A1C7FA-F4CB-9E76-544A-C9C01EC8A455}"/>
                </a:ext>
              </a:extLst>
            </p:cNvPr>
            <p:cNvGrpSpPr/>
            <p:nvPr/>
          </p:nvGrpSpPr>
          <p:grpSpPr>
            <a:xfrm>
              <a:off x="1256903" y="429768"/>
              <a:ext cx="1291789" cy="1920240"/>
              <a:chOff x="3800133" y="2505848"/>
              <a:chExt cx="989810" cy="1216356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6C2FA51F-A832-0DCE-E503-B88CE5C75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5238" y="2505848"/>
                <a:ext cx="0" cy="12163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F0D59AE-A745-BE5A-3CAB-A00D817858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0133" y="2512694"/>
                <a:ext cx="98981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F721BA1-53DC-F332-1853-27495789ED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9154" y="2505848"/>
                <a:ext cx="0" cy="11236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4F62A9C-5FE7-A61C-8D04-527B9DDD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48188" y="3624262"/>
                <a:ext cx="24096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E24D14D-40B4-ECBF-1949-98967B3846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02364" y="3719512"/>
                <a:ext cx="74582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99D54CD-57A2-D8C2-8D53-F11FA8779D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8188" y="3624262"/>
                <a:ext cx="0" cy="9525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4D1333F-07EF-F646-5764-53E22E6ACDA3}"/>
                </a:ext>
              </a:extLst>
            </p:cNvPr>
            <p:cNvGrpSpPr/>
            <p:nvPr/>
          </p:nvGrpSpPr>
          <p:grpSpPr>
            <a:xfrm flipH="1">
              <a:off x="2993812" y="429768"/>
              <a:ext cx="1294185" cy="1923508"/>
              <a:chOff x="3802364" y="2503467"/>
              <a:chExt cx="991646" cy="121842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75A93B-9055-F502-F159-D471D2E101A9}"/>
                  </a:ext>
                </a:extLst>
              </p:cNvPr>
              <p:cNvCxnSpPr/>
              <p:nvPr/>
            </p:nvCxnSpPr>
            <p:spPr>
              <a:xfrm>
                <a:off x="3805238" y="2503467"/>
                <a:ext cx="0" cy="12163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36B299F-FDE2-CA00-8812-6E43663BCE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4201" y="2509259"/>
                <a:ext cx="98980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4203C7A-131D-A86D-6622-AA81CE863A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9154" y="2503467"/>
                <a:ext cx="0" cy="112368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79215A7-C9E0-3325-E9C2-6F01BF68EC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48188" y="3624262"/>
                <a:ext cx="24096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929B128-0B4A-3C1D-7EF0-06539030B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02364" y="3721893"/>
                <a:ext cx="74582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7AA1C5F-0A97-8441-50D2-CEDEEE899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8188" y="3624262"/>
                <a:ext cx="0" cy="9525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98F701E-5780-7138-7546-376FFDF67DF7}"/>
                </a:ext>
              </a:extLst>
            </p:cNvPr>
            <p:cNvGrpSpPr/>
            <p:nvPr/>
          </p:nvGrpSpPr>
          <p:grpSpPr>
            <a:xfrm>
              <a:off x="5466503" y="429768"/>
              <a:ext cx="2548737" cy="1930525"/>
              <a:chOff x="6042682" y="1995308"/>
              <a:chExt cx="1952923" cy="1222871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9A3355B-3589-D3FB-FF3F-A9B39C9B8EAF}"/>
                  </a:ext>
                </a:extLst>
              </p:cNvPr>
              <p:cNvCxnSpPr/>
              <p:nvPr/>
            </p:nvCxnSpPr>
            <p:spPr>
              <a:xfrm flipH="1">
                <a:off x="6044046" y="1995308"/>
                <a:ext cx="0" cy="12163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33A882A-B852-FDE9-C23C-C73EF34D63F6}"/>
                  </a:ext>
                </a:extLst>
              </p:cNvPr>
              <p:cNvCxnSpPr/>
              <p:nvPr/>
            </p:nvCxnSpPr>
            <p:spPr>
              <a:xfrm flipH="1">
                <a:off x="7979976" y="1995308"/>
                <a:ext cx="0" cy="12163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5DAAE7D-AC43-6A76-9B61-FA3B0808EB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2682" y="3213735"/>
                <a:ext cx="752081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AE5B39F-560B-5A85-2728-63564E45A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9701" y="3212145"/>
                <a:ext cx="76590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A466E55-243C-EC76-3BF1-AF0D66DB7D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4174" y="2001100"/>
                <a:ext cx="193779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5541B96B-FA09-8B94-709A-5365918063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5787" y="3113722"/>
                <a:ext cx="445617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98A51C0-E712-E70A-ED08-CDE1269800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9604" y="3113722"/>
                <a:ext cx="0" cy="10445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9D4E414-3272-BD3A-E221-A26AA8994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3944" y="3113722"/>
                <a:ext cx="0" cy="10445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A1ABD69-C339-23DC-0078-230E75BC38AA}"/>
                </a:ext>
              </a:extLst>
            </p:cNvPr>
            <p:cNvGrpSpPr/>
            <p:nvPr/>
          </p:nvGrpSpPr>
          <p:grpSpPr>
            <a:xfrm>
              <a:off x="9512370" y="259870"/>
              <a:ext cx="2527063" cy="2255325"/>
              <a:chOff x="9142754" y="1887688"/>
              <a:chExt cx="1936316" cy="1428612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3EF2020-7F1C-7C11-D587-DAE3B8C552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2754" y="2116772"/>
                <a:ext cx="53464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F059BC1-C0F9-1981-CC37-5763AD417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8694" y="1890706"/>
                <a:ext cx="0" cy="23168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3DF62FF-E9F0-6C3C-706E-E0CFDB7DC5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2754" y="2110739"/>
                <a:ext cx="0" cy="99695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C4DC871-269E-F0F5-7937-66FE367D3E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2754" y="3111711"/>
                <a:ext cx="53464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4580102-2521-F8D0-6D50-789A3D61A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1418" y="3104831"/>
                <a:ext cx="0" cy="2079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7A8A948-15A8-D101-4838-295823A9D2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20467" y="2658109"/>
                <a:ext cx="0" cy="42640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2918DCE-C1FA-44CE-56BE-2DD7DC1B2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3154" y="1887688"/>
                <a:ext cx="0" cy="77615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15FE56B-8161-BDA6-F857-310A5A07C6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77400" y="3312794"/>
                <a:ext cx="780695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68507FC-7E6C-BC7A-E627-7CFA78856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2100" y="3078821"/>
                <a:ext cx="1294" cy="23747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5050F21-6961-15E2-4E68-D116872FC1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72134" y="1895735"/>
                <a:ext cx="139951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D3F44BA-AF32-4D3C-AB87-C81D813A1B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58289" y="3084510"/>
                <a:ext cx="46650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CE9C7A3-80EE-ED1F-5A2A-987ECB1FD3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11778" y="2657315"/>
                <a:ext cx="167292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AB047DD-4CFD-E98C-7AB0-C9489C49C171}"/>
                </a:ext>
              </a:extLst>
            </p:cNvPr>
            <p:cNvGrpSpPr/>
            <p:nvPr/>
          </p:nvGrpSpPr>
          <p:grpSpPr>
            <a:xfrm flipV="1">
              <a:off x="9379809" y="2799141"/>
              <a:ext cx="2540264" cy="2265185"/>
              <a:chOff x="9133678" y="1881958"/>
              <a:chExt cx="1946431" cy="1434858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D797FE3-561E-8D4C-846B-1EFE310E94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3678" y="2116772"/>
                <a:ext cx="536133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F808EEE-FA8F-7C30-8666-9D3B72230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5067" y="1889609"/>
                <a:ext cx="0" cy="23168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E228E71-E52D-91A6-8B50-C741DC410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2754" y="2116772"/>
                <a:ext cx="0" cy="99695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03CC503-312C-C1F2-7266-5275C3E57B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2754" y="3113722"/>
                <a:ext cx="53464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E2194D9-19BA-5FBD-D699-BED0EAF53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5044" y="3108853"/>
                <a:ext cx="0" cy="207963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8DAB025-6CA3-3ED6-98F8-F7FD1AFF45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20467" y="2658109"/>
                <a:ext cx="0" cy="42640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A0E6281-FA77-CB27-833B-7A2372DF4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3154" y="1881958"/>
                <a:ext cx="0" cy="77615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8D1D41-80A1-B591-05DB-E0F9A2DD0C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84661" y="3312794"/>
                <a:ext cx="77470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FAA38F8-BA07-36DF-AAA9-8DBF207C65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2100" y="3075315"/>
                <a:ext cx="1294" cy="23747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00EFDDD-8375-7D96-D878-855B7987A5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69854" y="1888695"/>
                <a:ext cx="139951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EDE5450-CA5C-5634-D402-BAE3F99D04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59376" y="3081494"/>
                <a:ext cx="466505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12FD4288-3D6E-1FC8-8977-81AB9D8F45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13003" y="2657315"/>
                <a:ext cx="167106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2671CB2-0755-5168-CB4C-F42A69319658}"/>
                </a:ext>
              </a:extLst>
            </p:cNvPr>
            <p:cNvGrpSpPr/>
            <p:nvPr/>
          </p:nvGrpSpPr>
          <p:grpSpPr>
            <a:xfrm>
              <a:off x="193042" y="2723787"/>
              <a:ext cx="2441508" cy="1922745"/>
              <a:chOff x="2001989" y="3448431"/>
              <a:chExt cx="1870761" cy="1217943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BCFCE08-31AB-90B3-A461-B03AE2CDF4FB}"/>
                  </a:ext>
                </a:extLst>
              </p:cNvPr>
              <p:cNvCxnSpPr/>
              <p:nvPr/>
            </p:nvCxnSpPr>
            <p:spPr>
              <a:xfrm flipV="1">
                <a:off x="2009458" y="3448431"/>
                <a:ext cx="0" cy="12163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ACA517D-0518-9BF1-D646-197AD91DDB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1989" y="4664774"/>
                <a:ext cx="939974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A1B7729-40E9-61E6-6B7D-1F351A480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2408" y="3562092"/>
                <a:ext cx="265573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CC27D85-F420-B395-20CB-D5B2D0E62B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06584" y="3453194"/>
                <a:ext cx="74582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A1639E4-94F0-FF17-7863-E234A60E8C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2408" y="3453194"/>
                <a:ext cx="0" cy="10972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F12511D-8D17-772D-3584-FB25FABA35AE}"/>
                  </a:ext>
                </a:extLst>
              </p:cNvPr>
              <p:cNvCxnSpPr/>
              <p:nvPr/>
            </p:nvCxnSpPr>
            <p:spPr>
              <a:xfrm flipH="1" flipV="1">
                <a:off x="3868060" y="3450018"/>
                <a:ext cx="0" cy="121635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5AE4B93-BA07-DD00-1B91-BE5F34C990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32776" y="4664773"/>
                <a:ext cx="939974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8CCDC48-D5DD-7ED5-F9FA-35BBE4291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3374" y="3562731"/>
                <a:ext cx="44923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778263D-6D7C-92D1-C2AB-6EFE97676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610" y="3454781"/>
                <a:ext cx="42832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70A09FB-A92F-5425-2B2C-D289F54500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36260" y="3448431"/>
                <a:ext cx="0" cy="10972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A944EFC-8261-C392-70EF-124ABAD7CFCF}"/>
                </a:ext>
              </a:extLst>
            </p:cNvPr>
            <p:cNvGrpSpPr/>
            <p:nvPr/>
          </p:nvGrpSpPr>
          <p:grpSpPr>
            <a:xfrm>
              <a:off x="3250706" y="2720480"/>
              <a:ext cx="3904340" cy="2176722"/>
              <a:chOff x="4344868" y="3446336"/>
              <a:chExt cx="2991629" cy="1378822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E5B25A65-2751-BCAC-B6FE-164C66AF411D}"/>
                  </a:ext>
                </a:extLst>
              </p:cNvPr>
              <p:cNvGrpSpPr/>
              <p:nvPr/>
            </p:nvGrpSpPr>
            <p:grpSpPr>
              <a:xfrm>
                <a:off x="4344868" y="3446336"/>
                <a:ext cx="1501690" cy="1378822"/>
                <a:chOff x="4344868" y="3446336"/>
                <a:chExt cx="1501690" cy="1378822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BB06586B-E4D3-79F9-F54B-CBDA48FB71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4868" y="3714627"/>
                  <a:ext cx="466505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B3548FFE-D453-0B8B-391A-DD594E994296}"/>
                    </a:ext>
                  </a:extLst>
                </p:cNvPr>
                <p:cNvCxnSpPr/>
                <p:nvPr/>
              </p:nvCxnSpPr>
              <p:spPr>
                <a:xfrm flipH="1" flipV="1">
                  <a:off x="4350660" y="3716718"/>
                  <a:ext cx="0" cy="110051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CB4541E0-5332-864C-6671-7571DD373A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20551" y="3453070"/>
                  <a:ext cx="50292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EA23E2A8-D02D-1E5C-0824-54B762A02C81}"/>
                    </a:ext>
                  </a:extLst>
                </p:cNvPr>
                <p:cNvCxnSpPr/>
                <p:nvPr/>
              </p:nvCxnSpPr>
              <p:spPr>
                <a:xfrm flipH="1" flipV="1">
                  <a:off x="4814210" y="3456367"/>
                  <a:ext cx="0" cy="26064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C1044B14-92AE-ED11-C7C4-BA9197BC0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5596" y="4817908"/>
                  <a:ext cx="97478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9A456C34-3875-398A-9302-56FB9CD77BB6}"/>
                    </a:ext>
                  </a:extLst>
                </p:cNvPr>
                <p:cNvCxnSpPr/>
                <p:nvPr/>
              </p:nvCxnSpPr>
              <p:spPr>
                <a:xfrm flipH="1" flipV="1">
                  <a:off x="5322145" y="3446336"/>
                  <a:ext cx="0" cy="24327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D3770975-8210-0028-0A44-AC36D05FED28}"/>
                    </a:ext>
                  </a:extLst>
                </p:cNvPr>
                <p:cNvCxnSpPr/>
                <p:nvPr/>
              </p:nvCxnSpPr>
              <p:spPr>
                <a:xfrm flipH="1" flipV="1">
                  <a:off x="5315795" y="4605055"/>
                  <a:ext cx="0" cy="22010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FF9CBC81-34E4-CC29-438A-4E48EB5CD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6206" y="4611533"/>
                  <a:ext cx="53035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F1726AC2-A5A5-686F-80EE-5968B9EA1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1675" y="3687450"/>
                  <a:ext cx="53035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10603E72-B08A-C825-4BD1-E0BBF1760074}"/>
                  </a:ext>
                </a:extLst>
              </p:cNvPr>
              <p:cNvGrpSpPr/>
              <p:nvPr/>
            </p:nvGrpSpPr>
            <p:grpSpPr>
              <a:xfrm flipH="1">
                <a:off x="5835299" y="3449353"/>
                <a:ext cx="1501198" cy="1375804"/>
                <a:chOff x="4351710" y="3449353"/>
                <a:chExt cx="1501198" cy="1375804"/>
              </a:xfrm>
            </p:grpSpPr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08A876F1-86EE-CA9B-77E5-B77C3F925F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1713" y="3714627"/>
                  <a:ext cx="46650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E6C2DAE1-A7F2-D2AD-DC55-6F08D926F820}"/>
                    </a:ext>
                  </a:extLst>
                </p:cNvPr>
                <p:cNvCxnSpPr/>
                <p:nvPr/>
              </p:nvCxnSpPr>
              <p:spPr>
                <a:xfrm flipH="1" flipV="1">
                  <a:off x="4358218" y="3716718"/>
                  <a:ext cx="0" cy="110051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453AEE1B-0FB1-3B5F-A829-87B05F992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20551" y="3455239"/>
                  <a:ext cx="50292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C9C141E2-2CA4-FBA6-4D57-A6A542973CF2}"/>
                    </a:ext>
                  </a:extLst>
                </p:cNvPr>
                <p:cNvCxnSpPr/>
                <p:nvPr/>
              </p:nvCxnSpPr>
              <p:spPr>
                <a:xfrm flipH="1" flipV="1">
                  <a:off x="4814210" y="3456368"/>
                  <a:ext cx="0" cy="26064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1A4B258-3701-DCD5-E5D1-44140A002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1710" y="4819113"/>
                  <a:ext cx="97478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24B1562A-68D6-73C6-AD25-D9CEC4CC647D}"/>
                    </a:ext>
                  </a:extLst>
                </p:cNvPr>
                <p:cNvCxnSpPr/>
                <p:nvPr/>
              </p:nvCxnSpPr>
              <p:spPr>
                <a:xfrm flipH="1" flipV="1">
                  <a:off x="5322145" y="3449353"/>
                  <a:ext cx="0" cy="24327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6BD8E1AB-4518-EB14-A537-F4ACA79DCFD4}"/>
                    </a:ext>
                  </a:extLst>
                </p:cNvPr>
                <p:cNvCxnSpPr/>
                <p:nvPr/>
              </p:nvCxnSpPr>
              <p:spPr>
                <a:xfrm flipH="1" flipV="1">
                  <a:off x="5319422" y="4605054"/>
                  <a:ext cx="0" cy="22010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8677D0A0-16A1-F297-820A-C459E06EA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7389" y="4611533"/>
                  <a:ext cx="52917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458362BC-4193-0E5D-236D-48ECC630E2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2556" y="3687450"/>
                  <a:ext cx="53035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5" name="Lift">
              <a:extLst>
                <a:ext uri="{FF2B5EF4-FFF2-40B4-BE49-F238E27FC236}">
                  <a16:creationId xmlns:a16="http://schemas.microsoft.com/office/drawing/2014/main" id="{12983532-C100-00C4-0A73-29F3CC87B1B5}"/>
                </a:ext>
              </a:extLst>
            </p:cNvPr>
            <p:cNvGrpSpPr/>
            <p:nvPr/>
          </p:nvGrpSpPr>
          <p:grpSpPr>
            <a:xfrm>
              <a:off x="7752996" y="2915662"/>
              <a:ext cx="557179" cy="1782669"/>
              <a:chOff x="7794666" y="3569972"/>
              <a:chExt cx="426928" cy="1129213"/>
            </a:xfrm>
          </p:grpSpPr>
          <p:grpSp>
            <p:nvGrpSpPr>
              <p:cNvPr id="225" name="Lift">
                <a:extLst>
                  <a:ext uri="{FF2B5EF4-FFF2-40B4-BE49-F238E27FC236}">
                    <a16:creationId xmlns:a16="http://schemas.microsoft.com/office/drawing/2014/main" id="{3A0B7D2E-81CE-12CB-D837-C3BE1B4145EC}"/>
                  </a:ext>
                </a:extLst>
              </p:cNvPr>
              <p:cNvGrpSpPr/>
              <p:nvPr/>
            </p:nvGrpSpPr>
            <p:grpSpPr>
              <a:xfrm>
                <a:off x="7796207" y="4320604"/>
                <a:ext cx="425387" cy="378581"/>
                <a:chOff x="7796207" y="4320604"/>
                <a:chExt cx="425387" cy="378581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D99A7B83-8369-5FA8-7223-9E3036563855}"/>
                    </a:ext>
                  </a:extLst>
                </p:cNvPr>
                <p:cNvSpPr/>
                <p:nvPr/>
              </p:nvSpPr>
              <p:spPr>
                <a:xfrm>
                  <a:off x="7800970" y="4320604"/>
                  <a:ext cx="420624" cy="37490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D3F4821F-23D9-C31A-A725-DFB0ABF10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75EC3E6A-F6B8-1330-C271-37EA8B24A3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20604"/>
                  <a:ext cx="425387" cy="378581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Lift">
                <a:extLst>
                  <a:ext uri="{FF2B5EF4-FFF2-40B4-BE49-F238E27FC236}">
                    <a16:creationId xmlns:a16="http://schemas.microsoft.com/office/drawing/2014/main" id="{5B5C5573-6E1D-C4EC-A6E0-7AD2B0DE039E}"/>
                  </a:ext>
                </a:extLst>
              </p:cNvPr>
              <p:cNvGrpSpPr/>
              <p:nvPr/>
            </p:nvGrpSpPr>
            <p:grpSpPr>
              <a:xfrm>
                <a:off x="7795414" y="3944685"/>
                <a:ext cx="425387" cy="378581"/>
                <a:chOff x="7796207" y="4320604"/>
                <a:chExt cx="425387" cy="378581"/>
              </a:xfrm>
            </p:grpSpPr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13A5DCDC-90FF-DE3C-A0BD-41AD881AEF80}"/>
                    </a:ext>
                  </a:extLst>
                </p:cNvPr>
                <p:cNvSpPr/>
                <p:nvPr/>
              </p:nvSpPr>
              <p:spPr>
                <a:xfrm>
                  <a:off x="7800970" y="4320604"/>
                  <a:ext cx="420624" cy="37490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2A42F2B5-D3A6-36A7-870B-544F9AC13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528AA1C1-8C68-D563-7272-BC2DAFAE2A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20604"/>
                  <a:ext cx="425387" cy="378581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1" name="Lift">
                <a:extLst>
                  <a:ext uri="{FF2B5EF4-FFF2-40B4-BE49-F238E27FC236}">
                    <a16:creationId xmlns:a16="http://schemas.microsoft.com/office/drawing/2014/main" id="{CD0D9C4A-984D-E10C-3A6C-C9965C70820F}"/>
                  </a:ext>
                </a:extLst>
              </p:cNvPr>
              <p:cNvGrpSpPr/>
              <p:nvPr/>
            </p:nvGrpSpPr>
            <p:grpSpPr>
              <a:xfrm>
                <a:off x="7794666" y="3569972"/>
                <a:ext cx="425387" cy="378581"/>
                <a:chOff x="7796207" y="4320604"/>
                <a:chExt cx="425387" cy="378581"/>
              </a:xfrm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AF5BF8C5-6C67-8D75-F258-DA18EE400C56}"/>
                    </a:ext>
                  </a:extLst>
                </p:cNvPr>
                <p:cNvSpPr/>
                <p:nvPr/>
              </p:nvSpPr>
              <p:spPr>
                <a:xfrm>
                  <a:off x="7800970" y="4320604"/>
                  <a:ext cx="420624" cy="374904"/>
                </a:xfrm>
                <a:prstGeom prst="rect">
                  <a:avLst/>
                </a:prstGeom>
                <a:noFill/>
                <a:ln w="19050">
                  <a:solidFill>
                    <a:srgbClr val="080808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rgbClr val="080808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C71FBE85-786F-DE21-9699-FF4E79A02A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0970" y="4320604"/>
                  <a:ext cx="420624" cy="374904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882D811C-696F-94A1-8383-59A1A1BB6B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96207" y="4320604"/>
                  <a:ext cx="425387" cy="378581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8F238BA-E13A-49B9-6BBE-E7EAB289F8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6090" y="4692526"/>
              <a:ext cx="109556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9BF787E-194D-84E0-3B30-0E47AA975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4416" y="2350008"/>
              <a:ext cx="151921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0B8499D-57A1-2720-9E00-8573E0F9C5F3}"/>
                </a:ext>
              </a:extLst>
            </p:cNvPr>
            <p:cNvCxnSpPr/>
            <p:nvPr/>
          </p:nvCxnSpPr>
          <p:spPr>
            <a:xfrm flipH="1">
              <a:off x="8964457" y="1051909"/>
              <a:ext cx="0" cy="12991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025A28C-7522-BA37-E19E-B58826E9CF13}"/>
                </a:ext>
              </a:extLst>
            </p:cNvPr>
            <p:cNvCxnSpPr>
              <a:cxnSpLocks/>
            </p:cNvCxnSpPr>
            <p:nvPr/>
          </p:nvCxnSpPr>
          <p:spPr>
            <a:xfrm>
              <a:off x="8904153" y="3351080"/>
              <a:ext cx="0" cy="13424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310C4A2-4595-D16F-4AF5-6E511F25C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2772" y="3340304"/>
              <a:ext cx="243854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5" name="Stair">
              <a:extLst>
                <a:ext uri="{FF2B5EF4-FFF2-40B4-BE49-F238E27FC236}">
                  <a16:creationId xmlns:a16="http://schemas.microsoft.com/office/drawing/2014/main" id="{BDB6635E-9DA6-CEB3-9C69-1CF7D30B395B}"/>
                </a:ext>
              </a:extLst>
            </p:cNvPr>
            <p:cNvGrpSpPr/>
            <p:nvPr/>
          </p:nvGrpSpPr>
          <p:grpSpPr>
            <a:xfrm>
              <a:off x="8906847" y="3727002"/>
              <a:ext cx="489780" cy="721774"/>
              <a:chOff x="8678783" y="4083907"/>
              <a:chExt cx="375285" cy="457200"/>
            </a:xfrm>
          </p:grpSpPr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3C1791BB-7E42-7019-CD11-AE8FE71233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172332"/>
                <a:ext cx="36576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9F93B68-81E6-CAAE-5B8C-014EA63D8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88308" y="4210432"/>
                <a:ext cx="36576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E590BF43-58B4-A722-83C8-364A5A5BA7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258057"/>
                <a:ext cx="36576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B7933DEF-5976-9CC0-27AB-275E24C8F6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305682"/>
                <a:ext cx="36576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86504CFB-71F9-A650-EB2A-7A9FB6A9E4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343782"/>
                <a:ext cx="36576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4AB04390-2BD8-F95B-794A-E3A631963F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381882"/>
                <a:ext cx="36576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4D9A7DE4-6AC1-F1EC-F862-D58AA99EC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419982"/>
                <a:ext cx="36576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FB76B950-7F42-71E0-C0C4-402B7B6279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78783" y="4467607"/>
                <a:ext cx="36576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2E44FDC6-DC6E-934C-C69C-0CD16DC3C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7219" y="4083907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Stair">
              <a:extLst>
                <a:ext uri="{FF2B5EF4-FFF2-40B4-BE49-F238E27FC236}">
                  <a16:creationId xmlns:a16="http://schemas.microsoft.com/office/drawing/2014/main" id="{2B43FB0F-9211-C161-1E4B-7F59A6C1A441}"/>
                </a:ext>
              </a:extLst>
            </p:cNvPr>
            <p:cNvGrpSpPr/>
            <p:nvPr/>
          </p:nvGrpSpPr>
          <p:grpSpPr>
            <a:xfrm>
              <a:off x="2549206" y="815625"/>
              <a:ext cx="454929" cy="721774"/>
              <a:chOff x="8683749" y="4083907"/>
              <a:chExt cx="373684" cy="457200"/>
            </a:xfrm>
          </p:grpSpPr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F8EE7259-B4E9-C9FC-D5D8-08A7A770CA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83759" y="4172332"/>
                <a:ext cx="37361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A5E2F1EF-AF5E-01AC-90F8-E0796C4936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83749" y="4210432"/>
                <a:ext cx="373620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71D8ADF7-C13F-BCB4-0EFA-28D58066B1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83768" y="4258057"/>
                <a:ext cx="37361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EF15EBFE-82D5-AF05-9A99-90392F423A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83778" y="4305682"/>
                <a:ext cx="37361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3F67D38B-E9A0-7E0A-CFFA-FB142BC318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83787" y="4343782"/>
                <a:ext cx="37361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24983305-77BD-F015-BA26-419075C6E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83796" y="4381882"/>
                <a:ext cx="37361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C43AD46F-08B7-A218-7E2C-A343CBD3A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83806" y="4419982"/>
                <a:ext cx="37361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7FA8162F-C121-CDB1-0AFB-42076CDEB1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83814" y="4467607"/>
                <a:ext cx="373619" cy="0"/>
              </a:xfrm>
              <a:prstGeom prst="line">
                <a:avLst/>
              </a:prstGeom>
              <a:ln w="19050">
                <a:solidFill>
                  <a:srgbClr val="08080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815A7DC3-BA85-65E2-278E-D765F15F7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7219" y="4083907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4BA7231-EE2D-DE72-881B-857047DFD8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5699" y="594333"/>
              <a:ext cx="445287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D7B72FE-FD1D-04A2-D573-D2765D240D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67026" y="1947658"/>
              <a:ext cx="238675" cy="0"/>
            </a:xfrm>
            <a:prstGeom prst="line">
              <a:avLst/>
            </a:prstGeom>
            <a:ln w="19050">
              <a:solidFill>
                <a:srgbClr val="0808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75762134-E85E-31B6-98DE-AB74FA9EDD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2643" y="2351518"/>
              <a:ext cx="120081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C0E03BA-5BCA-44CB-49A5-D0183F2F44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9477" y="1061852"/>
              <a:ext cx="54895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5713B125-F06E-FED1-A44E-FA51085106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0927" y="2730007"/>
              <a:ext cx="124110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670BA27-BC90-9A32-4AFD-55AE07761CC5}"/>
                </a:ext>
              </a:extLst>
            </p:cNvPr>
            <p:cNvCxnSpPr/>
            <p:nvPr/>
          </p:nvCxnSpPr>
          <p:spPr>
            <a:xfrm flipH="1" flipV="1">
              <a:off x="709832" y="2339047"/>
              <a:ext cx="0" cy="3897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E177CB22-3F33-A1F7-F546-1BC3936176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452" y="2345005"/>
              <a:ext cx="56339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36E19CF-E7B8-0ADB-8188-CB37DD503E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4165" y="2732791"/>
              <a:ext cx="120530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35295CA-2FAC-3F48-D3B9-9A7245EC7118}"/>
                </a:ext>
              </a:extLst>
            </p:cNvPr>
            <p:cNvCxnSpPr>
              <a:cxnSpLocks/>
            </p:cNvCxnSpPr>
            <p:nvPr/>
          </p:nvCxnSpPr>
          <p:spPr>
            <a:xfrm>
              <a:off x="7758775" y="2722682"/>
              <a:ext cx="0" cy="21653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736DE58A-1B7C-8BA3-3928-22608BB510D8}"/>
                </a:ext>
              </a:extLst>
            </p:cNvPr>
            <p:cNvCxnSpPr>
              <a:cxnSpLocks/>
            </p:cNvCxnSpPr>
            <p:nvPr/>
          </p:nvCxnSpPr>
          <p:spPr>
            <a:xfrm>
              <a:off x="9509967" y="2185861"/>
              <a:ext cx="0" cy="1732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40E1D7EC-725D-3EDC-2742-FE667A50969C}"/>
                </a:ext>
              </a:extLst>
            </p:cNvPr>
            <p:cNvSpPr txBox="1"/>
            <p:nvPr/>
          </p:nvSpPr>
          <p:spPr>
            <a:xfrm rot="5400000">
              <a:off x="8338077" y="3684520"/>
              <a:ext cx="537327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LOBBY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3E79C921-5410-D3A9-31CD-962AAE803F73}"/>
                </a:ext>
              </a:extLst>
            </p:cNvPr>
            <p:cNvSpPr txBox="1"/>
            <p:nvPr/>
          </p:nvSpPr>
          <p:spPr>
            <a:xfrm>
              <a:off x="4551269" y="2488248"/>
              <a:ext cx="1334020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COMMON CORRIDOR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C9BE2C07-A98A-B06D-1418-6B6BC141EFED}"/>
                </a:ext>
              </a:extLst>
            </p:cNvPr>
            <p:cNvSpPr txBox="1"/>
            <p:nvPr/>
          </p:nvSpPr>
          <p:spPr>
            <a:xfrm>
              <a:off x="469866" y="3551104"/>
              <a:ext cx="547329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68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FDE6242F-5F54-1D87-8308-0FFE6F8302FE}"/>
                </a:ext>
              </a:extLst>
            </p:cNvPr>
            <p:cNvSpPr txBox="1"/>
            <p:nvPr/>
          </p:nvSpPr>
          <p:spPr>
            <a:xfrm>
              <a:off x="1876171" y="3588931"/>
              <a:ext cx="547329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66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3BD3724-C14E-2413-B0B2-11CD192BFC36}"/>
                </a:ext>
              </a:extLst>
            </p:cNvPr>
            <p:cNvSpPr txBox="1"/>
            <p:nvPr/>
          </p:nvSpPr>
          <p:spPr>
            <a:xfrm>
              <a:off x="3842140" y="3551104"/>
              <a:ext cx="547329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64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EDC0D44-3F11-7F75-A55E-EA9566A66219}"/>
                </a:ext>
              </a:extLst>
            </p:cNvPr>
            <p:cNvSpPr txBox="1"/>
            <p:nvPr/>
          </p:nvSpPr>
          <p:spPr>
            <a:xfrm>
              <a:off x="6021029" y="3551104"/>
              <a:ext cx="547329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62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7D2D4C45-6EF1-F4F3-F3C1-2E45E9D14537}"/>
                </a:ext>
              </a:extLst>
            </p:cNvPr>
            <p:cNvSpPr txBox="1"/>
            <p:nvPr/>
          </p:nvSpPr>
          <p:spPr>
            <a:xfrm>
              <a:off x="1601006" y="917366"/>
              <a:ext cx="547329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70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8128BAC-D357-6638-1512-F912C2845F3A}"/>
                </a:ext>
              </a:extLst>
            </p:cNvPr>
            <p:cNvSpPr txBox="1"/>
            <p:nvPr/>
          </p:nvSpPr>
          <p:spPr>
            <a:xfrm>
              <a:off x="3368534" y="917366"/>
              <a:ext cx="547329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72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8069A44F-3DF6-76FA-DC94-4B8049B2169A}"/>
                </a:ext>
              </a:extLst>
            </p:cNvPr>
            <p:cNvSpPr txBox="1"/>
            <p:nvPr/>
          </p:nvSpPr>
          <p:spPr>
            <a:xfrm>
              <a:off x="5891773" y="916553"/>
              <a:ext cx="547329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74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8C1D669-4C73-E74C-4B6A-B51C73BA25C8}"/>
                </a:ext>
              </a:extLst>
            </p:cNvPr>
            <p:cNvSpPr txBox="1"/>
            <p:nvPr/>
          </p:nvSpPr>
          <p:spPr>
            <a:xfrm>
              <a:off x="7184933" y="946643"/>
              <a:ext cx="547329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76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608E1919-DBD0-23DA-FE8C-8CDDEB457704}"/>
                </a:ext>
              </a:extLst>
            </p:cNvPr>
            <p:cNvSpPr txBox="1"/>
            <p:nvPr/>
          </p:nvSpPr>
          <p:spPr>
            <a:xfrm>
              <a:off x="10591389" y="957922"/>
              <a:ext cx="547329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78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BF6DFA68-0332-F7FA-8820-62FF242023E9}"/>
                </a:ext>
              </a:extLst>
            </p:cNvPr>
            <p:cNvSpPr txBox="1"/>
            <p:nvPr/>
          </p:nvSpPr>
          <p:spPr>
            <a:xfrm>
              <a:off x="10392692" y="3621576"/>
              <a:ext cx="547329" cy="5232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/>
                <a:t>80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2A87AD76-68B7-BF69-C5E2-DAA8F758A355}"/>
                </a:ext>
              </a:extLst>
            </p:cNvPr>
            <p:cNvSpPr txBox="1"/>
            <p:nvPr/>
          </p:nvSpPr>
          <p:spPr>
            <a:xfrm>
              <a:off x="8996352" y="1488541"/>
              <a:ext cx="519694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WASH</a:t>
              </a:r>
              <a:br>
                <a:rPr lang="en-US" sz="1000" b="1" dirty="0"/>
              </a:br>
              <a:r>
                <a:rPr lang="en-US" sz="1000" b="1" dirty="0"/>
                <a:t>AREA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473ABF9-A809-9733-7C4E-1482EBCCA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6684" y="2510766"/>
              <a:ext cx="0" cy="2887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5F3FB64-F3E0-99E5-1F6C-93DE3DC48A7A}"/>
                </a:ext>
              </a:extLst>
            </p:cNvPr>
            <p:cNvCxnSpPr/>
            <p:nvPr/>
          </p:nvCxnSpPr>
          <p:spPr>
            <a:xfrm flipV="1">
              <a:off x="5204754" y="3091942"/>
              <a:ext cx="0" cy="14724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B05A01B-A0FB-5E0D-AA02-5802AC76901F}"/>
                </a:ext>
              </a:extLst>
            </p:cNvPr>
            <p:cNvCxnSpPr/>
            <p:nvPr/>
          </p:nvCxnSpPr>
          <p:spPr>
            <a:xfrm flipV="1">
              <a:off x="6739979" y="429768"/>
              <a:ext cx="0" cy="176112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0DCE883-5E99-C4C0-2164-90C89B3C8B0E}"/>
                </a:ext>
              </a:extLst>
            </p:cNvPr>
            <p:cNvCxnSpPr/>
            <p:nvPr/>
          </p:nvCxnSpPr>
          <p:spPr>
            <a:xfrm flipV="1">
              <a:off x="1416419" y="2906992"/>
              <a:ext cx="0" cy="173225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B1949E3-16C6-131B-7B65-A3D6729D85CA}"/>
                </a:ext>
              </a:extLst>
            </p:cNvPr>
            <p:cNvSpPr txBox="1"/>
            <p:nvPr/>
          </p:nvSpPr>
          <p:spPr>
            <a:xfrm>
              <a:off x="8817822" y="4670820"/>
              <a:ext cx="628035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C874D6-0870-72D5-48FB-917175750DE9}"/>
                </a:ext>
              </a:extLst>
            </p:cNvPr>
            <p:cNvSpPr txBox="1"/>
            <p:nvPr/>
          </p:nvSpPr>
          <p:spPr>
            <a:xfrm>
              <a:off x="2474832" y="260047"/>
              <a:ext cx="629838" cy="24622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STAIR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10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C742FCE632744E9B8C2A7A0DD8407C" ma:contentTypeVersion="4" ma:contentTypeDescription="Create a new document." ma:contentTypeScope="" ma:versionID="750f25cd64bac73ccda1932c89ed8661">
  <xsd:schema xmlns:xsd="http://www.w3.org/2001/XMLSchema" xmlns:xs="http://www.w3.org/2001/XMLSchema" xmlns:p="http://schemas.microsoft.com/office/2006/metadata/properties" xmlns:ns2="74b8b4ae-028a-4027-aa2f-92531abd699c" targetNamespace="http://schemas.microsoft.com/office/2006/metadata/properties" ma:root="true" ma:fieldsID="086f0869346126d5d89f4e8fa84809ca" ns2:_="">
    <xsd:import namespace="74b8b4ae-028a-4027-aa2f-92531abd69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8b4ae-028a-4027-aa2f-92531abd69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F41BE2-5D8D-4543-9E28-197296F02C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548C48-4EC5-493E-883D-B207AB83910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F0A84BC-C331-4A95-A666-84AA658F78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b8b4ae-028a-4027-aa2f-92531abd6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61</Words>
  <Application>Microsoft Office PowerPoint</Application>
  <PresentationFormat>Widescreen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Jurong West Jewel 992B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Yeasin Mahi</dc:creator>
  <cp:lastModifiedBy>Yeasin Mahi</cp:lastModifiedBy>
  <cp:revision>165</cp:revision>
  <dcterms:created xsi:type="dcterms:W3CDTF">2024-08-12T05:58:03Z</dcterms:created>
  <dcterms:modified xsi:type="dcterms:W3CDTF">2024-09-25T07:07:43Z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0x010100D7C742FCE632744E9B8C2A7A0DD8407C</vt:lpwstr>
  </property>
</Properties>
</file>