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03" r:id="rId3"/>
    <p:sldId id="430" r:id="rId4"/>
    <p:sldId id="304" r:id="rId5"/>
    <p:sldId id="429" r:id="rId6"/>
    <p:sldId id="305" r:id="rId7"/>
    <p:sldId id="306" r:id="rId8"/>
    <p:sldId id="307" r:id="rId9"/>
    <p:sldId id="4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BC2-C0B7-51A0-C1C2-6500C61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3E96F-7B08-E6C6-C726-3E74C4FA7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06A0-8FCD-86A6-1947-57297F4B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95ACA-D78F-F9BA-0176-589B8BF2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9CC6-EC2F-D559-9B97-4D199FED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C009-35D6-5942-89F9-6C676EEA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CE154-9A1E-927D-AE62-43DC0D19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A327-8196-153C-6981-FCF9EAAA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8ECE-85D6-0C33-129E-0A960756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A577-21FE-ED7B-7E09-4D96E905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B1952-51FC-E799-E461-6EBCD090E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21AFE-CA63-C151-3E85-2510B3F1B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83798-0691-2983-55E5-DA28218B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10F8-9B1A-85A1-F447-61F6ACF1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AFE95-0767-9D42-ECA2-3F310769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13F1-F009-C8DC-7399-9110ADBB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021F-754D-E9B0-5702-AE5BEAD7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4B7F6-020F-9342-FCD6-00A9B156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CEFB-A009-A3B3-6647-03C8E5A5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DF56-DF68-C5C5-AAFC-6B8BDABB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EEE9-7764-73DA-6AB2-B77B6BD1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E51A-FE2F-F9ED-7944-B163CD610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66F9-39DD-45D4-B0F2-DD09149D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529B-05A2-8FCD-1A10-7BAF6501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8119-27A9-316B-C4C8-AE15BA55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5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95B2-5251-A7B5-1BB1-43CE1A31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BFDF-6F1E-BC06-0E9B-3F7C705D4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C3229-1163-72AC-5860-B77D5B0F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1DA54-F445-DB7B-EBD4-7C93727F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9984E-E024-0245-28F6-2086CC5D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0100-F8D2-72CB-C69D-D376A41A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3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C35D-8A5C-B99D-07FC-30E93E61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703-4661-338C-85BD-CE3EBC0A8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A5181-1457-6CDA-4C3E-4E4FB603E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08997-8558-5E6C-8BAF-58F67C9E8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E77C8-28F7-E93A-0779-AF8EA30B5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CA2F3-1E6D-F56D-C52B-300637EB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D0196-0665-7E89-447F-52704167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7031-5F14-1C66-4E98-C1554013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8910-1113-4DFE-CA45-3E32CC23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9BF46-F941-86D5-BAAE-FB1BFBD7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FBF0A-6692-C33D-86F8-68B963C8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B60F2-A5F9-7187-39B9-0D1F02F5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8B172-B8AF-667E-D034-52A14CF2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A3973-E932-5CF9-5C7E-8CF04A69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B5889-1C36-3F5E-3B50-BF938A6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6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7FCB-CB01-3570-9D0F-7479C58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4B25-622C-C61D-1210-1842A9B7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9CE09-62E2-B54A-DFD9-62FC26B0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23EC1-58E5-7F6C-598F-E938919E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F25B4-4043-94C4-6B22-6E39B5D7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87DDE-4D57-61C9-2A95-55CB51DD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2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DCEB-0C3C-3960-F02E-3CB909E8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91BCD-A6AA-33F5-772E-7A6C2FE2F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129E8-4381-6AC4-6939-D5E924A86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41441-9F41-628E-CFA9-B30401F8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FEC96-F8EA-AF70-6E31-4FE39A23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4EB3-5A91-BB41-547C-C70777BE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1521D-153B-0CA4-FE83-BF173970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932F8-1855-8EA5-B579-FFFA8E07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731C-19F1-7E1C-F84D-74B1CB9A3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C7660-65D4-46E6-9AC1-FEB2C3AB716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5089-848E-B01E-1D2E-2B2904FD0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28442-1A4F-6A9F-05CF-3859CD581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7DECB-270E-422C-B0B9-956B0B16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D771-254C-4866-C0D1-83C4F301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Waterway-sunrise-ii_653B</a:t>
            </a:r>
          </a:p>
        </p:txBody>
      </p:sp>
    </p:spTree>
    <p:extLst>
      <p:ext uri="{BB962C8B-B14F-4D97-AF65-F5344CB8AC3E}">
        <p14:creationId xmlns:p14="http://schemas.microsoft.com/office/powerpoint/2010/main" val="198167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2C668-F5BA-4D00-CF17-A0176536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579" y="0"/>
            <a:ext cx="9696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7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2C668-F5BA-4D00-CF17-A017653627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579" y="0"/>
            <a:ext cx="969684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9DBCCF3-8386-1070-A924-865C09B4A64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915071" y="1302899"/>
            <a:ext cx="1977083" cy="723556"/>
            <a:chOff x="5042201" y="4929662"/>
            <a:chExt cx="2505075" cy="9167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CD818A-06F9-F557-C113-B956203412E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929662"/>
              <a:ext cx="2505075" cy="916782"/>
              <a:chOff x="2238375" y="4933949"/>
              <a:chExt cx="2505075" cy="91678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AA72677-23F8-300B-9328-21F75B7467A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3390486" y="4951076"/>
                <a:ext cx="0" cy="10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45CBBC8-6E3B-B2C8-B6CC-B95F8A0C8BD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 flipV="1">
                <a:off x="3157537" y="5051368"/>
                <a:ext cx="237284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91028F7-877A-759A-B610-42FF5DE698F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2378870" y="5166810"/>
                <a:ext cx="0" cy="18385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B29922-B304-F3DE-D0F9-E0E4F222C31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2706651" y="4933951"/>
                <a:ext cx="0" cy="23285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3722BD-580C-8436-3305-40FE68BE600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2378870" y="5166808"/>
                <a:ext cx="32777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3ADEC71-D1E1-3252-50CE-56F1FD47834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253E5E-DC43-CC25-3E22-CD7D1CF6914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5DA6990-C58F-F308-73F4-68B0AEA025F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2085693-2F34-AABC-D7D3-FB25AA0474A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EE6D2DA-08D0-5C80-8201-7391BAF8FB7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485D76-45D6-FF9E-0F18-561AB5306FE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295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4CFA6CF-92F6-EB8C-3441-94B9AE4FE70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4602955" y="5166810"/>
                <a:ext cx="0" cy="1838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B297AFF-3495-B2A5-754A-BBB2869E916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4279937" y="5166808"/>
                <a:ext cx="3230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ED331B3-09D7-AC47-F33D-73EE5C2963F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4279936" y="4933951"/>
                <a:ext cx="0" cy="23285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F27E29-D9B3-953E-929E-68FC33725AC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829051" y="4933950"/>
                <a:ext cx="45127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65608AA-2B78-BAA4-F03D-6568042DB40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29050" y="4933950"/>
                <a:ext cx="0" cy="1214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A450378-2A4C-75AC-BF25-9721150D4E9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53313" y="5055394"/>
                <a:ext cx="17573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72FEA32-E64E-840C-F027-7B133A5E208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3653313" y="5035280"/>
                <a:ext cx="0" cy="49507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D2611A3-DD6F-DC5C-B624-C6438D4A370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584527" y="5035280"/>
                <a:ext cx="687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B9ED18C-A684-4E6C-F805-5A69378B024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584527" y="4950042"/>
                <a:ext cx="0" cy="852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9AD52FD-2FC3-AA13-7EC6-44933796FCB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1479" y="4951297"/>
                <a:ext cx="26305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13BDBAF-D310-E5C4-D4C7-FE79C2B061D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3330461" y="4950042"/>
                <a:ext cx="0" cy="43549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2B316DF-CB47-C536-C76A-3F158D5D746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 flipV="1">
                <a:off x="3325945" y="5114788"/>
                <a:ext cx="331329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902609-F68F-5F19-DEE0-81755706B7B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3157535" y="4933949"/>
                <a:ext cx="0" cy="27645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78C60FC-9789-27F5-141A-62D96423A59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2706651" y="4933950"/>
                <a:ext cx="4508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C57E16B-BB29-9701-E619-66CA2BAE13A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158685" y="5206836"/>
                <a:ext cx="16726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4775048-F975-6612-44D0-E2990B15469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163199" y="5176740"/>
                <a:ext cx="16726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EE8E81F-1224-F580-1136-1F95A8C0377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163691" y="5146643"/>
                <a:ext cx="16726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A8DAD6B-D247-677D-59D7-4E4C4C01345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164181" y="5116547"/>
                <a:ext cx="16726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61EE14A-28B9-782A-E46D-FA777DA0D70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160651" y="5082428"/>
                <a:ext cx="16726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83F151B-66A3-C8CD-654F-F5DD12179EC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 flipV="1">
                <a:off x="3325945" y="5382745"/>
                <a:ext cx="331329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F953D5-49F4-9EE3-A409-57B31017298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97694" y="4947011"/>
              <a:ext cx="0" cy="5227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4F84D4C-8BBD-8C56-C6B6-3C763E5D9D9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94530" y="5686990"/>
              <a:ext cx="0" cy="1594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186BB9D-A88B-3D7B-9EC8-E50E5BE76F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946204" y="5596413"/>
              <a:ext cx="0" cy="2500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FF57D1-6ABD-AC20-84C3-3DD04A2EF5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382236" y="5596414"/>
              <a:ext cx="0" cy="2500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C49DA1-01E0-4CEA-4241-D06076DE80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645508" y="5596414"/>
              <a:ext cx="0" cy="2500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27E5FE7-50D9-AD45-B171-D78441A9C2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209424" y="5596414"/>
              <a:ext cx="0" cy="2500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E1DFD2B-6BAA-722E-7C55-B2FF4B2353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925497" y="5163503"/>
              <a:ext cx="0" cy="2159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44E9E15-A58C-2443-53FC-50FE8108BF9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671386" y="5163503"/>
              <a:ext cx="0" cy="2159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B6C093B-A9DA-0BBA-52B0-5074D7C122D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616206" y="5381252"/>
              <a:ext cx="6656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EC70E5C-215E-DEA2-E2FB-6DD756882D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612184" y="5055131"/>
              <a:ext cx="0" cy="3301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E1EFA4A-1A6B-4590-D8A1-3D99BFA365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457077" y="5526070"/>
              <a:ext cx="82072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1B8759-11B3-2C70-08FE-DA85DC95847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8890518" flipH="1" flipV="1">
            <a:off x="6002292" y="4663102"/>
            <a:ext cx="61005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A3C7B-5352-9F8C-41BF-3F87978DE0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8890518" flipH="1">
            <a:off x="5653348" y="4316080"/>
            <a:ext cx="6100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FFB04E-7B18-A194-1028-F1527AA07DD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690518" flipH="1">
            <a:off x="5492056" y="4208824"/>
            <a:ext cx="2476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EEEE01-1B41-628D-E1E6-8C73ED5105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660652" y="4336028"/>
            <a:ext cx="351330" cy="35041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FF5552-2DB2-2064-BECF-AE87E74996E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89374">
            <a:off x="5652363" y="2463188"/>
            <a:ext cx="1180745" cy="1059782"/>
            <a:chOff x="4492590" y="1859631"/>
            <a:chExt cx="1180745" cy="105978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073585B-E748-2076-5E95-148E93441D8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70369EB-7A5C-FCBF-5BCE-D6D8932741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CC7482-44E5-9DBC-3C79-A21A1053DBC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 flipH="1" flipV="1">
              <a:off x="5418265" y="2427007"/>
              <a:ext cx="3738" cy="506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8B35252-D753-858B-A42F-80793A6601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8E1417A-FC8F-DB8F-99C3-5EF461C911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AAF104-E51E-880A-7DCE-05EE2E98B7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6291" y="2204729"/>
              <a:ext cx="1789" cy="1779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58AA488-951D-54D6-4148-83B4B906B3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451589" y="2356831"/>
              <a:ext cx="147864" cy="1462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088844E-F172-0199-1C63-4C8934F00F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50392" y="2765134"/>
              <a:ext cx="95435" cy="93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65B94E-2081-3A87-D6CD-89AA503849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DF4978B-B0EF-D7A4-23F5-6C1B6667FB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70F2FA-141B-AB72-9610-48A6541E5AF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710626" flipH="1">
            <a:off x="7025072" y="2485918"/>
            <a:ext cx="1114581" cy="1059782"/>
            <a:chOff x="4492590" y="1859631"/>
            <a:chExt cx="1114581" cy="105978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127D2DB-533D-617D-2841-6A68A984E4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465EC0-A3BA-F3A6-23EA-5F02880714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43E1503-9138-50F5-A441-6FA4D9C9D1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BC2FD97-0454-7DDB-D087-8FB5D086AAF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23B23FF-5028-5EA8-AC52-3EC78A21843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8273" y="2205800"/>
              <a:ext cx="1" cy="1777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E8E50A-476B-818A-2CA3-F63E75B0B7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 flipH="1">
              <a:off x="5424047" y="2423041"/>
              <a:ext cx="18670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7A9123-46F8-3C2D-DC87-D7115D7B36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135817" y="2800167"/>
              <a:ext cx="987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999FD77-B3D9-D3AF-4B9E-DD823AF2D6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51374C-79B6-F183-D9DD-D032A40D47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7F999F4-F1F3-60C0-F89B-9E5C70F9562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8097173" y="3471945"/>
            <a:ext cx="484912" cy="501120"/>
            <a:chOff x="5506977" y="2538948"/>
            <a:chExt cx="484912" cy="50112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DBC9E1-9108-0B7F-FB44-3D0F5C25CE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6977" y="2898528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435E77-D1B5-B992-C739-F10C2858F7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E9B3949-1164-B5E9-C798-144E267178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756340-1C72-4F93-1D15-BD5BD5E7E8F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2D2F863-6484-D603-3B8E-BC1399F1410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E24E216-79E2-1165-62D6-7FACCE0F2A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1278" y="2696105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A989026-C968-3C0B-72C7-AECEC6989A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6703" y="2712206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4F93C0-9D03-0563-521E-D2A60AABE2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6879" y="2723051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BA72EE-A918-04DF-A48A-E3991A5C02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0831" y="2741510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1F9F71D-AE38-589E-8328-5021CB01E4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4245" y="2755597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C1A66D4-E1BC-0124-A177-183D6966A9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0517" y="2772548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E88065-2DA9-520D-6735-F88243DCFF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9940" y="2782640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E813C8-F314-B4AB-C8F0-0DADBCE871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6249" y="2799622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DD1D49A-B2D1-0265-9C09-4860BFC540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8388" y="2734251"/>
              <a:ext cx="146526" cy="151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2A8F824-C62C-36D4-CCA7-A8423A828E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506977" y="2634960"/>
              <a:ext cx="259822" cy="2590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3D6C71-D3AB-4DFD-7298-5957677DF04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 flipH="1">
            <a:off x="5218025" y="3470932"/>
            <a:ext cx="485510" cy="501120"/>
            <a:chOff x="5506379" y="2538948"/>
            <a:chExt cx="485510" cy="50112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50BD7A3-2998-CA97-6D5F-03EA99E819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4B2B882-8F9C-C55C-0808-DCD2EFAAA6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416E9DA-DBF5-1366-A29F-56CEAE7B62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285E7F1-4951-63D4-4A36-AD80B443709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1278" y="2696105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46F432-96FC-CE10-AE1E-CD27F0F946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6703" y="2712206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70F2689-06D4-DCFF-8EB5-8AFB04FCDE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6879" y="2723051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DCD0E5-A56C-3F35-6ABC-EB3AD4248E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0831" y="2741510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E22D439-2661-48AF-7703-C8E92E84F8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4245" y="2755597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4250E2D-BB2B-8362-B6AA-BCCA1DF1C2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0517" y="2772548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87BFCBD-C089-AB9F-8221-9F971FB89E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9940" y="2782640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9679A30-D85D-DBA3-EED9-545C789C9B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6249" y="2799622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D8D4CF3-EE9C-0962-3FBB-DA9C7CBF90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650769" y="2739007"/>
              <a:ext cx="152638" cy="1486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C14BA22-9AF2-5987-7668-D2501E84E6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506379" y="2558414"/>
              <a:ext cx="336547" cy="3383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29B128-A1A8-1B2F-9EDF-7B428B88D4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94631" flipH="1">
            <a:off x="6158338" y="2117768"/>
            <a:ext cx="506249" cy="555919"/>
            <a:chOff x="5509358" y="2557168"/>
            <a:chExt cx="506249" cy="555919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6B4FCE6-8671-4CC4-FE8A-9A47D5CE85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AB421C8-D5A5-F08F-80A7-91F5F604C6A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>
              <a:off x="5574451" y="2864239"/>
              <a:ext cx="495730" cy="19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FA677ED-4764-45E0-EABF-130EE54675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H="1">
              <a:off x="5951618" y="2580161"/>
              <a:ext cx="65" cy="1279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5C55CBC-622E-77B3-2F47-BEAA6C72FF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1278" y="2696105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E559FF-E423-7848-BCDC-1F9F66DC8F7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6703" y="2712206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33A2DF-C0E6-8EAD-196A-04641B79A7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6879" y="2723051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5973BF6-1335-8FD4-8D48-EC9ECB6772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0831" y="2741510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BC32943-C562-B8DE-D988-C8BB7938CD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4245" y="2755597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85EA43F-A8D2-D940-38FD-228391224C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0517" y="2772548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080F687-CF96-96E1-A61D-6A0A23729E3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9940" y="2782640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098A40-9CAD-DF9C-8562-A2B1CF0ABC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6249" y="2799622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8EE7B6F-14D5-D53B-8999-145A774A4E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V="1">
              <a:off x="5615996" y="2816806"/>
              <a:ext cx="220689" cy="23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F8AA44F-3AE6-EB6A-B8F4-4270ECE578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V="1">
              <a:off x="5447785" y="2755667"/>
              <a:ext cx="397467" cy="4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6CB97D7-0C0C-9E61-2E6D-9A4091C773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H="1" flipV="1">
              <a:off x="5919257" y="2672168"/>
              <a:ext cx="1" cy="834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78908E-E6A9-D130-CFF7-CE0A18B89A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>
              <a:off x="5882441" y="2662213"/>
              <a:ext cx="722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4A135A5-FD0B-F02B-5A8C-83A360D9B1C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105527" y="3948888"/>
            <a:ext cx="343608" cy="3412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8C4108B-3289-B909-9F51-D82CF1F3ABD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3505934" flipH="1" flipV="1">
            <a:off x="8094719" y="4309851"/>
            <a:ext cx="61005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13FBD51-FD56-FB26-B521-6967FDE46A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3505934" flipH="1">
            <a:off x="7746134" y="4657239"/>
            <a:ext cx="6100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568D1F3-A03A-8D8C-F04F-E403C53643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3505934" flipV="1">
            <a:off x="7971615" y="4258741"/>
            <a:ext cx="0" cy="4945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AF490C9-75E6-2C62-EA16-2E8BAD49A65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39789" y="4628456"/>
            <a:ext cx="535652" cy="24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2FBF6D2-5564-51E9-83D1-56385CD3808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75441" y="4630871"/>
            <a:ext cx="0" cy="479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DD4ABB1-460F-2F5F-0DB5-0619DE49041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75441" y="4681226"/>
            <a:ext cx="466792" cy="16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C522242-E374-E32A-1D5B-F13CDAAA703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146944" y="4633252"/>
            <a:ext cx="0" cy="479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95CD13D-FEEE-5618-9A57-98486B6095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42182" y="4630871"/>
            <a:ext cx="4191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36A24B0-968B-763F-1F39-55CFEC8E33E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418642" y="3300079"/>
            <a:ext cx="491517" cy="4852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B136F26-B4AB-45AC-F89B-02A34125786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90720" y="3835400"/>
            <a:ext cx="198043" cy="1897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00868BB-90A5-5C3E-BC1C-3EF00862D4C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893469" y="3300079"/>
            <a:ext cx="324556" cy="3125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58E3211-C78D-1022-5CEA-D5D9483BA50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20758" y="3879875"/>
            <a:ext cx="15337" cy="154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2E2E2F-552B-8F5C-C027-9102D4F9242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584876" y="3297923"/>
            <a:ext cx="314649" cy="3173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C2CCC7A-067D-F09F-40D5-B751DA02DAA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44876" y="3972052"/>
            <a:ext cx="534014" cy="5371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44EB2CB-DEB7-F4FF-AAC6-A8A02CD22E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76509" y="4510756"/>
            <a:ext cx="7274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8C03CAE-F4F8-A3C2-84CB-639B61BDD4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808067" y="3506225"/>
            <a:ext cx="701" cy="10069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C4EE140-D7B5-FC07-D3A2-2C85F1B396B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80257" y="3508606"/>
            <a:ext cx="1299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8FF7F21-56F0-A8C5-552B-F884EA4C7B7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680257" y="3210791"/>
            <a:ext cx="0" cy="2978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DDE75E4-5FF5-E838-3E3B-BD03AB7F873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927620" y="3479215"/>
            <a:ext cx="0" cy="10301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E552FFE-B1C7-94DA-0764-FC1DADB896C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25098" y="4509398"/>
            <a:ext cx="7934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00BAA03-8A75-6F60-1557-41B9E074110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720956" y="3970886"/>
            <a:ext cx="536724" cy="5351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281B99E-FF27-DFF4-2750-FE61AE041B7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19946" y="2726740"/>
            <a:ext cx="226364" cy="752475"/>
            <a:chOff x="6765143" y="3741738"/>
            <a:chExt cx="226364" cy="75247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1BAB43E-9FC2-0932-4B3C-82A5BD4B3E3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741738"/>
              <a:ext cx="0" cy="7524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2237DB8-0BDF-00FF-FFFE-E0567A3011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741738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F52CF24-2F3C-4483-7958-9AB2E8DD9E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987377" y="3741738"/>
              <a:ext cx="0" cy="678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0F73750-3167-48E1-EA11-3DD1ACEB45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770685" y="4422775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AFAFCB8-08C3-A3CD-2693-1D53791A93C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971131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7A29399-3699-019C-A4F3-C61E732CD9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1212" y="4191000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5C7E96A-CE1A-C138-019B-B36154B9CA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67914" y="3741738"/>
              <a:ext cx="223593" cy="229393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A4547281-AEB1-9957-E192-F549B4C67F2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65143" y="3741738"/>
              <a:ext cx="226364" cy="229393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E52B6F07-0EEF-1AEF-FA10-BEFB133D29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67914" y="3975446"/>
              <a:ext cx="214537" cy="215212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B6854B9-654B-2E0B-9458-8FC9F113248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2817" y="3967944"/>
              <a:ext cx="218690" cy="22271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E28EAE5-C06E-E54E-33A5-49BE1DF4EC0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67914" y="4193845"/>
              <a:ext cx="217082" cy="23024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6E63FFA-6CC8-29D7-431F-43831B0334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2817" y="4189523"/>
              <a:ext cx="218690" cy="23456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0142877-7A16-D7A7-89D0-4B22299F227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79037" y="2726740"/>
            <a:ext cx="4368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B539335-2265-80AB-F8F8-B8D3C4403F2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881418" y="2677320"/>
            <a:ext cx="0" cy="494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CDFBECF-37A3-2710-364B-82A58EF8E6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879037" y="2674939"/>
            <a:ext cx="2566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4DAC67E-339D-6C57-601A-327E600ACF8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130913" y="2674939"/>
            <a:ext cx="0" cy="518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D1FEF0C-D0B1-D1D1-BA6D-76ABCE31B0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797673" y="2535343"/>
            <a:ext cx="44219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EADCEA7-8E04-2390-E34E-2FA3C3E31C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797673" y="2132912"/>
            <a:ext cx="44219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D48915D-62CD-F29B-7C91-41E597B050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237482" y="2135293"/>
            <a:ext cx="0" cy="4118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883D9E1-77F6-05B3-955C-47AA8053047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97673" y="2132912"/>
            <a:ext cx="0" cy="263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225A95D-E02A-1A1A-19A4-37CFD05111E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20245" y="2430967"/>
            <a:ext cx="0" cy="100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B997C789-E91C-9E86-3EF6-A6A740A7780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6200000" flipH="1">
            <a:off x="6791088" y="2401810"/>
            <a:ext cx="36606" cy="2170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7619EF2-B7C3-CFF1-7CC0-B45A1247FF9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235090" y="2544756"/>
            <a:ext cx="81895" cy="23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123CA56-46A3-CA50-E496-7AD1627B547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816322" y="2412022"/>
            <a:ext cx="8428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138FF1D-7E18-FD94-DF78-294165C2A2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00602" y="2296320"/>
            <a:ext cx="812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6E980A-9962-A9EE-98CB-682403EE3FE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00602" y="2296320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12456AA-B387-3F39-C839-73588C6641D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79451" y="2296320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13E3C6D-B3CA-C831-523C-88E852A342A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02983" y="2374714"/>
            <a:ext cx="788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AF4DDD2-6362-63F7-F74B-8B305F9BFDF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139799" y="2296320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09F9136-BE07-6CE1-9893-EF3911FE624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139799" y="2296320"/>
            <a:ext cx="9529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80FA902-C69E-15CE-5297-D0E13D813C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139799" y="2374714"/>
            <a:ext cx="777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57D2056-F6DC-CB57-2FFB-91D5DC2F236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217576" y="2296320"/>
            <a:ext cx="0" cy="783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D85E1971-2524-0A3C-B8A7-CC91D940AB3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6200000" flipH="1">
            <a:off x="6507463" y="2155736"/>
            <a:ext cx="302076" cy="43516"/>
          </a:xfrm>
          <a:prstGeom prst="bentConnector3">
            <a:avLst>
              <a:gd name="adj1" fmla="val 2241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8E782D3-126B-209A-2FE7-36EF439584B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063831" y="4630871"/>
            <a:ext cx="1772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385C899-1705-527F-B0C9-02B2E127DA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050084" y="4628490"/>
            <a:ext cx="8985" cy="148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86752E5-5DD7-5324-D901-C3AFD401BD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62415" y="3955378"/>
            <a:ext cx="167070" cy="1681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7C9BA20-4390-2A58-04A5-24110B6FA3A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286382" y="3948888"/>
            <a:ext cx="76652" cy="762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B5A1A19-9720-2A77-7545-C1E472AB1DF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559882" y="4630871"/>
            <a:ext cx="1837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F4F0B51-91DB-928F-ABAF-7571506FEB0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743583" y="4628490"/>
            <a:ext cx="7143" cy="142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33C9EAC-C604-4E97-EC4E-A40AD6D55D4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166723" y="2026456"/>
            <a:ext cx="0" cy="1064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5E9D236-A2DD-2EC0-A2D0-119ACC54B3C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853874" y="4042518"/>
            <a:ext cx="0" cy="11946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83E8167C-4C7C-F489-E436-B6B99BD50FE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495725" y="4638022"/>
            <a:ext cx="2095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23517F6-0F8B-AFE4-CBBB-E154821AA29A}"/>
              </a:ext>
            </a:extLst>
          </p:cNvPr>
          <p:cNvCxnSpPr>
            <a:cxnSpLocks noGrp="1" noRot="1" noMove="1" noResize="1" noEditPoints="1" noAdjustHandles="1" noChangeArrowheads="1" noChangeShapeType="1"/>
            <a:stCxn id="306" idx="0"/>
          </p:cNvCxnSpPr>
          <p:nvPr/>
        </p:nvCxnSpPr>
        <p:spPr>
          <a:xfrm>
            <a:off x="3809666" y="5472143"/>
            <a:ext cx="490809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D3DB45C3-2855-F7B4-C179-B1C18AA04F7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870032" y="7048507"/>
            <a:ext cx="391931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448494B-9E68-A9B3-F91B-07A3404835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853874" y="5237165"/>
            <a:ext cx="18067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0CD876E-04FB-CB3B-AD45-DFF5D91DA1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00418" y="5286651"/>
            <a:ext cx="13365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FFB9D60-EC7F-91E2-9B48-0D25DECCBED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56009" y="5235461"/>
            <a:ext cx="49649" cy="5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9769C41-A8B7-D589-55F7-57C0ED842D9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848768" y="4042518"/>
            <a:ext cx="31552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2F1C528-6ADB-88B2-28FB-535AF060DF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164291" y="3785363"/>
            <a:ext cx="258839" cy="2571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0E09165-C351-2551-33A5-423A18696D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05225" y="4638014"/>
            <a:ext cx="0" cy="7031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E35AFA0-D938-16FD-A7D7-085AC5B0CFC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3800" y="4190729"/>
            <a:ext cx="1218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86A2EF17-7BAC-504F-7FA5-21D1E0FBE6A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3799" y="4214275"/>
            <a:ext cx="1218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227CC2DF-5A3E-FBCD-67D5-A47DFF8B93C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1709" y="4238085"/>
            <a:ext cx="1218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8BB80D1-BEDE-76AE-309E-48BCFE9F2A3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3799" y="4262587"/>
            <a:ext cx="1218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16C2C5FD-EB3B-1008-F973-207B9C17C93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5889" y="4287089"/>
            <a:ext cx="1218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5284731-CE08-EFE7-29B0-8356FB8249C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3217" y="4309210"/>
            <a:ext cx="1218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91A3FA5-0D2A-6DF9-021E-545D5865A6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2926" y="4333712"/>
            <a:ext cx="1218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E7B6576-9E87-4693-BACC-EA0F5800F50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5016" y="4358214"/>
            <a:ext cx="1218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EEDF54B-7989-4E4C-1E5E-444ABFCBB4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2344" y="4380335"/>
            <a:ext cx="1218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9811BD3-68B6-EBFA-B90C-2284484171B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4434" y="4404837"/>
            <a:ext cx="1218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CDDB2D2-E042-A122-61AF-92FA1F95E9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4143" y="4429339"/>
            <a:ext cx="1218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9B429F2-F5A3-AEBD-8F3A-A0F1D060F8C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1709" y="4453841"/>
            <a:ext cx="12396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1986BBCF-5803-8536-DC00-EFDD3DB20F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34090" y="4188348"/>
            <a:ext cx="0" cy="2654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64D70E06-1E9F-9306-88E5-A5663DE66E9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502336" y="4453841"/>
            <a:ext cx="231463" cy="40349"/>
          </a:xfrm>
          <a:prstGeom prst="bentConnector3">
            <a:avLst>
              <a:gd name="adj1" fmla="val 93209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Arc 305">
            <a:extLst>
              <a:ext uri="{FF2B5EF4-FFF2-40B4-BE49-F238E27FC236}">
                <a16:creationId xmlns:a16="http://schemas.microsoft.com/office/drawing/2014/main" id="{0CAE92D4-FB43-8E9E-CF2E-066E9BD3DC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2991503">
            <a:off x="3811482" y="4660880"/>
            <a:ext cx="398737" cy="878152"/>
          </a:xfrm>
          <a:prstGeom prst="arc">
            <a:avLst>
              <a:gd name="adj1" fmla="val 15712100"/>
              <a:gd name="adj2" fmla="val 17104906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F657CEA8-AAF3-C98D-F8BC-E77E5CF638A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60832" y="3441349"/>
            <a:ext cx="367591" cy="3639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14039D7-A23F-E073-D269-EBA8B0E9978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17152" y="3798961"/>
            <a:ext cx="108001" cy="1130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D57AB210-BBA6-3395-D1AD-318C5B86692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447161" y="3942584"/>
            <a:ext cx="187474" cy="1910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92FD3F0D-39E3-1AA9-B953-10CCFB78EF6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260654" y="3970886"/>
            <a:ext cx="86567" cy="873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65F338B1-7726-3863-0374-369247D3A99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277316" y="3896102"/>
            <a:ext cx="54205" cy="577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78725C0-6E7D-F8A7-38AA-11AA463C46D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146310" y="5285991"/>
            <a:ext cx="1571446" cy="6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82EB644-AC7D-0D3B-70C2-4686CC7CEF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899525" y="3296904"/>
            <a:ext cx="490460" cy="498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3D2FA8E5-728E-6ACC-AE60-6A11F25733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833706" y="3796381"/>
            <a:ext cx="553457" cy="5421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5A7CC66-8D59-DE90-511D-BD53F9E1AEC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052844" y="4590724"/>
            <a:ext cx="685593" cy="688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2FF8D608-1283-887B-E9F7-09B2390A35D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530515" y="4380335"/>
            <a:ext cx="212481" cy="21038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2377A234-FC6F-7DFD-9983-695F12A9A28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661387" y="4331461"/>
            <a:ext cx="182486" cy="18050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73EA8F-838F-9E5E-BFC1-0A56F5A1065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7167" y="2398227"/>
            <a:ext cx="324936" cy="186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</a:t>
            </a:r>
          </a:p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F6DAB1-9146-7373-9145-ADC337F9D4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20008" y="286228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A0BA21-6E97-8A11-E86D-BA2349E87AC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24400" y="286228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24857-C816-B62C-823C-D8E37B6086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16996" y="4478124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A211DC-FF66-37A7-CC75-BA5BE069DE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06852">
            <a:off x="7503652" y="4233982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AD5479-DAA1-6775-F0E0-D5436D08D31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2696775">
            <a:off x="5294186" y="4198112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A46FA0-7641-5B81-4134-6507FDF6470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15133" y="2973834"/>
            <a:ext cx="4026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EF0EBF5-614A-DEAB-9BD9-9DCCD147EAC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980189" y="2412663"/>
            <a:ext cx="15961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B4E56A96-3631-159D-7A88-3FF1D1E2440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46310" y="4963254"/>
            <a:ext cx="1049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340C102-DAF8-D59A-1C73-22CA1DE577D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78472" y="4963254"/>
            <a:ext cx="0" cy="897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346EED-95D8-BCA6-DFD4-F55542D9DF2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78472" y="5145702"/>
            <a:ext cx="0" cy="945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749085B-B140-D52D-F62A-E2310B7796F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242233" y="4633981"/>
            <a:ext cx="0" cy="796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50903A2F-2FDC-4A89-2748-AA8EEF4CDA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547977" y="4628456"/>
            <a:ext cx="0" cy="1864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A6CD36D-F59B-7CAA-7ACF-4EADE3529D8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586685" y="4662650"/>
            <a:ext cx="164731" cy="1618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864613F-C2C2-4F67-EE82-5995C9ED095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751998" y="4659270"/>
            <a:ext cx="54947" cy="551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F49ED4C-DDE8-D519-68A8-7CE3EE7CB4A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846174" y="4548619"/>
            <a:ext cx="172924" cy="1721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96E0ED3-0394-F823-78B8-83E8E280B85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002176" y="4386313"/>
            <a:ext cx="176237" cy="1681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3113F140-95D4-5948-94AC-4D30A5894D9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018131" y="4551762"/>
            <a:ext cx="160282" cy="1618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BD8A547-3C2C-7802-7CA7-B5AE730B054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965602" y="4505994"/>
            <a:ext cx="190269" cy="1952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25B51DC-8F58-DB40-2403-D28113CACF1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247390" y="4785793"/>
            <a:ext cx="145869" cy="1496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3498278-23DF-6BD5-3163-37B5949902C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842512" y="5060967"/>
            <a:ext cx="218224" cy="2184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0FCA7FF8-B935-B4F8-E82A-09648264073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377784" y="4499442"/>
            <a:ext cx="69377" cy="676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61EA2F4-68F0-9D46-CFA9-62FADB239E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954629" y="4920665"/>
            <a:ext cx="69377" cy="676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141B2BE-66EE-7373-1772-DC8E0E2283F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747714" y="4238085"/>
            <a:ext cx="96159" cy="980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4D690297-30C4-0996-2119-7F99A74E41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924833" y="4025107"/>
            <a:ext cx="111475" cy="1136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0392FCD8-67F2-4D7E-1343-4BC9CAA676C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797151" y="3691694"/>
            <a:ext cx="97393" cy="9926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6B362D8-DB20-AF60-49CA-58EB31F7C92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699507" y="3693640"/>
            <a:ext cx="101289" cy="9926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30FD3DB-3FB6-96A3-8976-389474329B0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796453" y="3790281"/>
            <a:ext cx="101289" cy="9926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0ACB512-F2BE-5C61-2AAA-88E8F05F44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694235" y="3791781"/>
            <a:ext cx="103072" cy="1029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8ECD93DE-A73B-80A7-C264-8741EEEDFFB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162871" y="4004358"/>
            <a:ext cx="120284" cy="1183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23326BEF-52CF-B648-DA17-C9E23C19A7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079568" y="4379481"/>
            <a:ext cx="202720" cy="19573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84E425AC-1EBB-4ABE-D62D-7E485056428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60000">
            <a:off x="6546375" y="4971264"/>
            <a:ext cx="1049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BD26BED7-A64A-8AA9-FBAD-9AB03BC28EE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60000" flipH="1" flipV="1">
            <a:off x="6418435" y="4968121"/>
            <a:ext cx="0" cy="897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7D7AAB6-92DC-9ED5-A214-6322F3D2F71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60000" flipH="1" flipV="1">
            <a:off x="6415210" y="5150541"/>
            <a:ext cx="0" cy="945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A7210B98-7B18-0C21-3E0C-8C1460694EA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62359" y="4632115"/>
            <a:ext cx="0" cy="844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1C94BAB-EAD2-9276-4D9E-6D5308E2BF0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60000" flipH="1" flipV="1">
            <a:off x="6050153" y="4662486"/>
            <a:ext cx="164731" cy="1618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ACA5CB2-3A9E-C4F7-A20A-ACFED710675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60000" flipV="1">
            <a:off x="5995631" y="4657188"/>
            <a:ext cx="54947" cy="551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1AB38C49-9231-7F5D-C605-938F60E2BA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82922" y="4548865"/>
            <a:ext cx="170938" cy="1656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533B6798-1C6A-0168-92B7-7A9CBD7FA19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631296" y="4388756"/>
            <a:ext cx="166634" cy="1614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A35B142D-ED70-C193-4FEC-372CA3FA11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629780" y="4546083"/>
            <a:ext cx="154233" cy="16130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B87E18A5-4A16-B294-267A-55F48A3081A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60000" flipV="1">
            <a:off x="5645819" y="4503778"/>
            <a:ext cx="190269" cy="1952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A61D53-8CF1-54C4-EAA0-D13257D737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60000" flipV="1">
            <a:off x="5411129" y="4788534"/>
            <a:ext cx="145869" cy="1496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F65C3AA-60F4-44EF-7145-69049307654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55337" y="5062491"/>
            <a:ext cx="198207" cy="1985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BDE6CF3-3756-E570-FD57-38FFD9C7D8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60000">
            <a:off x="5353428" y="4495862"/>
            <a:ext cx="69377" cy="676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A97C71E3-DF95-2499-DAFD-2BB764F20A1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60000">
            <a:off x="5773931" y="4919643"/>
            <a:ext cx="69377" cy="676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82B5812-19E8-AB07-982B-75DCAB520C1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60000" flipV="1">
            <a:off x="4965834" y="4232615"/>
            <a:ext cx="96159" cy="980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9681FE-607D-A007-3AF6-63EA9CE6652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60000" flipV="1">
            <a:off x="4772245" y="4021207"/>
            <a:ext cx="111475" cy="1136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04D3EBE-C399-476C-E0FA-4C6664F46FF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909548" y="3691502"/>
            <a:ext cx="103495" cy="1018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35B8893-B281-6262-B9A8-4A277C86531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906362" y="3792634"/>
            <a:ext cx="117673" cy="1194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DADA1BDB-CB5A-B43A-D01B-ADC1F9709CF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855375" y="4644096"/>
            <a:ext cx="42967" cy="7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BBAF0A8B-FFCD-F3C3-AC8D-599F1BDA1C5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212706" y="4639466"/>
            <a:ext cx="42967" cy="7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6F82912-C5CB-1C15-3720-08ED249EFBD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626478" y="4642205"/>
            <a:ext cx="42967" cy="7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2E408EDD-37DF-6AA0-C226-2C906672EE1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54574" y="4635633"/>
            <a:ext cx="0" cy="1792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880D7F7B-5535-3907-657B-73E0DC43BA3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026512" y="4676244"/>
            <a:ext cx="537" cy="19186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12F6CB84-F872-E6A5-7D8A-1909A9822B5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774318" y="4680455"/>
            <a:ext cx="1989" cy="1876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8CD839B4-1947-B194-28E4-6253DC4843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774696" y="4867830"/>
            <a:ext cx="2541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BBE5EE0C-3E1B-EA5F-B15B-BE6F8A92CD6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900602" y="4680455"/>
            <a:ext cx="1853" cy="2601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84ED12B7-535C-D6E2-5E9A-341915FE667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565025" y="4686834"/>
            <a:ext cx="958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43FF7DF7-C6BA-3E5F-2C95-82E10416E20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900247" y="5054875"/>
            <a:ext cx="0" cy="1901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DDC0751F-8120-2F5B-4C80-E18140C3788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657479" y="4630813"/>
            <a:ext cx="0" cy="560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B39A4F87-29AF-DCC5-FA64-3562C988817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026475" y="4862833"/>
            <a:ext cx="0" cy="4231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97DF4B1A-3C6B-1FC0-E96A-AE424450C25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145716" y="4680455"/>
            <a:ext cx="0" cy="6105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0B6B604-B0CE-171B-17D6-38569BDE250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4707255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A0F37CF-2C2B-27E1-5D55-0D46DD70EA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4730975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B3048F5F-BC61-F497-F1A6-2252E53B47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4754695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CFA4C157-AFBB-1865-AF8F-98ABF2415F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4778415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04643453-CB41-F90C-30BB-FB1D4F76B26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4802135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FB61F38A-5536-54EA-1558-FF870C2870C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4825855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4C04484B-5614-C02D-7D2B-B23052EBDE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4904342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58C4086A-6733-A3A5-E17F-3140671A5D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4928912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2675CDF9-855A-2F2F-6569-5626BFFF033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4953482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7F79BE13-D427-72D7-A77A-B2A6CBBEC24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4978052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72F2C9E6-620F-A3F0-36AD-FB832129AD8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5002622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3540E2DE-6A1D-4CC0-1EDA-3CA07C52BC9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5027192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C306D647-4B68-498B-5FA1-6147FA71371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5051762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CC229069-65E6-37BC-1AFE-5B9B648C5CB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5076332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768B7C92-B62B-D145-FB23-CCFB5C98DD9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5100902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52D0F0A8-CB8F-A160-3964-FAFF36EFEC7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6475" y="5125472"/>
            <a:ext cx="1198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5E802D6-B6AA-0222-3459-0DC9D61ECCC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49987" y="5111259"/>
            <a:ext cx="287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C0F27CD-25D2-C8CB-B7CF-BA3AFBEDA7B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997271" y="5111336"/>
            <a:ext cx="287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9E04BD75-A566-B298-DFE3-3458D307710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658291">
            <a:off x="5545222" y="3748827"/>
            <a:ext cx="132308" cy="122078"/>
            <a:chOff x="5534414" y="3725085"/>
            <a:chExt cx="132308" cy="122078"/>
          </a:xfrm>
        </p:grpSpPr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16462D4-5D4E-267C-D423-FE3CDFBC96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584639" y="3842401"/>
              <a:ext cx="820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ED6B326D-DE6C-04E2-B892-FCE0F6907A7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79877" y="3805079"/>
              <a:ext cx="0" cy="420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EB3DDFB5-2644-D64D-D1DC-A4F67FB24D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534414" y="3725085"/>
              <a:ext cx="45397" cy="87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C2D157A-9342-FA5A-9B0E-CC97C16858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941709" flipH="1">
            <a:off x="8126245" y="3748303"/>
            <a:ext cx="130604" cy="120374"/>
            <a:chOff x="5536118" y="3723422"/>
            <a:chExt cx="130604" cy="120374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2CEE59FA-3A53-15D8-4758-95B62FAA6D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584639" y="3842401"/>
              <a:ext cx="820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58ED359-44C3-0B72-70C9-6CD74C84CF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79918" y="3801712"/>
              <a:ext cx="0" cy="420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B00B8768-DF3F-5CE9-B755-4984AEA3E6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536118" y="3723422"/>
              <a:ext cx="45397" cy="87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DD8763-78EA-F938-629E-568609675D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795757" y="4387314"/>
            <a:ext cx="154233" cy="16130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A2F3D72-359B-56E1-89AA-429A30550AF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59061" y="4640970"/>
            <a:ext cx="685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424D39-919B-EED7-462B-20DBDE5A86C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30001" y="4638014"/>
            <a:ext cx="0" cy="429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E6A4B21-CF61-765D-6A25-2ED81364BE1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58462" y="4637464"/>
            <a:ext cx="0" cy="429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400BB95-D91A-8FBF-C6FA-67B8CFDF85E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843669" y="4386313"/>
            <a:ext cx="163692" cy="1634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8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F2A61151-D4AD-0430-2E11-67FD14D84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79" y="0"/>
            <a:ext cx="9696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8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F2A61151-D4AD-0430-2E11-67FD14D846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79" y="310"/>
            <a:ext cx="9696842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CDD4EA8-0CF9-6A96-9141-EDFF1D06681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269745" y="769739"/>
            <a:ext cx="1977083" cy="725691"/>
            <a:chOff x="5042201" y="4929663"/>
            <a:chExt cx="2505075" cy="9194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C5F477-704D-AFF8-E1AE-123056530A3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929663"/>
              <a:ext cx="2505075" cy="916781"/>
              <a:chOff x="2238375" y="4933950"/>
              <a:chExt cx="2505075" cy="91678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CF0F51A-4784-B041-F1C7-D8A09A9F3AA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362325" y="5055394"/>
                <a:ext cx="2380" cy="5000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6FD4B7C-EA1F-8B9F-C80F-08641D336AA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7537" y="5055393"/>
                <a:ext cx="2047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7ECE004-1E5D-786C-04DA-F09F56DFB69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42A17CE-C70C-3421-DE68-C583183E249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C52322E-DEF8-9A21-9AEE-2931B30866E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2714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2F996F8-9D36-6F36-0519-F1627C56163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3D7C296-4694-5D1E-EE78-B6E6BBFC245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AB22E0-3E19-C60F-6907-067F9D749E6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0744AF6-ACCC-C0BF-9596-DF432CE3881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0A1721F-EB2C-8F09-1E0E-40A0A035D06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A99F4E9-596A-A4A7-3579-650A9A826F7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295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58C35B7-EEB1-C043-955D-E04A4144A93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02955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0C4E4CD-51C6-E3E5-5C5F-C495B776D68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36256" y="5086350"/>
                <a:ext cx="2666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8F21EC0-D79C-F38F-3E22-FDA49C15DB5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36256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0ACF91C-D6D1-B8E8-B0C3-B4EB57C0F37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829050" y="4933950"/>
                <a:ext cx="50720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AC2F8B3-29B7-5EA5-3F9C-F369B1AE27B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29050" y="4933950"/>
                <a:ext cx="0" cy="1214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3176D91-D2E6-E3F6-DDA8-738C4309273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617120" y="5055394"/>
                <a:ext cx="21193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8DB5B8E-4263-9BDF-AD4D-79BDA00E84E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617120" y="5055394"/>
                <a:ext cx="0" cy="500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EB26072-FEDA-62FA-2FC4-000D8180D42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507581" y="5105400"/>
                <a:ext cx="1095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DE8A889-430E-9B6B-AAB4-09C6BF5415A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3507581" y="4933950"/>
                <a:ext cx="0" cy="1714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0FDFD04-C49D-8C4D-4DA1-A4C62B50E0D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476625" y="4933950"/>
                <a:ext cx="3095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428E957-78F8-6FE5-1C40-43A29D96624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476625" y="4933950"/>
                <a:ext cx="0" cy="1714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9B3F259-28AA-C588-17FE-00988E99727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362326" y="5105399"/>
                <a:ext cx="114299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E21CF75-93BB-57F3-397B-5B201388012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7536" y="4933950"/>
                <a:ext cx="0" cy="1214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87B6967-B7DF-9123-B8C4-0BE9DA97C14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5072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3F47A45-0743-BF71-0776-088286CC38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313786" y="5098157"/>
              <a:ext cx="0" cy="7509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CEB6CD-33B1-D988-3BD1-FB891A93032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690518">
            <a:off x="4357911" y="3838110"/>
            <a:ext cx="1281214" cy="662211"/>
            <a:chOff x="5593146" y="4671789"/>
            <a:chExt cx="1281214" cy="66221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47B47A-6BDB-76E0-EE43-A7C98CD3E6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3146" y="4969410"/>
              <a:ext cx="300859" cy="3025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F17B2D-1EC3-98FE-8E6E-96D36E02FB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CD860E-F38B-668F-A190-B2FE185AC88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72343" y="4969617"/>
              <a:ext cx="302017" cy="3017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749DCA-4EB2-3B0A-13DB-DC6FD39513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8E2983-B167-E5A5-6263-527D62E719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DC9F9E-E278-82A2-F53F-BFDF304E21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D69A0-1F6F-B199-192F-AC6BA213C9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054C1BB-9AE3-6B24-334D-B175082152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8C31AA-0F5E-570A-8F79-9DF501D132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8DCB4D-18AD-9A5D-2052-F1215C751D5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A84EF8-A2E4-8237-9CFC-25FEF92768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2549" y="488828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C45502-83A4-520C-8F3F-A99471010D4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18582" y="4730119"/>
              <a:ext cx="147601" cy="1480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2F3CE9-21EB-7AF4-ACC8-26AB9E9FEF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F1A138-5EBF-B159-F9EE-227D6C7FF4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30233" y="489119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97FBF3C-43C6-6EBE-A0DE-9AB764EFFA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1736" y="4724616"/>
              <a:ext cx="154682" cy="1503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41F73C-38EE-A03E-138E-D92C3573490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3A553C-34E4-CAD4-EA54-FF865643EF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34B8C51-09EA-E72A-5513-E6B2CB1B14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89374">
            <a:off x="5007037" y="1932161"/>
            <a:ext cx="1180745" cy="1059782"/>
            <a:chOff x="4492590" y="1859631"/>
            <a:chExt cx="1180745" cy="105978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64F6552-577C-8FE5-1276-E79E04CED99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BB8E13-DD4E-DD56-88CA-D9DE62A0F5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3939BA-182D-BB00-A1FA-795960BE0F4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 flipH="1" flipV="1">
              <a:off x="5418265" y="2427007"/>
              <a:ext cx="3738" cy="506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63075D-AA21-ED92-AB46-02416419B0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29C533-761F-D406-14BC-B6FB3C9AC3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20055E-BE33-0126-F8E2-63E53681299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6291" y="2204729"/>
              <a:ext cx="1789" cy="1779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C2E385-E787-EF3D-B1CC-2F6F9856223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451589" y="2356831"/>
              <a:ext cx="147864" cy="1462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454117-930A-207F-D276-899EEAD1B79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50392" y="2765134"/>
              <a:ext cx="95435" cy="93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4F3661E-433E-F739-C700-85DBA89EDCC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130D54A-A812-3DB2-D61A-548F711168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0F828BB-6EF3-9F82-EBE6-2C13BC2466D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710626" flipH="1">
            <a:off x="6379746" y="1954891"/>
            <a:ext cx="1114581" cy="1059782"/>
            <a:chOff x="4492590" y="1859631"/>
            <a:chExt cx="1114581" cy="105978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43A4E58-839A-63AD-A407-514FA97FA8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B9483B3-501C-3279-8485-13EBA6A654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074C9EE-277B-E6E0-CFBD-25621AC9A5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92574EF-FDBF-6792-00BF-B18AF71936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F7E7B0-FC2C-2D48-DD11-BF0A3BFD4DA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8273" y="2205800"/>
              <a:ext cx="1" cy="1777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94C39A4-8950-8976-E268-BA9A7CD897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 flipH="1">
              <a:off x="5423345" y="2424729"/>
              <a:ext cx="19146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EDA4D6-58BD-252B-5D0E-705D28EC5CC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135183" y="2801692"/>
              <a:ext cx="1030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34587BA-9AE0-FF31-52C4-E913BEDC4D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38C942-258C-9CB9-7E04-1176A21964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A460F50-5DDF-D6C1-AF74-440A3F5D50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451847" y="2940918"/>
            <a:ext cx="484912" cy="501120"/>
            <a:chOff x="5506977" y="2538948"/>
            <a:chExt cx="484912" cy="50112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439766-0AE2-8B71-24C4-2AD6B6FC7D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6977" y="2898528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66865C-3AB4-798A-12D6-1FC4C10C01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27F29D-78BF-D027-4C2F-6947F301C2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4441751-1DCE-355F-EFBE-FE7795FB06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44258F-C83D-1D82-0CBF-30805E70A77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2B1421-FDDB-9B8F-53E8-5EB12CF3DBC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1278" y="2696105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E2E7A55-9645-E517-EFC8-BC6F73B7F9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6703" y="2712206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034DCD4-44A7-7E21-8502-ED4481677A5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6879" y="2723051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469E467-EDEC-DEC8-EA94-2ABE21A694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0831" y="2741510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BE4FB5-D542-B017-0241-B18120305D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4245" y="2755597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C0A4C7B-2FD8-2BCA-389B-2F0FEFBCCE0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0517" y="2772548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CF240F-F61A-8410-547E-3B735BA11B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9940" y="2782640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A246005-44BB-9039-0973-35478880E6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6249" y="2799622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D7149BF-389D-20F3-1ABF-6092225FD3A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8388" y="2734251"/>
              <a:ext cx="146526" cy="151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F80C486-E116-3EDF-18D5-EBE3F1B37D2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506977" y="2634960"/>
              <a:ext cx="259822" cy="2590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9BFD2D4-DF4B-FFB2-AB02-3975BD9B05D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 flipH="1">
            <a:off x="4572699" y="2939905"/>
            <a:ext cx="485510" cy="501120"/>
            <a:chOff x="5506379" y="2538948"/>
            <a:chExt cx="485510" cy="50112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054C66F-E123-A171-2251-9D29E084F9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7D2AD24-C2DF-C552-9D14-31B22E96FB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71C717B-98E1-9F74-3815-3CB194BD06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70E30AE-6BC1-D548-7BFD-6150794724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54A3B73-BE9B-6C63-08D3-C9F80AAEAC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22CFE4B-9228-E6EE-A6CA-2555720E75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1278" y="2696105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59ABF18-BC3E-45B5-C706-FB04E34561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6703" y="2712206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B643FC8-F043-87AB-7A6E-EA43B5CCC7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6879" y="2723051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193B223-06DF-D882-CA52-F7E0F8AF77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0831" y="2741510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AD800DB-AE39-DC74-98DD-9B42A00A68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4245" y="2755597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D96F34E-7022-2FCD-4DB4-B8354900B0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0517" y="2772548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C809D2-3EE5-0DD9-12A1-E464113B01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9940" y="2782640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BB8BAD-93EC-F623-9F7B-BD3AE5EF4D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6249" y="2799622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496DE7F-E8A9-688E-41A7-E94F5C4CA1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650769" y="2739007"/>
              <a:ext cx="152638" cy="1486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F2E4A54-CDC6-C273-C5D1-EF49CD1AF9B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506379" y="2633947"/>
              <a:ext cx="261427" cy="2628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B843FA-9A7C-5D22-437D-CA3D261899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94631" flipH="1">
            <a:off x="5513012" y="1586742"/>
            <a:ext cx="506249" cy="555919"/>
            <a:chOff x="5509358" y="2557168"/>
            <a:chExt cx="506249" cy="555919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9E28155-7819-1DC7-3728-BB556E4DC4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6D26B6F-2549-F0E4-010B-64797F40D3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>
              <a:off x="5574451" y="2864239"/>
              <a:ext cx="495730" cy="19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A4D610-FCA3-0122-593C-CC24E3F806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H="1">
              <a:off x="5951618" y="2580161"/>
              <a:ext cx="65" cy="1279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F3F0AAB-8A38-DD4F-754A-562BECD058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1278" y="2696105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8129D48-F0B4-E9E6-273C-13E378BB634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6703" y="2712206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907DC87-495F-6E93-173D-F3E0C0B087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6879" y="2723051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835E85E-3CB2-68A8-3221-4E8FFE506E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0831" y="2741510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62DA39F-64EF-28A8-3CF5-45B93985EB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4245" y="2755597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9AD9ED0-7914-050A-8CC5-3C430A0356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0517" y="2772548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425785-A794-7B58-DC60-5548AEA6A5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9940" y="2782640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33384C6-58BD-5C48-6301-03E25B9BF2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6249" y="2799622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FB2D00B-D629-C665-9076-6BED22420E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V="1">
              <a:off x="5615996" y="2816806"/>
              <a:ext cx="220689" cy="23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66E65E1-E3AD-297F-BA4C-0628C82AF7D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V="1">
              <a:off x="5447785" y="2755667"/>
              <a:ext cx="397467" cy="4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4FF28C1-6D9E-E2E0-07DF-AB7075BAFC8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905934">
            <a:off x="6874682" y="3836835"/>
            <a:ext cx="1281214" cy="662211"/>
            <a:chOff x="5593146" y="4671789"/>
            <a:chExt cx="1281214" cy="662211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97995DA-1281-59C1-9C40-3A0280CE6C9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3146" y="4969410"/>
              <a:ext cx="300859" cy="3025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ACE1860-A8C3-3A08-8289-46CF6A480F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0D9AD34-1133-EDAD-047D-8FC431B540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72343" y="4969617"/>
              <a:ext cx="302017" cy="3017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A0F84C9-F3AC-25B2-628A-ED6DB1FBDF0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DDC2C2F-4A04-A25C-2E94-56AF364195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1F6C631-42E9-7670-9AA8-BD61E18168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DA35D95-D8B6-3EE6-CB55-45C6639DB6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AF4FD4A-A8CA-D765-AB1E-9685B746B0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79B3852-C68F-D00F-568C-F87D0FBEC9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03AE147-3D33-980D-FAA2-6F5B925946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56281D3-4A3A-7AE3-012D-D250F94FE4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2549" y="488828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05104DB-6F30-C486-51D1-F9FA76794F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18582" y="4730119"/>
              <a:ext cx="147601" cy="1480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8E4159E-3573-898B-727F-66F0F07715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2E14787-8019-726B-7C6F-A63EF802A9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30233" y="489119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028232F-EED9-4FEF-EAB9-7DAB542907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1736" y="4724616"/>
              <a:ext cx="154682" cy="1503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78B19D7-7934-BF07-72F7-BF3E0FD4C6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CF28B5F-EEE8-91D7-46AE-E2189FDB0F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EDEDF0-6A03-5B4E-FBA2-362541B6C1C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593895" y="4097463"/>
            <a:ext cx="1322061" cy="622961"/>
            <a:chOff x="6132058" y="4356233"/>
            <a:chExt cx="1322061" cy="622961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E4846CB-5E2E-7C36-E865-5BBEC107A7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132626" y="4358614"/>
              <a:ext cx="4237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F3E66E-179E-DB76-E145-1C62C12E61A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53978" y="4358614"/>
              <a:ext cx="0" cy="479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71FBB7A-48C7-0BDE-3198-07293F1E00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53978" y="4406588"/>
              <a:ext cx="48104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C92D20B-9B92-ABC9-122C-F8180DE99B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035019" y="4360995"/>
              <a:ext cx="0" cy="479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9DD485F-AA97-D4D5-2184-7D9651B6642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035019" y="4358614"/>
              <a:ext cx="4191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08DFA7-4DD4-E4EB-E9A7-96C1F021C2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452006" y="4356233"/>
              <a:ext cx="2113" cy="2610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2226C79-FFE7-8BF3-2CB9-A6B1C53CCB8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428404" y="4586287"/>
              <a:ext cx="0" cy="309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6A6BC5-8528-E5DC-E92E-6239F166F2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428404" y="4617244"/>
              <a:ext cx="2360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E142112-ADC0-1A18-0B6A-9A1021C75E7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286241" y="4583906"/>
              <a:ext cx="1421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238C129-198C-2D68-318C-BF038B1ADE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285580" y="4583906"/>
              <a:ext cx="661" cy="3952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C5F0A9-9186-FFFC-8C8D-A26CB57F28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298275" y="4979194"/>
              <a:ext cx="9876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E09AE01-303C-9027-94DF-DE5EE2ADF8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98275" y="4584461"/>
              <a:ext cx="0" cy="3947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F1315E6-F2B2-0D37-BDBE-FDDD45A149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154554" y="4584461"/>
              <a:ext cx="1437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84119D3-A05A-32DF-40A7-C21BC5A6FA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154554" y="4583906"/>
              <a:ext cx="0" cy="354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484CF4C-89C9-22DC-0DCD-5F1396CB82A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133927" y="4356233"/>
              <a:ext cx="0" cy="2610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D799B2E-BEDF-F3CC-8768-5BD5584965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132058" y="4617244"/>
              <a:ext cx="2122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646D9E7-E09D-1668-7D64-C8DFF08E03C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71066" y="2848761"/>
            <a:ext cx="1065751" cy="959624"/>
            <a:chOff x="4309229" y="3107531"/>
            <a:chExt cx="1065751" cy="95962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204605D-22A5-F15E-E97F-C6656918CFE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11479" y="3112294"/>
              <a:ext cx="398634" cy="4008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A2C8D2F-29A2-CEDD-86B7-97A5AB6605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309229" y="3514705"/>
              <a:ext cx="554831" cy="5524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98E326-1560-596C-0DC4-C443D0FF074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67034" y="3750469"/>
              <a:ext cx="312185" cy="314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FE6681-9E10-6B31-4029-4049C40919E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045869" y="3622832"/>
              <a:ext cx="135731" cy="1300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DD3036F-E7CD-4258-B8C8-72455566FC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045869" y="3462752"/>
              <a:ext cx="154863" cy="160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80A4F87-72BE-7A2E-B067-9836B27134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200732" y="3462752"/>
              <a:ext cx="161292" cy="160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00392F8-4D43-02E6-4D20-3DD82E31B1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359643" y="3605003"/>
              <a:ext cx="15337" cy="15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90711B9-3FA4-6694-E7D3-28F20B8954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10113" y="3107531"/>
              <a:ext cx="147637" cy="149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00A8A7D-E4F1-1479-FCD1-89FF590F51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57751" y="3171825"/>
              <a:ext cx="85961" cy="857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D1BFEAF-9C56-0E5C-EC38-400CF46C8B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943712" y="3171825"/>
              <a:ext cx="167150" cy="168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B211630-CAB4-3448-0AD4-E2F0763F35E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7675432" y="2851376"/>
            <a:ext cx="1065751" cy="959624"/>
            <a:chOff x="4309229" y="3107531"/>
            <a:chExt cx="1065751" cy="959624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6FA4D86-572F-F44D-9AC2-942B099B80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11479" y="3112294"/>
              <a:ext cx="398634" cy="4008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66D892-9BA2-075D-AD7D-69E3434948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309229" y="3514705"/>
              <a:ext cx="554831" cy="5524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5BB5E4A-F3C7-C7D9-4144-E73A5A6B1E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67034" y="3750469"/>
              <a:ext cx="312185" cy="314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54F82AE-172C-F17D-3047-ECC13970CD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045869" y="3622832"/>
              <a:ext cx="135731" cy="1300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1743437-EDA4-157B-D1A1-8BE2E46E71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045869" y="3462752"/>
              <a:ext cx="154863" cy="160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F6A7014-0D7E-D9B9-36F6-256685B047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200732" y="3462752"/>
              <a:ext cx="161292" cy="160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2201424-2C4F-2EB7-2894-7D1F5DD9F0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359643" y="3605003"/>
              <a:ext cx="15337" cy="15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E40B967-09E2-EC49-B228-DC415D124F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10113" y="3107531"/>
              <a:ext cx="147637" cy="149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3C665A-674F-3A21-3300-877BF54032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57751" y="3171825"/>
              <a:ext cx="85961" cy="857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D774E9D-8BC3-E580-8C71-1B58D4A478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943712" y="3171825"/>
              <a:ext cx="167150" cy="168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000F13A-3FE0-50C6-6BA0-271B2B5A6E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899550" y="3441025"/>
            <a:ext cx="534014" cy="5371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D9DF27A-6B52-0A5B-D44B-60C19B40376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31183" y="3979729"/>
            <a:ext cx="7274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1260171-F93C-4317-CD82-613E7F6DB6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162741" y="2975198"/>
            <a:ext cx="701" cy="10069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DDD0238-5C1E-CF61-2787-979DDB6E73A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34931" y="2977579"/>
            <a:ext cx="1299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840B876-BE78-02FF-085F-4A43847E107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34931" y="2679764"/>
            <a:ext cx="0" cy="2978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837F930-652D-8207-419F-2FF53957BD0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82294" y="2948188"/>
            <a:ext cx="0" cy="10301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D9406F7-B12A-6B79-B82E-1589105A135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79772" y="3978371"/>
            <a:ext cx="7934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EF03463-4017-B798-3974-632941A57D2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75630" y="3439859"/>
            <a:ext cx="536724" cy="5351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9C5F637-FBBC-782B-2EC5-14B67A8FEC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80162" y="2195713"/>
            <a:ext cx="217219" cy="752475"/>
            <a:chOff x="6770685" y="3741738"/>
            <a:chExt cx="217219" cy="75247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929F1CE-C5DC-30A1-0035-34E605775A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741738"/>
              <a:ext cx="0" cy="7524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8037C1A-4CE2-D76A-E237-4B63B10D31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741738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5DBC564-79C3-D3D9-4500-C24361FCEA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987377" y="3741738"/>
              <a:ext cx="0" cy="678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8EFD3BC-ADF9-4A96-E65B-59D7F6471F3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770685" y="4422775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74A04EF-8613-DDC2-3CFB-A1D82D0071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971131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A0DAA29-6FA2-5CBB-EB7F-C7C351394B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1212" y="4191000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01CCE1-A3F9-1392-B185-1F1DBD4B489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33711" y="2195713"/>
            <a:ext cx="4368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3FC327F-15A3-3BBD-3A7B-EDF6899A1E2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36092" y="2146293"/>
            <a:ext cx="0" cy="494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3788C02-9799-6DB4-DE6F-351BA34126A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33711" y="2143912"/>
            <a:ext cx="2566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6D1E813-1232-1C17-806D-4CB3AD1E963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485587" y="2143912"/>
            <a:ext cx="0" cy="518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DD234F-2995-C613-2D05-7B9A6DFA9AD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170996" y="2004316"/>
            <a:ext cx="4235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38806BD-023C-894B-D52D-6689CB8587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152347" y="1601885"/>
            <a:ext cx="44219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9D6B881-DA50-C047-8923-E131B7BCB20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92156" y="1604266"/>
            <a:ext cx="0" cy="4118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211225F-4E00-C7B0-C372-618FDEA5659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52347" y="1601885"/>
            <a:ext cx="0" cy="263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69A6DAC-F4D2-5E0F-2626-B719C7B7954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74919" y="1899940"/>
            <a:ext cx="0" cy="100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A3EF61D7-FB3C-11A9-8CD7-093A030DCD0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6200000" flipH="1">
            <a:off x="6145762" y="1870783"/>
            <a:ext cx="36606" cy="2170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DF1C08F-FB3B-1C3E-89BD-EF13E207312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589764" y="2013729"/>
            <a:ext cx="81895" cy="23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63F43151-A11A-DFFB-A764-0479B89232D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170996" y="1884170"/>
            <a:ext cx="8293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7A5FC28-2D28-E05E-63DA-03F6FA371E2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55276" y="1765293"/>
            <a:ext cx="812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4191097-45B9-54D1-D524-1EED470A2D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55276" y="1765293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E01A84F-BDCB-2A27-8478-E0A4E682611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34125" y="1765293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038E7E4-FF04-4A48-B0A4-4BE2184FD6F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57657" y="1843687"/>
            <a:ext cx="788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6A02C33-218A-A9CB-4ABE-C1A3FB69158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94473" y="1765293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2FB621C-30C7-E4C5-3A89-BAC05A63FE1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94473" y="1765293"/>
            <a:ext cx="9529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D2B2BF-8542-92FB-A310-D5B88AC7338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94473" y="1843687"/>
            <a:ext cx="777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E282EFE-C266-98B8-1186-81C92A46ED5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72250" y="1765293"/>
            <a:ext cx="0" cy="783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161F7DC3-9431-B0EA-C990-1507AEB000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6200000" flipH="1">
            <a:off x="5862137" y="1624709"/>
            <a:ext cx="302076" cy="43516"/>
          </a:xfrm>
          <a:prstGeom prst="bentConnector3">
            <a:avLst>
              <a:gd name="adj1" fmla="val 2241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87D6857-5FBF-E47B-14A0-81B35B89E26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418505" y="4099844"/>
            <a:ext cx="1772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6A01C77-9749-49DB-8E95-74A0FA1F68C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404758" y="4097463"/>
            <a:ext cx="8985" cy="148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4EF057D-D19C-2BAA-E788-C9665E65446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10565" y="3410718"/>
            <a:ext cx="173594" cy="181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29D2436-8BE3-E53A-5C1F-05521F85897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633913" y="3410718"/>
            <a:ext cx="76652" cy="762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1A58BDD-0819-64F0-9B5A-B703D8893F5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14556" y="4099844"/>
            <a:ext cx="1837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4BB0F4F6-8D94-E917-8DC5-7EF59DD0A60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098257" y="4097463"/>
            <a:ext cx="7143" cy="142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A75D234-74D5-9A9D-8D84-12DF8679578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21397" y="1495429"/>
            <a:ext cx="0" cy="1064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CD0A6D6-C2AA-A63D-0022-0AE0FFF74F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3677848" y="2183125"/>
            <a:ext cx="721307" cy="729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B654B0B-711A-84B2-1FA3-1E0E72314E7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3494779" y="2364581"/>
            <a:ext cx="578403" cy="59118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F7ADC34-C5AD-AA66-8725-09F93CE59E4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2973236" y="2545682"/>
            <a:ext cx="693297" cy="6786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10FEEFB-3E9D-3D42-2123-6250F49BDE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208548" y="2710273"/>
            <a:ext cx="629627" cy="6210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2E6EF93-573A-7E6A-F2A8-9326C2D798D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972222" y="3226758"/>
            <a:ext cx="0" cy="385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BD2624C-D761-E83E-C41F-656EF8B0BA0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208548" y="3331368"/>
            <a:ext cx="0" cy="1593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A365316-6B35-F672-BA78-6B0490754A9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2972222" y="3614589"/>
            <a:ext cx="23632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1E81196-4F7B-87FC-9FFF-0297F2C3ABB4}"/>
              </a:ext>
            </a:extLst>
          </p:cNvPr>
          <p:cNvCxnSpPr>
            <a:cxnSpLocks noGrp="1" noRot="1" noMove="1" noResize="1" noEditPoints="1" noAdjustHandles="1" noChangeArrowheads="1" noChangeShapeType="1"/>
            <a:endCxn id="272" idx="2"/>
          </p:cNvCxnSpPr>
          <p:nvPr/>
        </p:nvCxnSpPr>
        <p:spPr>
          <a:xfrm>
            <a:off x="3216627" y="4924424"/>
            <a:ext cx="4190758" cy="32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65DABA4-5ED1-086A-24B0-2EC652846A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841137" y="4830287"/>
            <a:ext cx="12084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1C0C15D-C2B8-24F0-6340-342B0911891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208548" y="4706138"/>
            <a:ext cx="178969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FB93499-58F0-05FB-7063-4B7DAA8BF0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11726" y="4755624"/>
            <a:ext cx="6587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5880E5F-ABAC-1E89-617D-F7FDDD1508F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98244" y="4706138"/>
            <a:ext cx="76957" cy="80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EFDB6A0-FF31-80D9-A441-43E3CEAE7FE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075201" y="4748481"/>
            <a:ext cx="36525" cy="378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665052D-3570-C06E-6C5D-503743F6CAE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45036" y="4715662"/>
            <a:ext cx="61778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Arc 271">
            <a:extLst>
              <a:ext uri="{FF2B5EF4-FFF2-40B4-BE49-F238E27FC236}">
                <a16:creationId xmlns:a16="http://schemas.microsoft.com/office/drawing/2014/main" id="{C5B33B5E-FD3B-7D9B-FE8E-4CC76BB11D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6281102">
            <a:off x="6790916" y="4024291"/>
            <a:ext cx="864243" cy="980562"/>
          </a:xfrm>
          <a:prstGeom prst="arc">
            <a:avLst>
              <a:gd name="adj1" fmla="val 18295642"/>
              <a:gd name="adj2" fmla="val 19275859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0CB063A-653D-590B-FDD7-1D1E7F19C52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2" idx="0"/>
          </p:cNvCxnSpPr>
          <p:nvPr/>
        </p:nvCxnSpPr>
        <p:spPr>
          <a:xfrm flipV="1">
            <a:off x="7526739" y="4570119"/>
            <a:ext cx="296145" cy="3014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Arc 278">
            <a:extLst>
              <a:ext uri="{FF2B5EF4-FFF2-40B4-BE49-F238E27FC236}">
                <a16:creationId xmlns:a16="http://schemas.microsoft.com/office/drawing/2014/main" id="{0BB7E190-7E02-4CC8-3AC4-4ED936B3BE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9165470">
            <a:off x="7502531" y="3888521"/>
            <a:ext cx="864243" cy="980562"/>
          </a:xfrm>
          <a:prstGeom prst="arc">
            <a:avLst>
              <a:gd name="adj1" fmla="val 18504551"/>
              <a:gd name="adj2" fmla="val 19275859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27940232-DE93-E58C-9B8C-2C51B0066850}"/>
              </a:ext>
            </a:extLst>
          </p:cNvPr>
          <p:cNvCxnSpPr>
            <a:cxnSpLocks noGrp="1" noRot="1" noMove="1" noResize="1" noEditPoints="1" noAdjustHandles="1" noChangeArrowheads="1" noChangeShapeType="1"/>
            <a:endCxn id="279" idx="2"/>
          </p:cNvCxnSpPr>
          <p:nvPr/>
        </p:nvCxnSpPr>
        <p:spPr>
          <a:xfrm>
            <a:off x="7673778" y="4721138"/>
            <a:ext cx="76733" cy="708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Arc 293">
            <a:extLst>
              <a:ext uri="{FF2B5EF4-FFF2-40B4-BE49-F238E27FC236}">
                <a16:creationId xmlns:a16="http://schemas.microsoft.com/office/drawing/2014/main" id="{B82D5EE7-5A2E-B074-3603-4D5F452B94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9165470">
            <a:off x="8591840" y="3786641"/>
            <a:ext cx="393434" cy="878152"/>
          </a:xfrm>
          <a:prstGeom prst="arc">
            <a:avLst>
              <a:gd name="adj1" fmla="val 15347780"/>
              <a:gd name="adj2" fmla="val 16626424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Arc 294">
            <a:extLst>
              <a:ext uri="{FF2B5EF4-FFF2-40B4-BE49-F238E27FC236}">
                <a16:creationId xmlns:a16="http://schemas.microsoft.com/office/drawing/2014/main" id="{9412EC2B-9C1B-83EE-3330-8C662297D5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2543632">
            <a:off x="7895597" y="3787711"/>
            <a:ext cx="393434" cy="878152"/>
          </a:xfrm>
          <a:prstGeom prst="arc">
            <a:avLst>
              <a:gd name="adj1" fmla="val 15736256"/>
              <a:gd name="adj2" fmla="val 16408273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Arc 295">
            <a:extLst>
              <a:ext uri="{FF2B5EF4-FFF2-40B4-BE49-F238E27FC236}">
                <a16:creationId xmlns:a16="http://schemas.microsoft.com/office/drawing/2014/main" id="{7CEE6009-1C74-B331-055A-8C8FD9BD4C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4119817">
            <a:off x="8316835" y="3314354"/>
            <a:ext cx="629216" cy="878152"/>
          </a:xfrm>
          <a:prstGeom prst="arc">
            <a:avLst>
              <a:gd name="adj1" fmla="val 15669664"/>
              <a:gd name="adj2" fmla="val 17104906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A525EED-4275-B9D3-04F3-6DA92F101D4C}"/>
              </a:ext>
            </a:extLst>
          </p:cNvPr>
          <p:cNvCxnSpPr>
            <a:cxnSpLocks noGrp="1" noRot="1" noMove="1" noResize="1" noEditPoints="1" noAdjustHandles="1" noChangeArrowheads="1" noChangeShapeType="1"/>
            <a:stCxn id="295" idx="0"/>
            <a:endCxn id="294" idx="2"/>
          </p:cNvCxnSpPr>
          <p:nvPr/>
        </p:nvCxnSpPr>
        <p:spPr>
          <a:xfrm>
            <a:off x="7938053" y="4621805"/>
            <a:ext cx="997243" cy="413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6B152C4-19BF-5738-57ED-DE3208A097CC}"/>
              </a:ext>
            </a:extLst>
          </p:cNvPr>
          <p:cNvCxnSpPr>
            <a:cxnSpLocks noGrp="1" noRot="1" noMove="1" noResize="1" noEditPoints="1" noAdjustHandles="1" noChangeArrowheads="1" noChangeShapeType="1"/>
            <a:endCxn id="295" idx="2"/>
          </p:cNvCxnSpPr>
          <p:nvPr/>
        </p:nvCxnSpPr>
        <p:spPr>
          <a:xfrm>
            <a:off x="7742038" y="4477853"/>
            <a:ext cx="115860" cy="1164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15D850C-9112-6C8C-09AE-E889545CD062}"/>
              </a:ext>
            </a:extLst>
          </p:cNvPr>
          <p:cNvCxnSpPr>
            <a:cxnSpLocks noGrp="1" noRot="1" noMove="1" noResize="1" noEditPoints="1" noAdjustHandles="1" noChangeArrowheads="1" noChangeShapeType="1"/>
            <a:stCxn id="294" idx="0"/>
            <a:endCxn id="296" idx="2"/>
          </p:cNvCxnSpPr>
          <p:nvPr/>
        </p:nvCxnSpPr>
        <p:spPr>
          <a:xfrm flipV="1">
            <a:off x="9049578" y="3707058"/>
            <a:ext cx="4964" cy="8142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C8CFA8-3CE9-77AC-E340-065355C8E639}"/>
              </a:ext>
            </a:extLst>
          </p:cNvPr>
          <p:cNvCxnSpPr>
            <a:cxnSpLocks noGrp="1" noRot="1" noMove="1" noResize="1" noEditPoints="1" noAdjustHandles="1" noChangeArrowheads="1" noChangeShapeType="1"/>
            <a:stCxn id="296" idx="0"/>
          </p:cNvCxnSpPr>
          <p:nvPr/>
        </p:nvCxnSpPr>
        <p:spPr>
          <a:xfrm flipH="1" flipV="1">
            <a:off x="8736801" y="3254336"/>
            <a:ext cx="270042" cy="2808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66E919E-43BC-53EE-629E-FEFE01E9E78F}"/>
              </a:ext>
            </a:extLst>
          </p:cNvPr>
          <p:cNvCxnSpPr>
            <a:cxnSpLocks noGrp="1" noRot="1" noMove="1" noResize="1" noEditPoints="1" noAdjustHandles="1" noChangeArrowheads="1" noChangeShapeType="1"/>
            <a:endCxn id="294" idx="0"/>
          </p:cNvCxnSpPr>
          <p:nvPr/>
        </p:nvCxnSpPr>
        <p:spPr>
          <a:xfrm flipV="1">
            <a:off x="9049578" y="4521310"/>
            <a:ext cx="0" cy="3216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448FF252-01D5-2DB7-AB5C-975E16A162B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203442" y="3511491"/>
            <a:ext cx="31552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09D73CC-170E-AFB4-B334-C4B80135009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518965" y="3254336"/>
            <a:ext cx="258839" cy="2571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005CB8A4-38C1-B6F6-A4C5-017BDA9766E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05400" y="1739858"/>
            <a:ext cx="324936" cy="186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</a:t>
            </a:r>
          </a:p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5731941-3931-EED7-B40D-AF7D97101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44727" y="233523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B5B1F55-3161-87B7-61ED-B5BF7BB9DA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94314" y="233707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F95E7EB-3295-C093-4EBC-BE03F246CE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53066" y="3950934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00DB7AC-CA58-CC22-1EBC-F645B1B1096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06852">
            <a:off x="6870812" y="3689920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7A09E56-D76A-5B1D-99CB-3B7BAFCB1A4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2696775">
            <a:off x="4642263" y="3664127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47F9903-78EA-C52D-C4E2-C48F3B0546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67433" y="2446784"/>
            <a:ext cx="4026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635A1CD-C524-7717-22D4-ABCA2234556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58485" y="423344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5936158-C5AF-75E2-7B92-656FA8AC18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39806" y="390495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0CAAB6A-8F1E-A0C3-09C2-B5A16B138EA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31420" y="321427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4C3A700-139E-7C7E-7F8C-80ACECE8A0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47054" y="313720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3546D71-7E93-C7CA-111D-CAFB20B531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18799" y="390324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9DBE018-D205-40A8-797D-511CD96F112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82041" y="424163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A426783-9DB4-9C2E-3FEE-FF714170AB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18744" y="4336040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A0C35C0-4936-269E-2A90-8DAE5014BE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03098" y="4337880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D7A18A7-2277-C527-65CE-A8F941F07C3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44727" y="88765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2620F86-011E-2EFF-8FF6-B0A6D7A9DD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94314" y="8894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C237F52-C45C-1795-435B-42FF35E9DC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746495" y="3328275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8A5474AC-0BED-07B9-6363-B05B2182CA6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631990" y="3420546"/>
            <a:ext cx="174859" cy="1648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D511C84-0AF8-59A2-FBAF-7307DCD8A66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806849" y="3420546"/>
            <a:ext cx="72708" cy="6833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0DCA3659-3163-8FF1-B240-6E3003D01F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75198" y="2201261"/>
            <a:ext cx="226364" cy="682352"/>
            <a:chOff x="6275198" y="2201261"/>
            <a:chExt cx="226364" cy="682352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E7CA092-3F35-9369-FE36-1AAC31BAB8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77969" y="2201261"/>
              <a:ext cx="223593" cy="229393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E736F71-51EF-E272-79BD-D252ACCC5E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75198" y="2201261"/>
              <a:ext cx="226364" cy="229393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F57F04E-B645-C391-E502-3DE15055301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77969" y="2434969"/>
              <a:ext cx="214537" cy="215212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B8BC2BB-56FE-7C76-824B-EE0294046D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82872" y="2427467"/>
              <a:ext cx="218690" cy="22271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EF9E033-805E-862A-CA39-9168346A32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77969" y="2653368"/>
              <a:ext cx="217082" cy="23024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2EFFE2C-BC47-4D35-7FCB-BCC0A27928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82872" y="2649046"/>
              <a:ext cx="218690" cy="23456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5802544C-89C6-455D-B2BB-CD4D979FDF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960271" y="1797492"/>
            <a:ext cx="1" cy="834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4BB1A144-D24D-EA29-8E37-5F7125F925D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960271" y="1876223"/>
            <a:ext cx="722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6152D1C5-DE4D-AA78-9297-6D972F3A8F2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330762" y="1888740"/>
            <a:ext cx="170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347E8157-9285-05D0-EB2A-DB209CF931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658291">
            <a:off x="4897522" y="3221142"/>
            <a:ext cx="132308" cy="122078"/>
            <a:chOff x="5534414" y="3725085"/>
            <a:chExt cx="132308" cy="122078"/>
          </a:xfrm>
        </p:grpSpPr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05B21A5B-08EA-50E6-6811-3A48C09317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584639" y="3842401"/>
              <a:ext cx="820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A051D80-F488-254B-75E5-7E21867E3B8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79877" y="3805079"/>
              <a:ext cx="0" cy="420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B1C18A1-2ED4-EA2A-1461-2A1B55D52F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534414" y="3725085"/>
              <a:ext cx="45397" cy="87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B334714A-02A8-BC71-7B1C-024EBC2D0C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941709" flipH="1">
            <a:off x="7478545" y="3220618"/>
            <a:ext cx="130604" cy="120374"/>
            <a:chOff x="5536118" y="3723422"/>
            <a:chExt cx="130604" cy="120374"/>
          </a:xfrm>
        </p:grpSpPr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808A8FD-53FF-21E2-4A84-8484B6BEA6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584639" y="3842401"/>
              <a:ext cx="820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B7E10CA-C36B-3182-C533-8215C5F738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79918" y="3801712"/>
              <a:ext cx="0" cy="420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925F68-6FD3-F040-5461-E2792B66CA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536118" y="3723422"/>
              <a:ext cx="45397" cy="87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41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building&#10;&#10;Description automatically generated">
            <a:extLst>
              <a:ext uri="{FF2B5EF4-FFF2-40B4-BE49-F238E27FC236}">
                <a16:creationId xmlns:a16="http://schemas.microsoft.com/office/drawing/2014/main" id="{504294E0-0FB8-4AD9-986A-C9EF87DD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79" y="0"/>
            <a:ext cx="9696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9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950CC693-9E0B-6EAA-26D1-154F20522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79" y="0"/>
            <a:ext cx="9696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9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353BC23-0CD8-43B5-2C56-A8AA31C1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79" y="0"/>
            <a:ext cx="9696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353BC23-0CD8-43B5-2C56-A8AA31C1B7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79" y="0"/>
            <a:ext cx="9696842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4916272-D2D2-567B-8910-8182C13E91D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807908" y="1028509"/>
            <a:ext cx="1977083" cy="725691"/>
            <a:chOff x="5042201" y="4929663"/>
            <a:chExt cx="2505075" cy="9194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2701A15-BD33-BC95-7E2F-1423B04CE76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929663"/>
              <a:ext cx="2505075" cy="916781"/>
              <a:chOff x="2238375" y="4933950"/>
              <a:chExt cx="2505075" cy="91678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210F062-07F8-9B7E-3180-235E77851C6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362325" y="5055394"/>
                <a:ext cx="2380" cy="5000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B3F25A-F11E-8E06-4466-007FA0E81CE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7537" y="5055393"/>
                <a:ext cx="2047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8898F8B-33E5-8050-4882-C47F3B38EE8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E7751EC-F11B-3417-042B-9D32BFE1CB6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90D3988-C5A4-68B5-22E7-551989C2DAC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2714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1337FD-CD1C-18ED-D91C-3398339535F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130A266-5E75-25FB-8CE5-D672C8748F1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D7DFA72-96CD-CF88-DCB1-0F12222E37F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69AD517-C175-A255-2241-5F0AA5EDAA2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30C5A69-45A0-503E-3A8B-2CBB1B458BA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265CA1B-1C1D-14E5-F207-1DECEC8383F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295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71E6AFA-1E05-7112-304E-0C0F1E35EC5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02955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1F5123D-6BFE-26AD-6819-158D6503B61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36256" y="5086350"/>
                <a:ext cx="2666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605A63-9C48-867D-3921-820401EBA0F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36256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73D7D9-742A-EC82-A50D-5627E090B3B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829050" y="4933950"/>
                <a:ext cx="50720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35D094B-E520-8A97-CC4A-CD6C09FB622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29050" y="4933950"/>
                <a:ext cx="0" cy="1214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C10F7C-2274-DB82-F41A-9DDEA380A30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617120" y="5055394"/>
                <a:ext cx="21193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F85E8E7-CD51-1930-2CE0-2BE25C4C963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617120" y="5055394"/>
                <a:ext cx="0" cy="500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03A1A07-D74D-E0A6-F82C-2F82E35A9F6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507581" y="5105400"/>
                <a:ext cx="1095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140FE80-74FA-703F-361F-B6B2EEB6736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3507581" y="4933950"/>
                <a:ext cx="0" cy="1714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84F5E6-9AAA-6883-4CF6-2B19AEBFDFE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476625" y="4933950"/>
                <a:ext cx="3095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1A28E63-71B1-6C5F-95AA-B2992C66DF8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476625" y="4933950"/>
                <a:ext cx="0" cy="1714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B8FECD5-E61A-F8D1-D2B8-72939C8AC60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362326" y="5105399"/>
                <a:ext cx="114299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CE07FAD-9B3D-5375-659E-0671FEC10F1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7536" y="4933950"/>
                <a:ext cx="0" cy="1214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3E09A02-97C6-4182-A791-320CD4A67A4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5072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0B979DD-7DD7-8E65-B5F7-F8B6A63769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313786" y="5098157"/>
              <a:ext cx="0" cy="7509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DC9F14-53F6-145D-48A3-D9DA26F1A1C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690518">
            <a:off x="4896074" y="4096880"/>
            <a:ext cx="1281214" cy="662211"/>
            <a:chOff x="5593146" y="4671789"/>
            <a:chExt cx="1281214" cy="66221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00BF8A6-EE8D-10DC-130A-6F943F6D8A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3146" y="4969410"/>
              <a:ext cx="300859" cy="3025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57169-590C-904F-D9CB-39897F60114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E768FB-1A7A-4F9D-836E-D225177378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72343" y="4969617"/>
              <a:ext cx="302017" cy="3017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E00BC6-E443-C99F-693A-F07C2B48AD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239D59-E258-81BD-8F96-43E624507F3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4B327E4-6230-DBC0-6912-2EB79544B1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BB3CB5-B80F-581A-C9EB-22B705D674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713CD2-B54D-2CBE-EC1C-AF7C734062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68DCF3-D5FA-CC9E-C7D4-B89CA4D2E8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FA6501-6F5E-7D41-69F1-2A0BEE4C4E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B299986-135B-D145-031C-D69496E554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2549" y="488828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1769D5D-ADCF-B5BC-C398-9E6EBD12595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18582" y="4730119"/>
              <a:ext cx="147601" cy="1480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AF8ACA1-CBA0-8CA2-AB74-7818D510C5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A631987-9560-C777-A369-F4D69AAB18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30233" y="489119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231B337-15D2-80A6-03D2-D787B2146E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1736" y="4724616"/>
              <a:ext cx="154682" cy="1503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3C3DE75-D2C3-7805-F5E6-232D04FBB7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E9EFD37-1F2D-856A-0CE9-ADE319F490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FF3A61B-5482-5276-1822-07F35ABD5E0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89374">
            <a:off x="5545200" y="2190931"/>
            <a:ext cx="1180745" cy="1059782"/>
            <a:chOff x="4492590" y="1859631"/>
            <a:chExt cx="1180745" cy="1059782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D36E9F1-ED98-6C3A-E2B1-40BDC742778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E8C0944-02FF-1BB4-02F2-DA4F333488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F09BA50-FDBC-E931-7B08-997D5598AA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 flipH="1" flipV="1">
              <a:off x="5418265" y="2427007"/>
              <a:ext cx="3738" cy="506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15BA813-A32A-091C-660B-8859B68B8D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C66253C-02E2-F846-C92F-CB6D85D4827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D6ABAAA-49D8-31B2-96AD-CC53ACD7EA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6291" y="2204729"/>
              <a:ext cx="1789" cy="1779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A9E86BE-3C1E-6071-126C-CA49BF20B97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451589" y="2356831"/>
              <a:ext cx="147864" cy="1462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151C4EDC-93CA-A577-466F-3BB698E650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50392" y="2765134"/>
              <a:ext cx="95435" cy="93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F5AA9D3-FC8D-1C50-E0C9-38FDCA5794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799D1F0-1D81-47AC-BDED-2C1F25F2C7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5A7A5F-1935-498D-CB71-34F11BCD39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710626" flipH="1">
            <a:off x="6917909" y="2213661"/>
            <a:ext cx="1114581" cy="1059782"/>
            <a:chOff x="4492590" y="1859631"/>
            <a:chExt cx="1114581" cy="105978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02BDD9-A90E-D2AA-8199-0F0F368822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25C5A8-0FB1-046F-9E1F-3700A73A6F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FC8A3DF-7F2F-D682-2B62-98CAF96B78A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6D3C111-4AA5-BF13-BECF-93D5C2DF06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AF6998-FAA2-19B0-BCF5-CA8EA4E708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8273" y="2205800"/>
              <a:ext cx="1" cy="1777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3EA8D9-AF41-122E-F814-9CB00E0E61D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 flipH="1">
              <a:off x="5422728" y="2426212"/>
              <a:ext cx="19564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346622-177F-45A5-7956-C7E7DD6F67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135915" y="2799931"/>
              <a:ext cx="981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37E9537-91BE-99F1-A7DF-8AC66617D3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18A73C6-D69D-64F8-736F-82585CADD58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7E774F3-6173-AF56-C78A-41C0F19BAF6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990010" y="3199688"/>
            <a:ext cx="484912" cy="501120"/>
            <a:chOff x="5506977" y="2538948"/>
            <a:chExt cx="484912" cy="501120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D5F324A-F276-D906-ADE0-F7863A5E8D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6977" y="2898528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B0A2DD-4D91-2B41-FD3A-F166F9DFE8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32F6471-0110-C6A8-18B7-56AE1D3CE4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BA67E4B-452B-05E1-2AFE-5C054EBA93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9A43E27-8C77-C5F2-3ED4-6224A8702E9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F743836-AC55-AAF2-1CBE-0CF8911E98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1278" y="2696105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EB9E947-8881-33D3-79DF-41FC2FAAE8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6703" y="2712206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869A916-38A9-7F45-C132-DDB1D047C98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6879" y="2723051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3D91AD2-F9A3-1FB4-6827-28236641EB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0831" y="2741510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DE01896-6C6F-F7DC-01B2-6B8EFADC58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4245" y="2755597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E92743-73A9-DF82-7964-13CE2736B3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0517" y="2772548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B7A84F3-4197-1D4A-96CB-9E7E8EDF4E5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9940" y="2782640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5C2AAEE-0482-8C21-18BA-2E34C9E2E0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6249" y="2799622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5C685A4-D8FC-ECBE-68A6-A055ED4F2D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8388" y="2734251"/>
              <a:ext cx="146526" cy="151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7D40D0E-3038-FA37-7F22-2DDA3715BA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506977" y="2634960"/>
              <a:ext cx="259822" cy="2590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3C4401B-E28D-6C3A-36D1-221EDEBFD65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 flipH="1">
            <a:off x="5110862" y="3198675"/>
            <a:ext cx="485510" cy="501120"/>
            <a:chOff x="5506379" y="2538948"/>
            <a:chExt cx="485510" cy="50112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00B1FED-7C08-D4FE-F498-51D52A1457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1B86318-230D-A5D0-A9C5-5AA34F2A53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0813CE3-E87A-30AE-2488-6BF4BEC6AD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CE0EF2D-49C5-8281-0F1B-F688E87925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AAC0485-A7E0-9264-52DB-1452F593BC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4297ADA-BF2A-A959-E922-3CF2DAF69B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1278" y="2696105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C74C4BF-A23D-B154-7301-98F7C7898DC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6703" y="2712206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EF24E00-79F9-E3EA-18A0-0DE263B30F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6879" y="2723051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642B6F2-5C55-2B0D-B52D-BA2C72367B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0831" y="2741510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7971486-FFFA-4EBB-CD60-A7FB26C8B6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4245" y="2755597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C4FA89F-F8FE-8C63-BFA1-CB503207BC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0517" y="2772548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ED85C0B-AC47-C447-10BC-44ED796E91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9940" y="2782640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005E0CF-4FDC-F923-2FA4-DEDC4279CB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6249" y="2799622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7D2995E-090F-D0AC-C951-A59CA149CE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650769" y="2739007"/>
              <a:ext cx="152638" cy="1486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1179247-A796-1429-49A5-461426E888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506379" y="2633947"/>
              <a:ext cx="261427" cy="2628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BB8A09-664A-9FBB-2C67-28A77B27939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94631" flipH="1">
            <a:off x="6051175" y="1845512"/>
            <a:ext cx="506249" cy="555919"/>
            <a:chOff x="5509358" y="2557168"/>
            <a:chExt cx="506249" cy="555919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255B60-6706-CEEB-85A7-FED3219A03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881FB71-15C3-ACF3-C2F2-D364E879D3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>
              <a:off x="5574451" y="2864239"/>
              <a:ext cx="495730" cy="19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431F756-A476-C3DE-B4F4-CFD35A3E57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H="1">
              <a:off x="5951618" y="2580161"/>
              <a:ext cx="65" cy="1279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8FDE8F3-DA4B-9C62-A591-E14E294289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1278" y="2696105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5DDA4C0-465C-81FE-EA24-C5EC90377C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6703" y="2712206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D83FD70-3F9A-87F0-20BB-03C34FFEB5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6879" y="2723051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355D54E-C30B-9F25-8CB5-A03441C587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0831" y="2741510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4F2D0B-7A39-9AD6-3DAC-9A5389DC99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4245" y="2755597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D87EF14-A5D7-4FEE-3F84-667B5C2DDB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0517" y="2772548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A944763-8D37-37CD-93C2-1999234FE6A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9940" y="2782640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8280308-4416-4845-1712-673B9316F8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6249" y="2799622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CE086CA-4F9A-F03F-88F8-D84D189BE7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V="1">
              <a:off x="5615996" y="2816806"/>
              <a:ext cx="220689" cy="23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76E50FC-7C95-FB9C-05E4-8B686964F64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V="1">
              <a:off x="5447785" y="2755667"/>
              <a:ext cx="397467" cy="4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FF08B36-EAB4-1E2D-ABC7-B6AC1D0BFC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905934">
            <a:off x="7412845" y="4095605"/>
            <a:ext cx="1281214" cy="662211"/>
            <a:chOff x="5593146" y="4671789"/>
            <a:chExt cx="1281214" cy="662211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F1E9C7F-AFAB-2D37-F002-7C1EB419C7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3146" y="4969410"/>
              <a:ext cx="300859" cy="3025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627F96-B7D6-29A6-C8E5-1FE7654148F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52595B-D5EF-5E4D-4222-3AD9485D21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72343" y="4969617"/>
              <a:ext cx="302017" cy="3017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CEC9FB0-8CB0-E71F-F61E-58FD2EC57B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BE1078E-0A43-242F-01FC-6FFA107822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76CF3-A231-4E4F-E03D-E4211D29E3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75D8803-24B4-34EE-561A-050D174C0A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5C83B96D-7CA1-3108-808C-669ABBEE22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D18DF3D-45E1-95E9-1ABB-5D7E2544DE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C8C614E-37BB-EA94-A8D6-CB70E0F7368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7D0A81D-CB9A-F082-68DF-AB9D86E63B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2549" y="488828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8C0A918-585E-3B51-4830-8F0289D1C3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18582" y="4730119"/>
              <a:ext cx="147601" cy="1480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16B1756-CC5B-C495-2BC3-58174A8689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2697973-AE36-0EAA-FAA4-4BAF0DFBAB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30233" y="489119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E194341B-2EAE-9EF1-E56F-5CB8D032360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1736" y="4724616"/>
              <a:ext cx="154682" cy="1503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EE141618-6C5A-E3A3-7B5E-5FE124F444D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A3A3872A-F95A-25CA-A8F6-55C4D1EE94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FFCF137-5B98-3CDD-E616-2B841CCFAA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132058" y="4356233"/>
            <a:ext cx="1322061" cy="622961"/>
            <a:chOff x="6132058" y="4356233"/>
            <a:chExt cx="1322061" cy="622961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2333A33-D823-FDFF-35E2-F9F68C6032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132626" y="4358614"/>
              <a:ext cx="4237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E1F182BA-ACE8-8ADD-3080-52D9C22C8B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53978" y="4358614"/>
              <a:ext cx="0" cy="479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4E633A1-E4F2-D008-694C-A3D631EEBD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53978" y="4406588"/>
              <a:ext cx="48104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2B738CF-7C37-30F1-CFD2-A3332C99AE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035019" y="4360995"/>
              <a:ext cx="0" cy="479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0D9FD70-0181-8357-CC6B-FD0003B2E81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035019" y="4358614"/>
              <a:ext cx="4191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2E9E0D8-5684-7C39-A028-D72FDF5022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452006" y="4356233"/>
              <a:ext cx="2113" cy="2610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ED41809-27C9-A9C3-BDB3-DAB9A24AA1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428404" y="4586287"/>
              <a:ext cx="0" cy="309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E43CCAC-4258-DC57-F34C-CFADEAFCEE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428404" y="4617244"/>
              <a:ext cx="2360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1955995-993A-0E7E-274B-BAE6F5609A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286241" y="4583906"/>
              <a:ext cx="1421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AB20345-2947-1849-FC3E-4E45B5CD71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285580" y="4583906"/>
              <a:ext cx="661" cy="3952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DC02082-D886-E522-6664-73C651FC30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298275" y="4979194"/>
              <a:ext cx="9876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4451F61-B7A5-4401-C991-C3DDAA665B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98275" y="4584461"/>
              <a:ext cx="0" cy="3947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18A02C8-2334-8C8D-6D2C-8601537756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154554" y="4584461"/>
              <a:ext cx="1437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0EB266C-EF66-DF95-DC37-5DA4552B0FA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154554" y="4583906"/>
              <a:ext cx="0" cy="354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674B13-E13A-FFB4-4A3F-531CE929D2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133927" y="4356233"/>
              <a:ext cx="0" cy="2610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A920414-0357-C870-AA44-CE9793573A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132058" y="4617244"/>
              <a:ext cx="2122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E2CDDF16-6DD6-27ED-3E9C-A8BCC762D3F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09229" y="3107531"/>
            <a:ext cx="1065751" cy="959624"/>
            <a:chOff x="4309229" y="3107531"/>
            <a:chExt cx="1065751" cy="959624"/>
          </a:xfrm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B1FD8FD-8728-3972-4636-578239C0F4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11479" y="3112294"/>
              <a:ext cx="398634" cy="4008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6D35380-A03D-9A78-A642-DF0E8BEC87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309229" y="3514705"/>
              <a:ext cx="554831" cy="5524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436027ED-469E-FED7-B48B-077CDEF15A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67034" y="3750469"/>
              <a:ext cx="312185" cy="314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2F5CECBA-BD87-AD3C-79D4-A191A3F5B2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045869" y="3622832"/>
              <a:ext cx="135731" cy="1300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1941013F-0E5E-3869-80A8-D1D3FFC78A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045869" y="3462752"/>
              <a:ext cx="154863" cy="160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F4CF2352-4C79-3777-2C75-730A8A113B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200732" y="3462752"/>
              <a:ext cx="161292" cy="160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64A5B1E-CA65-60B7-B512-8E316615C28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359643" y="3605003"/>
              <a:ext cx="15337" cy="15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5C723360-3A6F-2522-AF66-B7E9C21C22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10113" y="3107531"/>
              <a:ext cx="147637" cy="149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578770E-AF6E-B4ED-882E-6824B24FAF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57751" y="3171825"/>
              <a:ext cx="85961" cy="857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820DB94-C032-F9B3-32C8-7CD908216F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943712" y="3171825"/>
              <a:ext cx="167150" cy="168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71A75592-F1D1-1964-1E07-179F8DB5E2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8213595" y="3110146"/>
            <a:ext cx="1065751" cy="959624"/>
            <a:chOff x="4309229" y="3107531"/>
            <a:chExt cx="1065751" cy="959624"/>
          </a:xfrm>
        </p:grpSpPr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B6D06802-13AD-B09D-9D02-2873E6FE2B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11479" y="3112294"/>
              <a:ext cx="398634" cy="4008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1D189201-4E9F-AF21-E98B-E1BB1218F2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309229" y="3514705"/>
              <a:ext cx="554831" cy="5524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01524946-29A2-88F9-0E7D-756E38D329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67034" y="3750469"/>
              <a:ext cx="312185" cy="314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F63720F-8D43-14EA-885F-E54CAB5E8AC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045869" y="3622832"/>
              <a:ext cx="135731" cy="1300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EED5A5E8-FFCA-70AF-8257-C1E6E32AD0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045869" y="3462752"/>
              <a:ext cx="154863" cy="160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21000CB9-527F-908E-FB65-386F83843C2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200732" y="3462752"/>
              <a:ext cx="161292" cy="160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6E39E3F-5A58-DAC6-FBB6-C919DE257D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359643" y="3605003"/>
              <a:ext cx="15337" cy="15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EE41973-FF9D-D1F7-37A3-0BC1D7167F6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10113" y="3107531"/>
              <a:ext cx="147637" cy="149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1471364-F44B-2FCE-7ECD-0088B4C51DA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57751" y="3171825"/>
              <a:ext cx="85961" cy="857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3590A7D-0723-9B7F-3CFB-432805AD33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943712" y="3171825"/>
              <a:ext cx="167150" cy="168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4F22620D-C89A-9155-AA0F-ED070ECA0E0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37713" y="3699795"/>
            <a:ext cx="534014" cy="5371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6C450574-6CFB-CC4E-F4DA-94ABEFC9B50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69346" y="4238499"/>
            <a:ext cx="7274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69E8D58B-0A6D-09EA-C81A-0ECA2FA4A51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700904" y="3233968"/>
            <a:ext cx="701" cy="10069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1473A31B-A0EB-BF85-57DE-3D55DAB5A26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73094" y="3236349"/>
            <a:ext cx="1299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54BF3216-F2BF-8803-B468-2F3A2788515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73094" y="2938534"/>
            <a:ext cx="0" cy="2978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97B7C3A-BED2-8A29-F0A5-71C289FDE2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817282" y="3203437"/>
            <a:ext cx="0" cy="103370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A49CA75C-8F99-B4A9-A8AF-F518B300732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17935" y="4237141"/>
            <a:ext cx="7934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C59BBB71-3648-66F4-D205-4B51A27AE93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613793" y="3698629"/>
            <a:ext cx="536724" cy="5351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E76B8B59-48DE-FDE8-2892-E6DEEFD728A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818325" y="2454483"/>
            <a:ext cx="217219" cy="752475"/>
            <a:chOff x="6770685" y="3741738"/>
            <a:chExt cx="217219" cy="752475"/>
          </a:xfrm>
        </p:grpSpPr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3520DC23-FA2C-9A5C-A4E8-E8734C4FF4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741738"/>
              <a:ext cx="0" cy="7524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51EAE43A-F52E-20A0-1658-3CEAB3389E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741738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6EBCD39C-E3D4-F72D-4D1E-73CD096444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987377" y="3741738"/>
              <a:ext cx="0" cy="678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08AF851F-711D-628A-3B0F-EA4ACE28D6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770685" y="4422775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A3DEF72-D727-919C-FC74-E2E768EDA3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971131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A41B264C-F698-F807-2644-2EC06930C4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1212" y="4191000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990B5577-6B21-262F-5E59-F3ACC1CC81B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71874" y="2454483"/>
            <a:ext cx="4368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8F6C7DE9-0FE2-0BF2-FB61-75466566B2F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774255" y="2405063"/>
            <a:ext cx="0" cy="494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12E2A382-0ED2-3330-2636-85FAA2A4ED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771874" y="2402682"/>
            <a:ext cx="2566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022E161-1482-3819-355E-DCE2DC1D93D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023750" y="2402682"/>
            <a:ext cx="0" cy="518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B3B2BB2B-1631-B6E5-3330-110A37CEE8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690510" y="2263086"/>
            <a:ext cx="44219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458ACC4C-6C19-58C3-6A7C-754BBD397D9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690510" y="1860655"/>
            <a:ext cx="44219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B230BA5B-1770-791B-0193-9D996C0F7F4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130319" y="1863036"/>
            <a:ext cx="0" cy="4118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51FE5DB2-E605-2C1F-0EA5-C3AEF1EF1EB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90510" y="1860655"/>
            <a:ext cx="0" cy="263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9741F368-7FE5-9D7B-2007-8C01A3CA8B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13082" y="2158710"/>
            <a:ext cx="0" cy="100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Connector: Elbow 493">
            <a:extLst>
              <a:ext uri="{FF2B5EF4-FFF2-40B4-BE49-F238E27FC236}">
                <a16:creationId xmlns:a16="http://schemas.microsoft.com/office/drawing/2014/main" id="{749E2394-61B6-3A02-A6F8-6FEF451FA9B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6200000" flipH="1">
            <a:off x="6683925" y="2129553"/>
            <a:ext cx="36606" cy="2170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D340177A-D08C-1833-F841-28C16D568B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127927" y="2272499"/>
            <a:ext cx="81895" cy="23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5DD7DD5B-FD74-488E-E35F-614629E665C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709159" y="2140559"/>
            <a:ext cx="8293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BE0E96E2-3B3F-BAF4-51E7-ED241703111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93439" y="2024063"/>
            <a:ext cx="812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09B785AE-540B-3C29-7015-5DC7CAAC106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93439" y="2024063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BE12451-49CD-2357-EF7A-643E88F3D71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72288" y="2024063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2B1AE69E-E916-5A07-D728-6355D6CD49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95820" y="2102457"/>
            <a:ext cx="788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94D4C760-6B59-6651-9285-DEF17D1CEDA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032636" y="2024063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BEE736C4-7551-ED1E-0B63-02378742BEA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032636" y="2024063"/>
            <a:ext cx="9529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277DBC9A-CE8C-D2BD-FF0A-D62B37A1FC5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032636" y="2102457"/>
            <a:ext cx="777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820BFCC-FFE0-1BA3-238F-52899FE1A7C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110413" y="2024063"/>
            <a:ext cx="0" cy="783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Connector: Elbow 535">
            <a:extLst>
              <a:ext uri="{FF2B5EF4-FFF2-40B4-BE49-F238E27FC236}">
                <a16:creationId xmlns:a16="http://schemas.microsoft.com/office/drawing/2014/main" id="{F7BCEB18-8816-D8F0-5378-2711B7893F2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6200000" flipH="1">
            <a:off x="6400300" y="1883479"/>
            <a:ext cx="302076" cy="43516"/>
          </a:xfrm>
          <a:prstGeom prst="bentConnector3">
            <a:avLst>
              <a:gd name="adj1" fmla="val 2241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323419BE-9665-0536-F933-51AA2F8389F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956668" y="4358614"/>
            <a:ext cx="1772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4438407D-BCC6-1834-3DFB-2DE2B84AFB2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942921" y="4356233"/>
            <a:ext cx="8985" cy="148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078FD10-1E90-F337-C3C3-F2ABF76EE85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48728" y="3669488"/>
            <a:ext cx="173594" cy="181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828E7CEB-13FC-0490-F00A-96D005E5EF2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172076" y="3669488"/>
            <a:ext cx="76652" cy="762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B17BA33B-69F0-73D5-068A-43661109A24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452719" y="4358614"/>
            <a:ext cx="1837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4150A84D-8A1B-DABB-CFC1-9838FE507A6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636420" y="4356233"/>
            <a:ext cx="7143" cy="142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242825F4-C2FE-21B6-3BA7-970FC208CC2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059560" y="1754199"/>
            <a:ext cx="0" cy="1064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3B94ECB-0BF4-6FFB-A67D-24FB2E48FB9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80265" y="2117287"/>
            <a:ext cx="324936" cy="186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</a:t>
            </a:r>
          </a:p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2412CD-01C3-32B8-C284-CBF8F2FE40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84477" y="258923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E2B45A-BA59-33BA-A0A4-F79B1CCB9A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34064" y="259107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B46E1F-654D-0AA7-0A96-B46A2CF5F1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92816" y="4204934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2D0C341-207F-F76B-49EE-49C4E89423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06852">
            <a:off x="7410562" y="3943920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780CC790-85A2-6143-5D8D-B998E242C2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2696775">
            <a:off x="5182013" y="3918127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3CE1ED42-9ADE-9C40-2140-81C9AC212DA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07183" y="2700784"/>
            <a:ext cx="4026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1149699-81E6-BC5D-3A2F-B1A5D94046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698235" y="448744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C3C391D2-A530-AE38-0D7B-14D5851F61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79556" y="415895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450F9061-CB55-2D72-BB31-C8F239F8270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71170" y="346827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DDD9780E-2709-529B-A4A2-A31FC8E1DA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86804" y="339120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D4D6081D-18AA-CA81-C573-173B7E45A3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58549" y="415724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BB52613E-A524-FB10-B771-F537855CFC5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21791" y="449563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CB4EAE1C-97DC-A53A-6F20-5CF388B611D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58494" y="4590040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044B7C36-E75D-0B97-67D2-70C1453A244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42848" y="4591880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A0E282F7-EA2E-CAEB-EAB5-145F73845D3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84477" y="114165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A73D9EF1-173B-BD84-E9D7-05F73311B34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34064" y="11434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252573FC-C070-5631-3ADD-6B15C0691EF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6286245" y="3582275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909E11-71F7-2AB4-C100-80BD677A3E5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812313" y="2454690"/>
            <a:ext cx="226364" cy="682352"/>
            <a:chOff x="6275198" y="2201261"/>
            <a:chExt cx="226364" cy="68235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0FDCF9-701B-7406-3D4F-4A966A170F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77969" y="2201261"/>
              <a:ext cx="223593" cy="229393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6D6F228-31D7-694D-8B84-CDEDD69892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75198" y="2201261"/>
              <a:ext cx="226364" cy="229393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99C6F1E-1492-D6B1-EAF1-DBE748754F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77969" y="2434969"/>
              <a:ext cx="214537" cy="215212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A25A55-7AD3-628D-1437-49E93B0284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82872" y="2427467"/>
              <a:ext cx="218690" cy="22271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EDEC7-1AC2-DE2F-ED4F-8B45B52397A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77969" y="2653368"/>
              <a:ext cx="217082" cy="23024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201C3B-BAA1-1DEF-2FB1-6E96DF37F1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82872" y="2649046"/>
              <a:ext cx="218690" cy="23456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E186B5-9D63-37F4-494A-5682A2A85B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872288" y="2140221"/>
            <a:ext cx="1598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05FC1-0FB6-886B-7ED1-255F1CFE586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97944" y="2057564"/>
            <a:ext cx="72268" cy="83493"/>
            <a:chOff x="5960271" y="1797492"/>
            <a:chExt cx="72268" cy="8349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2294243-137D-83A1-EF41-D73DC5E8B8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60271" y="1797492"/>
              <a:ext cx="1" cy="834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E6C432-EB2E-D0E2-3623-D4C57736E7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0271" y="1876223"/>
              <a:ext cx="722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B81D8416-A3E8-24DB-5EDB-5EAA1BFBFF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658291">
            <a:off x="5437272" y="3475777"/>
            <a:ext cx="132308" cy="122078"/>
            <a:chOff x="5534414" y="3725085"/>
            <a:chExt cx="132308" cy="122078"/>
          </a:xfrm>
        </p:grpSpPr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3479F0D9-C26F-0D5C-D73C-4467183E25C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584639" y="3842401"/>
              <a:ext cx="820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7299171B-EBA1-3773-9EEB-59F48C8A29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79877" y="3805079"/>
              <a:ext cx="0" cy="420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DAC0DA2-90FB-589B-2956-071452D4A7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534414" y="3725085"/>
              <a:ext cx="45397" cy="87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B8566A16-AE25-826A-9A49-3A41A0F496A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941709" flipH="1">
            <a:off x="8018295" y="3475253"/>
            <a:ext cx="130604" cy="120374"/>
            <a:chOff x="5536118" y="3723422"/>
            <a:chExt cx="130604" cy="120374"/>
          </a:xfrm>
        </p:grpSpPr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AE3A0580-E08E-2297-DEF0-19835120B0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584639" y="3842401"/>
              <a:ext cx="820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D3F144C7-2D47-9C34-95E3-E7A25FD735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79918" y="3801712"/>
              <a:ext cx="0" cy="420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1AB51DCA-21A5-E027-3D44-D348D67486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536118" y="3723422"/>
              <a:ext cx="45397" cy="87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8DA140E2-A7F1-F575-EA9D-5E86F00F3AF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171740" y="3677721"/>
            <a:ext cx="174859" cy="1648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7D693491-A880-C48C-6A94-76596E8BB0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46599" y="3677721"/>
            <a:ext cx="72708" cy="6833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7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Waterway-sunrise-ii_653B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Hossain Joarddar</dc:creator>
  <cp:lastModifiedBy>Md. Tanvir Hossain Joarddar</cp:lastModifiedBy>
  <cp:revision>17</cp:revision>
  <dcterms:created xsi:type="dcterms:W3CDTF">2024-07-17T03:59:59Z</dcterms:created>
  <dcterms:modified xsi:type="dcterms:W3CDTF">2024-08-08T08:01:37Z</dcterms:modified>
</cp:coreProperties>
</file>