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65" r:id="rId3"/>
    <p:sldId id="256" r:id="rId4"/>
    <p:sldId id="263" r:id="rId5"/>
    <p:sldId id="259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DF0A4-7430-2C45-81CD-EAD80F7B9E6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B64C1-ECD8-DE43-8FF8-8DE760CA2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13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B64C1-ECD8-DE43-8FF8-8DE760CA22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66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B64C1-ECD8-DE43-8FF8-8DE760CA22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7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B64C1-ECD8-DE43-8FF8-8DE760CA22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70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B64C1-ECD8-DE43-8FF8-8DE760CA22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79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F8070-5B3D-9880-822D-270BB9D11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5C268-E5A2-44CB-73CA-6874944B7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D72F9-5BDF-FD45-BA19-29017FBCA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CB62-9CA7-D548-8367-8FD5486F58A8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33D92-5110-882E-519F-C9FB5E0A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00DFE-08E1-F565-A659-9ED5BB3A3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30C8-C8A3-594C-A2D9-24CF4F2B3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8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E17B-D056-A789-7F46-A39FEBAFA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27055-9A05-9409-E983-0C53FFB84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B43D5-8AD2-F0E4-AC89-AD4F84DDC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CB62-9CA7-D548-8367-8FD5486F58A8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260CD-956B-A74C-1B32-ED4C5C55A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0AB4F-1B23-DAF2-FF1E-97CDFE04D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30C8-C8A3-594C-A2D9-24CF4F2B3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1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699997-D326-E0E3-C455-ECCC7B779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689E6-72EE-A89C-25C0-A18EB5EEC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42993-E35C-59D4-C06F-29456526A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CB62-9CA7-D548-8367-8FD5486F58A8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BAB2D-532B-2FAB-E028-A25F8E754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77467-BFB7-0646-49B1-47129B39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30C8-C8A3-594C-A2D9-24CF4F2B3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4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9FDA7-1B35-F32E-3E4F-2643FA763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260D9-4E62-5D69-47D6-718733D90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11D4E-5E94-D791-E91C-51DB57B6A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CB62-9CA7-D548-8367-8FD5486F58A8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873F0-7807-77DD-849C-7F0DF375F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89807-744F-F000-FF63-BC13925B5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30C8-C8A3-594C-A2D9-24CF4F2B3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6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278A7-AFDE-0ED8-24EA-A56C9F218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5CF71-7C98-3A32-5A8F-386A5B9BE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EC6AD-76E0-41B8-50C9-21E025CB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CB62-9CA7-D548-8367-8FD5486F58A8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7CF6E-EF23-2DAE-9FF5-ED22EF3C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EC39B-3DAE-BF7F-2C75-44F5CD65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30C8-C8A3-594C-A2D9-24CF4F2B3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2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07BB0-437B-B72F-7B4E-430B277D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23484-86B3-6EAA-F6B1-866C0776D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CE2C0-B252-AF72-4B48-94A3496F8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59378-C984-A901-689E-5CD2A5F09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CB62-9CA7-D548-8367-8FD5486F58A8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6D688-0296-B672-C467-0E39ED14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DA333-2262-2A82-78A5-256F00457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30C8-C8A3-594C-A2D9-24CF4F2B3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6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AAD7A-424A-7304-565B-6F4A57F4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17C94-3A00-CA0D-1DDE-D0B340CDC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1EF71-9994-AB2A-B9B0-7789E22B6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4236A0-177A-4C35-5FE2-34B2CE85C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D93A21-3232-8D60-5999-81D57025BE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55C4CA-502B-BCF4-FC4B-E0311D561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CB62-9CA7-D548-8367-8FD5486F58A8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4DBC88-8DBD-1F22-E885-6CB320386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8AB5A5-FF5D-3C40-6F15-7B6664FE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30C8-C8A3-594C-A2D9-24CF4F2B3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5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5A64B-48E6-F40C-CABB-11B7F3B41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77C834-B296-8CA1-1572-FCEB9AB9A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CB62-9CA7-D548-8367-8FD5486F58A8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F00E41-1DB8-A566-8758-D5921E4D4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39052-A2FC-D196-5475-CAEAE324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30C8-C8A3-594C-A2D9-24CF4F2B3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84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DEACAB-9854-FB8F-F1EC-9F6DE13E1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CB62-9CA7-D548-8367-8FD5486F58A8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D9897E-8244-B7D2-F2B5-B9C5A27D7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19DB2-CDE6-944E-44EE-ECD1710D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30C8-C8A3-594C-A2D9-24CF4F2B3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54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3759-61BE-7A9A-498E-E1946D7AA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FEAAC-3AC5-AE3F-14F5-C02926190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6FB42-FE10-2AD3-D024-DCA0DD26D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80E3D-6D19-F947-6517-987C7FD75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CB62-9CA7-D548-8367-8FD5486F58A8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8E7DB-5AED-8A70-ACCF-2B362B2C1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B1FF4-A118-E833-A128-94527E7B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30C8-C8A3-594C-A2D9-24CF4F2B3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30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AFF9A-8A4D-A9DD-98B2-277E7709A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D1BF77-8A1D-B4F2-1F3C-8968E1560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3E85C-4266-B573-459D-FE4F2D7EB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26EC3-1ED5-D1B2-C5AE-37B46978D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CB62-9CA7-D548-8367-8FD5486F58A8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2CBCF-E3BF-D483-D72A-49A04D11A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3221F-5646-8FCA-50DF-5D387753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30C8-C8A3-594C-A2D9-24CF4F2B3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3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B41B28-CD70-BF32-D150-9AAF8824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B27FD-9C4B-2E20-31EE-9E8E2EBA0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E1A47-CB30-9CA8-A622-9402E210D9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0CB62-9CA7-D548-8367-8FD5486F58A8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F4629-C6BF-8855-EC07-4A795577AB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78551-E570-DD66-E01F-9914D0CF8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D30C8-C8A3-594C-A2D9-24CF4F2B3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11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231416-A299-FD7F-8631-A54304A9C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810" y="134842"/>
            <a:ext cx="97923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058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roup 456">
            <a:extLst>
              <a:ext uri="{FF2B5EF4-FFF2-40B4-BE49-F238E27FC236}">
                <a16:creationId xmlns:a16="http://schemas.microsoft.com/office/drawing/2014/main" id="{015F10C6-C926-DEE8-AFA2-77AFD0949505}"/>
              </a:ext>
            </a:extLst>
          </p:cNvPr>
          <p:cNvGrpSpPr/>
          <p:nvPr/>
        </p:nvGrpSpPr>
        <p:grpSpPr>
          <a:xfrm>
            <a:off x="2264062" y="1115590"/>
            <a:ext cx="6627805" cy="4514502"/>
            <a:chOff x="2264062" y="1115590"/>
            <a:chExt cx="6627805" cy="45145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016CC5B-F1BB-2B45-F571-DF09E22FFEC5}"/>
                </a:ext>
              </a:extLst>
            </p:cNvPr>
            <p:cNvGrpSpPr/>
            <p:nvPr/>
          </p:nvGrpSpPr>
          <p:grpSpPr>
            <a:xfrm>
              <a:off x="3257923" y="1830418"/>
              <a:ext cx="5633944" cy="3799674"/>
              <a:chOff x="3257923" y="1830418"/>
              <a:chExt cx="5633944" cy="379967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6C47B0A1-CFB9-0807-CDAC-02AEF8BD0DC3}"/>
                  </a:ext>
                </a:extLst>
              </p:cNvPr>
              <p:cNvGrpSpPr/>
              <p:nvPr/>
            </p:nvGrpSpPr>
            <p:grpSpPr>
              <a:xfrm>
                <a:off x="5171449" y="3450771"/>
                <a:ext cx="2004060" cy="2179321"/>
                <a:chOff x="4594667" y="1721160"/>
                <a:chExt cx="3025857" cy="3360183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DD387B9E-466F-8229-8681-6ECCB656E2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07791" y="1721160"/>
                  <a:ext cx="12733" cy="151292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F6B5BB71-33ED-0E8E-99FB-F7163A01B5DD}"/>
                    </a:ext>
                  </a:extLst>
                </p:cNvPr>
                <p:cNvGrpSpPr/>
                <p:nvPr/>
              </p:nvGrpSpPr>
              <p:grpSpPr>
                <a:xfrm>
                  <a:off x="6483245" y="1721160"/>
                  <a:ext cx="1137279" cy="1512928"/>
                  <a:chOff x="6483245" y="1721160"/>
                  <a:chExt cx="1137279" cy="1512928"/>
                </a:xfrm>
              </p:grpSpPr>
              <p:cxnSp>
                <p:nvCxnSpPr>
                  <p:cNvPr id="130" name="Straight Connector 129">
                    <a:extLst>
                      <a:ext uri="{FF2B5EF4-FFF2-40B4-BE49-F238E27FC236}">
                        <a16:creationId xmlns:a16="http://schemas.microsoft.com/office/drawing/2014/main" id="{B2D8F6D2-D1D2-2A28-5A74-A028720392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013608" y="1721161"/>
                    <a:ext cx="606916" cy="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C76CE902-3B07-FD22-DC6B-BC78A983BB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07791" y="1721160"/>
                    <a:ext cx="12733" cy="151292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0D25C0BD-BD7B-3F22-B79E-61F4371471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96195" y="1876104"/>
                    <a:ext cx="0" cy="32563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Connector 132">
                    <a:extLst>
                      <a:ext uri="{FF2B5EF4-FFF2-40B4-BE49-F238E27FC236}">
                        <a16:creationId xmlns:a16="http://schemas.microsoft.com/office/drawing/2014/main" id="{96D01096-9BEE-1002-1F8A-ACFCC75175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24405" y="1721160"/>
                    <a:ext cx="0" cy="15926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834D906B-99A5-1BE4-4F87-DE453A8F77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696195" y="1878217"/>
                    <a:ext cx="32844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5877CADD-E5C8-1C78-30C1-10A9C6204F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509919" y="2202763"/>
                    <a:ext cx="177504" cy="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>
                    <a:extLst>
                      <a:ext uri="{FF2B5EF4-FFF2-40B4-BE49-F238E27FC236}">
                        <a16:creationId xmlns:a16="http://schemas.microsoft.com/office/drawing/2014/main" id="{0B12203D-C730-8B35-070B-B216E2539C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483245" y="2953074"/>
                    <a:ext cx="317224" cy="104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>
                    <a:extLst>
                      <a:ext uri="{FF2B5EF4-FFF2-40B4-BE49-F238E27FC236}">
                        <a16:creationId xmlns:a16="http://schemas.microsoft.com/office/drawing/2014/main" id="{E5C6B7F3-5FA9-634E-A7FB-F936903C34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00469" y="2953074"/>
                    <a:ext cx="0" cy="28101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5FE148A2-314E-6CE1-6963-983729003A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800469" y="3234086"/>
                    <a:ext cx="820055" cy="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520D7CE6-DA9F-37BC-8690-981AB00D5D1D}"/>
                    </a:ext>
                  </a:extLst>
                </p:cNvPr>
                <p:cNvGrpSpPr/>
                <p:nvPr/>
              </p:nvGrpSpPr>
              <p:grpSpPr>
                <a:xfrm>
                  <a:off x="4634574" y="1731653"/>
                  <a:ext cx="1295150" cy="1512928"/>
                  <a:chOff x="4634574" y="1731653"/>
                  <a:chExt cx="1295150" cy="1512928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458891BD-CCAB-7B74-FCA2-DDB128EA3E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634574" y="1731654"/>
                    <a:ext cx="609384" cy="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6004E617-0FFF-6711-0005-E1966BEDDA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34574" y="1731653"/>
                    <a:ext cx="12785" cy="151292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>
                    <a:extLst>
                      <a:ext uri="{FF2B5EF4-FFF2-40B4-BE49-F238E27FC236}">
                        <a16:creationId xmlns:a16="http://schemas.microsoft.com/office/drawing/2014/main" id="{DBAAE3FB-1461-DE93-A420-6C487B2571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562662" y="1886597"/>
                    <a:ext cx="0" cy="32563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E4BC08F4-7930-559E-D00A-7BF5D58226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233118" y="1731653"/>
                    <a:ext cx="0" cy="15926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Connector 123">
                    <a:extLst>
                      <a:ext uri="{FF2B5EF4-FFF2-40B4-BE49-F238E27FC236}">
                        <a16:creationId xmlns:a16="http://schemas.microsoft.com/office/drawing/2014/main" id="{BF34329B-6ED9-997E-1C69-6B91532E9C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32881" y="1888710"/>
                    <a:ext cx="33858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CA4FC3B7-08A9-D067-5124-30B2A570B7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571470" y="2213256"/>
                    <a:ext cx="178226" cy="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25D18301-BF7B-63F4-6DFA-20B64ECDC5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748207" y="2212229"/>
                    <a:ext cx="0" cy="75646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>
                    <a:extLst>
                      <a:ext uri="{FF2B5EF4-FFF2-40B4-BE49-F238E27FC236}">
                        <a16:creationId xmlns:a16="http://schemas.microsoft.com/office/drawing/2014/main" id="{3CAAC05F-369A-47A5-96F3-E958079F7B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57964" y="2963567"/>
                    <a:ext cx="47176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>
                    <a:extLst>
                      <a:ext uri="{FF2B5EF4-FFF2-40B4-BE49-F238E27FC236}">
                        <a16:creationId xmlns:a16="http://schemas.microsoft.com/office/drawing/2014/main" id="{E89303E9-76F1-52D6-9D33-EFEF7A2951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457964" y="2963567"/>
                    <a:ext cx="0" cy="28101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>
                    <a:extLst>
                      <a:ext uri="{FF2B5EF4-FFF2-40B4-BE49-F238E27FC236}">
                        <a16:creationId xmlns:a16="http://schemas.microsoft.com/office/drawing/2014/main" id="{0D7DC054-DD3F-9674-E364-98026CFB1A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634574" y="3244579"/>
                    <a:ext cx="823390" cy="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08A8AC2D-39E6-A34E-2ABB-2F7301B66C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5285" y="4116361"/>
                  <a:ext cx="3429" cy="2065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D8532CE4-E274-4D9E-079D-D65F4813167D}"/>
                    </a:ext>
                  </a:extLst>
                </p:cNvPr>
                <p:cNvGrpSpPr/>
                <p:nvPr/>
              </p:nvGrpSpPr>
              <p:grpSpPr>
                <a:xfrm>
                  <a:off x="6107595" y="3962842"/>
                  <a:ext cx="1512928" cy="1114554"/>
                  <a:chOff x="6463658" y="4244499"/>
                  <a:chExt cx="1512928" cy="1114554"/>
                </a:xfrm>
              </p:grpSpPr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D9A0E7ED-1748-2838-3BC6-F89075E7E4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7673126" y="5055593"/>
                    <a:ext cx="606916" cy="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>
                    <a:extLst>
                      <a:ext uri="{FF2B5EF4-FFF2-40B4-BE49-F238E27FC236}">
                        <a16:creationId xmlns:a16="http://schemas.microsoft.com/office/drawing/2014/main" id="{E2EDDE78-02D9-D3F1-F8F4-B0EDACB4AE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658826" y="4271907"/>
                    <a:ext cx="0" cy="32563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>
                    <a:extLst>
                      <a:ext uri="{FF2B5EF4-FFF2-40B4-BE49-F238E27FC236}">
                        <a16:creationId xmlns:a16="http://schemas.microsoft.com/office/drawing/2014/main" id="{191CDE39-466D-BBAF-1F62-F9A5898F88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896954" y="4683301"/>
                    <a:ext cx="0" cy="15926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>
                    <a:extLst>
                      <a:ext uri="{FF2B5EF4-FFF2-40B4-BE49-F238E27FC236}">
                        <a16:creationId xmlns:a16="http://schemas.microsoft.com/office/drawing/2014/main" id="{B2B0EEF6-FAA1-FEC1-388E-B96318E22A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19529" y="4434723"/>
                    <a:ext cx="0" cy="32844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Connector 114">
                    <a:extLst>
                      <a:ext uri="{FF2B5EF4-FFF2-40B4-BE49-F238E27FC236}">
                        <a16:creationId xmlns:a16="http://schemas.microsoft.com/office/drawing/2014/main" id="{AF315E92-2E28-7360-88A1-27BDF0144D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494983" y="4248447"/>
                    <a:ext cx="1029" cy="18627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>
                    <a:extLst>
                      <a:ext uri="{FF2B5EF4-FFF2-40B4-BE49-F238E27FC236}">
                        <a16:creationId xmlns:a16="http://schemas.microsoft.com/office/drawing/2014/main" id="{45F84B5E-98DE-BD3B-2F83-AD95FCEA5B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77578" y="4249931"/>
                    <a:ext cx="618433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>
                    <a:extLst>
                      <a:ext uri="{FF2B5EF4-FFF2-40B4-BE49-F238E27FC236}">
                        <a16:creationId xmlns:a16="http://schemas.microsoft.com/office/drawing/2014/main" id="{F182C935-968D-D95E-495B-899A19FF53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877577" y="4244499"/>
                    <a:ext cx="0" cy="12996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>
                    <a:extLst>
                      <a:ext uri="{FF2B5EF4-FFF2-40B4-BE49-F238E27FC236}">
                        <a16:creationId xmlns:a16="http://schemas.microsoft.com/office/drawing/2014/main" id="{49FEF3B3-1C41-E2E4-B384-1BAC5529F7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463658" y="4434723"/>
                    <a:ext cx="3" cy="92433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3B0F8861-F490-095B-5B6F-DD523F68D6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626289" y="4374463"/>
                    <a:ext cx="251288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38B58363-9D29-94D3-DB46-A4722EF0CC1C}"/>
                    </a:ext>
                  </a:extLst>
                </p:cNvPr>
                <p:cNvGrpSpPr/>
                <p:nvPr/>
              </p:nvGrpSpPr>
              <p:grpSpPr>
                <a:xfrm flipH="1">
                  <a:off x="4594667" y="3970738"/>
                  <a:ext cx="3025853" cy="1110605"/>
                  <a:chOff x="4937939" y="4248447"/>
                  <a:chExt cx="3038649" cy="1110605"/>
                </a:xfrm>
              </p:grpSpPr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ACAFA021-88C6-9E29-6474-B64E47B708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7673126" y="5055593"/>
                    <a:ext cx="606916" cy="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98B82F37-46BA-B680-CF8D-EB32DE364D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937939" y="5346319"/>
                    <a:ext cx="3038649" cy="878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FE4A5C39-7964-6C22-F2DE-B77DD247D8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658826" y="4271907"/>
                    <a:ext cx="0" cy="32563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80BB85D9-79D0-3E84-8713-C0F8E09B85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896954" y="4683301"/>
                    <a:ext cx="0" cy="15926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>
                    <a:extLst>
                      <a:ext uri="{FF2B5EF4-FFF2-40B4-BE49-F238E27FC236}">
                        <a16:creationId xmlns:a16="http://schemas.microsoft.com/office/drawing/2014/main" id="{DCB309BE-63D6-F38A-6270-9C2DC10E17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19529" y="4434723"/>
                    <a:ext cx="0" cy="32844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2E4A8E42-42E0-4946-9D6B-19059C79D6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494983" y="4248447"/>
                    <a:ext cx="1029" cy="18627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EFF2020B-86D8-3D45-36E9-FA3136E30E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77578" y="4249931"/>
                    <a:ext cx="618433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EE76C0E8-AB36-C914-4931-E5B21A0531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39266" y="3369110"/>
                  <a:ext cx="749783" cy="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8D70A522-C070-DCAD-3ADA-3175CBFBEA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39266" y="3713878"/>
                  <a:ext cx="749783" cy="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B2D274C5-7422-9F6B-3010-6330DE72DB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245" y="3192969"/>
                  <a:ext cx="31722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BB061FA3-2225-BC02-7F10-3922499E6A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91274" y="3180937"/>
                  <a:ext cx="0" cy="58735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E95FAA39-459C-24B5-F708-B7C51605DC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27384" y="3561194"/>
                  <a:ext cx="3741" cy="2001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CDEA4ABD-655B-9AD8-F9DD-C425CCA9C3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67234" y="3747918"/>
                  <a:ext cx="233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19FC26B1-EB7B-3529-FF34-104B309BE4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72150" y="3556846"/>
                  <a:ext cx="2763" cy="19148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C87ADB45-0BFE-3571-1384-6EE250A688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5009" y="3752820"/>
                  <a:ext cx="14346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63A65DA8-EB29-EBE4-FBF9-8024EB1B35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28690" y="3564753"/>
                  <a:ext cx="14346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09EE8B3A-9C24-F484-A748-45C107BCBA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46321" y="3358911"/>
                  <a:ext cx="0" cy="36729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5E41D99D-09A6-9B06-B02B-8EBA786214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89049" y="3713878"/>
                  <a:ext cx="0" cy="2568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B6E042CF-F730-09F7-79C2-7C0DCADAD1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89049" y="3234086"/>
                  <a:ext cx="0" cy="13532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14E7DAFE-227A-2263-7680-36D1C5C53E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57964" y="3231783"/>
                  <a:ext cx="23108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B9AF00DE-9A94-2A3F-833C-3E5115197558}"/>
                    </a:ext>
                  </a:extLst>
                </p:cNvPr>
                <p:cNvGrpSpPr/>
                <p:nvPr/>
              </p:nvGrpSpPr>
              <p:grpSpPr>
                <a:xfrm>
                  <a:off x="5929724" y="2924608"/>
                  <a:ext cx="371691" cy="316473"/>
                  <a:chOff x="8209893" y="3755039"/>
                  <a:chExt cx="279533" cy="270398"/>
                </a:xfrm>
              </p:grpSpPr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EE199BD6-698F-A514-BE04-447244318B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09893" y="3755039"/>
                    <a:ext cx="279533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C920730A-9925-8D3E-C7D2-67D4B646D1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209893" y="3755039"/>
                    <a:ext cx="0" cy="26832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057A7024-7011-5D34-F663-4FBD0E9290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485250" y="3755039"/>
                    <a:ext cx="0" cy="26832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59A27E65-4C09-09CD-280D-6162CB8D91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209893" y="4025436"/>
                    <a:ext cx="271242" cy="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603A3D68-1C62-BC74-3BEB-7BBC69D005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218184" y="3761754"/>
                    <a:ext cx="262952" cy="26368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9E1849E7-CFE1-C50E-873B-2259CE350D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29368" y="3761083"/>
                    <a:ext cx="237152" cy="25567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0367ACA9-A695-6259-6CB3-3CE96C914BCB}"/>
                    </a:ext>
                  </a:extLst>
                </p:cNvPr>
                <p:cNvGrpSpPr/>
                <p:nvPr/>
              </p:nvGrpSpPr>
              <p:grpSpPr>
                <a:xfrm>
                  <a:off x="5918700" y="3830115"/>
                  <a:ext cx="371691" cy="322960"/>
                  <a:chOff x="8209893" y="3749496"/>
                  <a:chExt cx="279533" cy="275940"/>
                </a:xfrm>
              </p:grpSpPr>
              <p:cxnSp>
                <p:nvCxnSpPr>
                  <p:cNvPr id="89" name="Straight Connector 88">
                    <a:extLst>
                      <a:ext uri="{FF2B5EF4-FFF2-40B4-BE49-F238E27FC236}">
                        <a16:creationId xmlns:a16="http://schemas.microsoft.com/office/drawing/2014/main" id="{2F1DE192-7AC2-7256-2C30-D0934E10AB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09893" y="3755039"/>
                    <a:ext cx="279533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>
                    <a:extLst>
                      <a:ext uri="{FF2B5EF4-FFF2-40B4-BE49-F238E27FC236}">
                        <a16:creationId xmlns:a16="http://schemas.microsoft.com/office/drawing/2014/main" id="{0D079870-1D34-64F6-3426-5DCAC5B119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218030" y="3757114"/>
                    <a:ext cx="0" cy="26832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6465F867-BE7D-9BEA-5282-D5D40F182D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482774" y="3749496"/>
                    <a:ext cx="0" cy="26832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6D6DEB05-3105-2DA2-F514-D232293D07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214782" y="4018430"/>
                    <a:ext cx="271242" cy="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7B33D623-9CEF-2C33-3B88-70768FC737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218184" y="3761754"/>
                    <a:ext cx="262952" cy="26368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C3D2D62F-704A-69AC-785E-216087F54A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29368" y="3761083"/>
                    <a:ext cx="237152" cy="25567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3F417FE3-887B-28DC-69A0-9583C000F568}"/>
                    </a:ext>
                  </a:extLst>
                </p:cNvPr>
                <p:cNvGrpSpPr/>
                <p:nvPr/>
              </p:nvGrpSpPr>
              <p:grpSpPr>
                <a:xfrm>
                  <a:off x="5113858" y="3358911"/>
                  <a:ext cx="295073" cy="367294"/>
                  <a:chOff x="8105772" y="3555433"/>
                  <a:chExt cx="295073" cy="269536"/>
                </a:xfrm>
              </p:grpSpPr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8257328F-4F84-7D23-5CCD-2C83762A10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8219717" y="3683459"/>
                    <a:ext cx="25605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>
                    <a:extLst>
                      <a:ext uri="{FF2B5EF4-FFF2-40B4-BE49-F238E27FC236}">
                        <a16:creationId xmlns:a16="http://schemas.microsoft.com/office/drawing/2014/main" id="{A555CC79-B394-E736-BD1E-AEF5A1DEF0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8180913" y="3696126"/>
                    <a:ext cx="2576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Connector 83">
                    <a:extLst>
                      <a:ext uri="{FF2B5EF4-FFF2-40B4-BE49-F238E27FC236}">
                        <a16:creationId xmlns:a16="http://schemas.microsoft.com/office/drawing/2014/main" id="{8EAEE95B-F666-8313-0F08-BB1A5B8CF2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8144254" y="3685053"/>
                    <a:ext cx="25286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>
                    <a:extLst>
                      <a:ext uri="{FF2B5EF4-FFF2-40B4-BE49-F238E27FC236}">
                        <a16:creationId xmlns:a16="http://schemas.microsoft.com/office/drawing/2014/main" id="{A708C735-BFDC-27F9-3FB1-CF9F958839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8107333" y="3685053"/>
                    <a:ext cx="25286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>
                    <a:extLst>
                      <a:ext uri="{FF2B5EF4-FFF2-40B4-BE49-F238E27FC236}">
                        <a16:creationId xmlns:a16="http://schemas.microsoft.com/office/drawing/2014/main" id="{072D1879-CD47-4FE2-9510-31D2F18C97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8068894" y="3685053"/>
                    <a:ext cx="25286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05E990FC-28F6-3532-6EC8-CA61E34079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8025631" y="3688308"/>
                    <a:ext cx="25978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>
                    <a:extLst>
                      <a:ext uri="{FF2B5EF4-FFF2-40B4-BE49-F238E27FC236}">
                        <a16:creationId xmlns:a16="http://schemas.microsoft.com/office/drawing/2014/main" id="{C42640BA-7C54-EA0C-3EB8-7B541B6CD1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8253309" y="3540258"/>
                    <a:ext cx="0" cy="29507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7A83EC7-762F-2BA8-B56D-2848DAA804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0879" y="4182070"/>
                <a:ext cx="0" cy="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CB6B676-AF83-ED01-FD16-443A5FA91F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4667" y="4177715"/>
                <a:ext cx="0" cy="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A7D1ED7-E731-2050-EDC6-4709739771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83161" y="2681961"/>
                <a:ext cx="10809" cy="15673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3480C95-FFCB-C18C-5995-26F626252E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8335" y="2670508"/>
                <a:ext cx="0" cy="15938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91BE8BF-D23C-DF31-5342-8EC173AC54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7175" y="2553148"/>
                <a:ext cx="9499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450028B-E2A9-2742-154A-74E894EA98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8752" y="2680692"/>
                <a:ext cx="122577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23553A3-8F0D-3FF0-AC05-5037D57030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3059" y="2680692"/>
                <a:ext cx="99735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8EDB661-48DF-253E-35E7-7991173DA8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6100" y="2546359"/>
                <a:ext cx="1355462" cy="185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65DE280-C0F0-5F6B-0677-0A0A086DCD88}"/>
                  </a:ext>
                </a:extLst>
              </p:cNvPr>
              <p:cNvGrpSpPr/>
              <p:nvPr/>
            </p:nvGrpSpPr>
            <p:grpSpPr>
              <a:xfrm>
                <a:off x="3863658" y="2680692"/>
                <a:ext cx="1205094" cy="1203789"/>
                <a:chOff x="3883463" y="2570497"/>
                <a:chExt cx="1205094" cy="1203789"/>
              </a:xfrm>
            </p:grpSpPr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31690A7A-F6B5-032E-0887-753C97FAB9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83463" y="3076092"/>
                  <a:ext cx="696965" cy="69819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7DF8601D-EC33-9FEF-DDD4-3BC26D09D1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47849" y="2570497"/>
                  <a:ext cx="440708" cy="4255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D9D59339-9DD2-A514-A6E6-A4BE515FEC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32482" y="2890684"/>
                  <a:ext cx="349426" cy="35078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20588172-0F5D-5BEA-1B28-793459D6F6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74897" y="3066076"/>
                  <a:ext cx="157931" cy="16241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2E07F032-BB3D-61EC-DC7B-3D56F00F10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0626" y="2731410"/>
                  <a:ext cx="157931" cy="16241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6F47D897-6FBE-3741-79F2-543119F8143A}"/>
                    </a:ext>
                  </a:extLst>
                </p:cNvPr>
                <p:cNvGrpSpPr/>
                <p:nvPr/>
              </p:nvGrpSpPr>
              <p:grpSpPr>
                <a:xfrm rot="18958443">
                  <a:off x="4697448" y="2857892"/>
                  <a:ext cx="295073" cy="212497"/>
                  <a:chOff x="6019385" y="4510658"/>
                  <a:chExt cx="295073" cy="282353"/>
                </a:xfrm>
              </p:grpSpPr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C8F1402F-24E9-F33C-16CF-5777599FFE2E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6124180" y="4652648"/>
                    <a:ext cx="274351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4341E273-DBDB-04F1-1539-A260A54FD0E6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6086195" y="4647834"/>
                    <a:ext cx="274351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92A85A1F-5511-BEEE-9419-1F5CA6C7C22F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6047124" y="4655836"/>
                    <a:ext cx="274351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A81B0A05-92F8-C9A2-5E62-8592000E592F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6010202" y="4655836"/>
                    <a:ext cx="274351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9FEA8D0C-B424-51E3-5A3E-FF060CC23B2A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5971763" y="4655836"/>
                    <a:ext cx="274351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BF722E86-78DD-77A2-50AB-97A6248AC05A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5931959" y="4655632"/>
                    <a:ext cx="274351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FAB913A-BF3A-B4A9-9E6F-42D96256B3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6166922" y="4500297"/>
                    <a:ext cx="0" cy="29507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BE20F2FC-963A-4022-761E-B002FBC21155}"/>
                  </a:ext>
                </a:extLst>
              </p:cNvPr>
              <p:cNvGrpSpPr/>
              <p:nvPr/>
            </p:nvGrpSpPr>
            <p:grpSpPr>
              <a:xfrm rot="162717" flipH="1">
                <a:off x="7329097" y="2781624"/>
                <a:ext cx="991131" cy="828794"/>
                <a:chOff x="4092859" y="2731410"/>
                <a:chExt cx="995698" cy="855562"/>
              </a:xfrm>
            </p:grpSpPr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E31434C4-C362-B3E4-BB24-8CBF952E94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717" flipV="1">
                  <a:off x="4092859" y="2784136"/>
                  <a:ext cx="760215" cy="8028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BF8A1DFA-36C4-3348-FE5C-5FA73B860D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32482" y="2890684"/>
                  <a:ext cx="349426" cy="35078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CD8947D5-B7FE-722A-73B0-BC848ACFF7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74897" y="3066076"/>
                  <a:ext cx="157931" cy="16241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55D88DC4-7BD9-907A-C6FA-03A2736D08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0626" y="2731410"/>
                  <a:ext cx="157931" cy="16241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42A6F3EC-16A4-2DE9-75FD-46F28B3B4BDD}"/>
                    </a:ext>
                  </a:extLst>
                </p:cNvPr>
                <p:cNvGrpSpPr/>
                <p:nvPr/>
              </p:nvGrpSpPr>
              <p:grpSpPr>
                <a:xfrm rot="18958443">
                  <a:off x="4697448" y="2857892"/>
                  <a:ext cx="295073" cy="212497"/>
                  <a:chOff x="6019385" y="4510658"/>
                  <a:chExt cx="295073" cy="282353"/>
                </a:xfrm>
              </p:grpSpPr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2A798C27-2D51-6510-920A-010EE0851C40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6124180" y="4652648"/>
                    <a:ext cx="274351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BBA348A6-7430-DF79-1B03-9BADD2453A3C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6086195" y="4647834"/>
                    <a:ext cx="274351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1869F4AE-4306-AB95-48FF-58C387292842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6047124" y="4655836"/>
                    <a:ext cx="274351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4809808D-2CEB-9642-CA3B-0C23492037BF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6010202" y="4655836"/>
                    <a:ext cx="274351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24128F63-9889-286F-FF1D-B7285225A1DF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5971763" y="4655836"/>
                    <a:ext cx="274351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E352A4F1-D29E-9032-9F23-FC4A1D4E0507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5931959" y="4655632"/>
                    <a:ext cx="274351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FD0446C0-B88B-0D23-10A9-5C1F7A459E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6166922" y="4500297"/>
                    <a:ext cx="0" cy="29507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3EA2BFD-73F2-32A3-50B9-E194025B3F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80175" y="2872358"/>
                <a:ext cx="89722" cy="861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7F3B12F-B07C-E2F9-9847-29FC4DDC87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0139" y="2680692"/>
                <a:ext cx="82500" cy="897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AE5C81D-3A60-F479-F443-043E1EA0EE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59446" y="4643324"/>
                <a:ext cx="2478" cy="1298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1DC7358-F3F6-1DAC-F2B7-BD5C26B77C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57156" y="4436549"/>
                <a:ext cx="0" cy="49125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6ACF8D4-2542-F2FF-D04D-F55562C046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0311" y="4645632"/>
                <a:ext cx="9501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385EF69E-BC02-5D3C-7FFE-2DEB6D1EBF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7120" y="1848259"/>
                <a:ext cx="0" cy="7227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247B1A0D-47BB-FBBD-AB37-B6CCA5053E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6175" y="1830418"/>
                <a:ext cx="0" cy="7227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1DD5DF1-5B8C-10E9-1369-F4AB9C38B4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5240" y="3268959"/>
                <a:ext cx="619241" cy="6155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13EFA512-C14E-D78D-750A-E93360BFF2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1327" y="2232331"/>
                <a:ext cx="508693" cy="5201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BB30953-0C4C-CF06-7F26-4C8442535D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14923" y="1836202"/>
                <a:ext cx="2985093" cy="7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3082B67-8BA8-F93E-84E6-469A913855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03644" y="2555560"/>
                <a:ext cx="202230" cy="19687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03B0AC5-E58D-B9FE-F3FB-D61987E9FF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7923" y="1834321"/>
                <a:ext cx="1454754" cy="14452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67DC931-B577-C20B-2A8F-73AD8C01DD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8644" y="1836908"/>
                <a:ext cx="1183223" cy="11811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30949DAC-8E62-C903-4DBD-A2262B08E9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11504" y="3015853"/>
                <a:ext cx="580363" cy="5932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77E345E-20AB-48F5-AE70-EB86A7EF04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41814" y="1917172"/>
                <a:ext cx="462614" cy="4802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B1A141A-16CB-C369-F517-C68C884939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2509" y="2397469"/>
                <a:ext cx="0" cy="1674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1F7A568-CDDC-3B37-EE7A-DF42F2A0C7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90379" y="2733134"/>
              <a:ext cx="440708" cy="4255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0EB7FBA-C023-BDFE-377A-9660168A1A0A}"/>
                </a:ext>
              </a:extLst>
            </p:cNvPr>
            <p:cNvCxnSpPr>
              <a:cxnSpLocks/>
            </p:cNvCxnSpPr>
            <p:nvPr/>
          </p:nvCxnSpPr>
          <p:spPr>
            <a:xfrm>
              <a:off x="4394442" y="3153700"/>
              <a:ext cx="100324" cy="995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529358E-FC5B-9449-024C-F5628819D7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55157" y="2549824"/>
              <a:ext cx="314740" cy="3225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EA606603-1F09-1DEC-6AF2-C15260282098}"/>
                </a:ext>
              </a:extLst>
            </p:cNvPr>
            <p:cNvSpPr txBox="1"/>
            <p:nvPr/>
          </p:nvSpPr>
          <p:spPr>
            <a:xfrm>
              <a:off x="6556634" y="3815893"/>
              <a:ext cx="620517" cy="261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Unit 88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573541F1-4E78-CDBA-B460-FF164C0309F1}"/>
                </a:ext>
              </a:extLst>
            </p:cNvPr>
            <p:cNvSpPr txBox="1"/>
            <p:nvPr/>
          </p:nvSpPr>
          <p:spPr>
            <a:xfrm>
              <a:off x="5264368" y="3831973"/>
              <a:ext cx="620517" cy="261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Unit 94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710416F-7828-C352-EC3D-38D7C7C441EF}"/>
                </a:ext>
              </a:extLst>
            </p:cNvPr>
            <p:cNvSpPr txBox="1"/>
            <p:nvPr/>
          </p:nvSpPr>
          <p:spPr>
            <a:xfrm>
              <a:off x="2264062" y="1115590"/>
              <a:ext cx="10450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Blk 654A</a:t>
              </a:r>
            </a:p>
            <a:p>
              <a:r>
                <a:rPr lang="en-US" dirty="0"/>
                <a:t>1</a:t>
              </a:r>
              <a:r>
                <a:rPr lang="en-US" baseline="30000" dirty="0"/>
                <a:t>st </a:t>
              </a:r>
              <a:r>
                <a:rPr lang="en-US" sz="1800" dirty="0" err="1"/>
                <a:t>Storey</a:t>
              </a:r>
              <a:endParaRPr lang="en-US" sz="1800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BB8D0BB-7432-FD94-AB93-6A24A33665F6}"/>
                </a:ext>
              </a:extLst>
            </p:cNvPr>
            <p:cNvGrpSpPr/>
            <p:nvPr/>
          </p:nvGrpSpPr>
          <p:grpSpPr>
            <a:xfrm>
              <a:off x="3257923" y="1830418"/>
              <a:ext cx="5633944" cy="3799674"/>
              <a:chOff x="3257923" y="1830418"/>
              <a:chExt cx="5633944" cy="3799674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1FC47DB7-2A1F-3F11-2C24-7FB087D3D064}"/>
                  </a:ext>
                </a:extLst>
              </p:cNvPr>
              <p:cNvGrpSpPr/>
              <p:nvPr/>
            </p:nvGrpSpPr>
            <p:grpSpPr>
              <a:xfrm>
                <a:off x="5171449" y="3450771"/>
                <a:ext cx="2004060" cy="2179321"/>
                <a:chOff x="4594667" y="1721160"/>
                <a:chExt cx="3025857" cy="3360183"/>
              </a:xfrm>
            </p:grpSpPr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0F82E927-3531-E5FB-F5F7-A2E5A51A20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07791" y="1721160"/>
                  <a:ext cx="12733" cy="151292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3" name="Group 192">
                  <a:extLst>
                    <a:ext uri="{FF2B5EF4-FFF2-40B4-BE49-F238E27FC236}">
                      <a16:creationId xmlns:a16="http://schemas.microsoft.com/office/drawing/2014/main" id="{CA3E56D8-53BA-D1C5-096C-715871A3F357}"/>
                    </a:ext>
                  </a:extLst>
                </p:cNvPr>
                <p:cNvGrpSpPr/>
                <p:nvPr/>
              </p:nvGrpSpPr>
              <p:grpSpPr>
                <a:xfrm>
                  <a:off x="6483245" y="1721160"/>
                  <a:ext cx="1137279" cy="1512928"/>
                  <a:chOff x="6483245" y="1721160"/>
                  <a:chExt cx="1137279" cy="1512928"/>
                </a:xfrm>
              </p:grpSpPr>
              <p:cxnSp>
                <p:nvCxnSpPr>
                  <p:cNvPr id="262" name="Straight Connector 261">
                    <a:extLst>
                      <a:ext uri="{FF2B5EF4-FFF2-40B4-BE49-F238E27FC236}">
                        <a16:creationId xmlns:a16="http://schemas.microsoft.com/office/drawing/2014/main" id="{F4A0E9EE-8109-B55B-5C6F-7D7F1A2189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013608" y="1721161"/>
                    <a:ext cx="606916" cy="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Straight Connector 262">
                    <a:extLst>
                      <a:ext uri="{FF2B5EF4-FFF2-40B4-BE49-F238E27FC236}">
                        <a16:creationId xmlns:a16="http://schemas.microsoft.com/office/drawing/2014/main" id="{C77BD698-EF27-0982-8AC6-A7ECC3556A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07791" y="1721160"/>
                    <a:ext cx="12733" cy="151292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4" name="Straight Connector 263">
                    <a:extLst>
                      <a:ext uri="{FF2B5EF4-FFF2-40B4-BE49-F238E27FC236}">
                        <a16:creationId xmlns:a16="http://schemas.microsoft.com/office/drawing/2014/main" id="{3B93BAA4-49AF-9FCB-24D4-E5DBBC26A5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96195" y="1876104"/>
                    <a:ext cx="0" cy="32563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Straight Connector 264">
                    <a:extLst>
                      <a:ext uri="{FF2B5EF4-FFF2-40B4-BE49-F238E27FC236}">
                        <a16:creationId xmlns:a16="http://schemas.microsoft.com/office/drawing/2014/main" id="{17D9F259-1A39-742D-5F96-87DFB2D635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24405" y="1721160"/>
                    <a:ext cx="0" cy="15926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Straight Connector 265">
                    <a:extLst>
                      <a:ext uri="{FF2B5EF4-FFF2-40B4-BE49-F238E27FC236}">
                        <a16:creationId xmlns:a16="http://schemas.microsoft.com/office/drawing/2014/main" id="{C6670732-D740-0517-A86A-7481134C2A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696195" y="1878217"/>
                    <a:ext cx="32844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Straight Connector 266">
                    <a:extLst>
                      <a:ext uri="{FF2B5EF4-FFF2-40B4-BE49-F238E27FC236}">
                        <a16:creationId xmlns:a16="http://schemas.microsoft.com/office/drawing/2014/main" id="{CC24BF1B-422F-6310-B721-6D91134875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509919" y="2202763"/>
                    <a:ext cx="177504" cy="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Straight Connector 267">
                    <a:extLst>
                      <a:ext uri="{FF2B5EF4-FFF2-40B4-BE49-F238E27FC236}">
                        <a16:creationId xmlns:a16="http://schemas.microsoft.com/office/drawing/2014/main" id="{A54C4FEB-7082-680C-E077-27DE295CF3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483245" y="2953074"/>
                    <a:ext cx="317224" cy="104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Straight Connector 268">
                    <a:extLst>
                      <a:ext uri="{FF2B5EF4-FFF2-40B4-BE49-F238E27FC236}">
                        <a16:creationId xmlns:a16="http://schemas.microsoft.com/office/drawing/2014/main" id="{6B73735B-A34D-7A7F-71CF-0769CA0691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00469" y="2953074"/>
                    <a:ext cx="0" cy="28101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Straight Connector 269">
                    <a:extLst>
                      <a:ext uri="{FF2B5EF4-FFF2-40B4-BE49-F238E27FC236}">
                        <a16:creationId xmlns:a16="http://schemas.microsoft.com/office/drawing/2014/main" id="{8F592CC0-029D-5F40-7175-5A5985B1AD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800469" y="3234086"/>
                    <a:ext cx="820055" cy="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4" name="Group 193">
                  <a:extLst>
                    <a:ext uri="{FF2B5EF4-FFF2-40B4-BE49-F238E27FC236}">
                      <a16:creationId xmlns:a16="http://schemas.microsoft.com/office/drawing/2014/main" id="{5393CD16-2EE5-03AB-E148-D8D980D4FA54}"/>
                    </a:ext>
                  </a:extLst>
                </p:cNvPr>
                <p:cNvGrpSpPr/>
                <p:nvPr/>
              </p:nvGrpSpPr>
              <p:grpSpPr>
                <a:xfrm>
                  <a:off x="4634574" y="1731653"/>
                  <a:ext cx="1295150" cy="1512928"/>
                  <a:chOff x="4634574" y="1731653"/>
                  <a:chExt cx="1295150" cy="1512928"/>
                </a:xfrm>
              </p:grpSpPr>
              <p:cxnSp>
                <p:nvCxnSpPr>
                  <p:cNvPr id="252" name="Straight Connector 251">
                    <a:extLst>
                      <a:ext uri="{FF2B5EF4-FFF2-40B4-BE49-F238E27FC236}">
                        <a16:creationId xmlns:a16="http://schemas.microsoft.com/office/drawing/2014/main" id="{BFDCC324-D0B2-C751-92CD-3CD4670826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634574" y="1731654"/>
                    <a:ext cx="609384" cy="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Straight Connector 252">
                    <a:extLst>
                      <a:ext uri="{FF2B5EF4-FFF2-40B4-BE49-F238E27FC236}">
                        <a16:creationId xmlns:a16="http://schemas.microsoft.com/office/drawing/2014/main" id="{03BF2789-132E-1951-C2C4-B1AEA0A3A8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34574" y="1731653"/>
                    <a:ext cx="12785" cy="151292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4" name="Straight Connector 253">
                    <a:extLst>
                      <a:ext uri="{FF2B5EF4-FFF2-40B4-BE49-F238E27FC236}">
                        <a16:creationId xmlns:a16="http://schemas.microsoft.com/office/drawing/2014/main" id="{5D01EB52-986D-5C5B-CD2C-2B2B71F056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562662" y="1886597"/>
                    <a:ext cx="0" cy="32563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5" name="Straight Connector 254">
                    <a:extLst>
                      <a:ext uri="{FF2B5EF4-FFF2-40B4-BE49-F238E27FC236}">
                        <a16:creationId xmlns:a16="http://schemas.microsoft.com/office/drawing/2014/main" id="{6DFA9287-4124-271F-4AF6-A5F20EF06F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233118" y="1731653"/>
                    <a:ext cx="0" cy="15926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>
                    <a:extLst>
                      <a:ext uri="{FF2B5EF4-FFF2-40B4-BE49-F238E27FC236}">
                        <a16:creationId xmlns:a16="http://schemas.microsoft.com/office/drawing/2014/main" id="{0D501A6D-3205-B133-C4A4-7C4AB4022C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32881" y="1888710"/>
                    <a:ext cx="33858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>
                    <a:extLst>
                      <a:ext uri="{FF2B5EF4-FFF2-40B4-BE49-F238E27FC236}">
                        <a16:creationId xmlns:a16="http://schemas.microsoft.com/office/drawing/2014/main" id="{1A78A193-CD43-8656-6319-F247857224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571470" y="2213256"/>
                    <a:ext cx="178226" cy="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Straight Connector 257">
                    <a:extLst>
                      <a:ext uri="{FF2B5EF4-FFF2-40B4-BE49-F238E27FC236}">
                        <a16:creationId xmlns:a16="http://schemas.microsoft.com/office/drawing/2014/main" id="{EA55BCB4-C94E-0268-4F2B-FB82FE406A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748207" y="2212229"/>
                    <a:ext cx="0" cy="75646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9" name="Straight Connector 258">
                    <a:extLst>
                      <a:ext uri="{FF2B5EF4-FFF2-40B4-BE49-F238E27FC236}">
                        <a16:creationId xmlns:a16="http://schemas.microsoft.com/office/drawing/2014/main" id="{BF83745E-53CE-223C-FF2B-401918E99D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57964" y="2963567"/>
                    <a:ext cx="47176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>
                    <a:extLst>
                      <a:ext uri="{FF2B5EF4-FFF2-40B4-BE49-F238E27FC236}">
                        <a16:creationId xmlns:a16="http://schemas.microsoft.com/office/drawing/2014/main" id="{B3F9D375-E393-E4CC-6290-6009CE62DA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457964" y="2963567"/>
                    <a:ext cx="0" cy="28101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1" name="Straight Connector 260">
                    <a:extLst>
                      <a:ext uri="{FF2B5EF4-FFF2-40B4-BE49-F238E27FC236}">
                        <a16:creationId xmlns:a16="http://schemas.microsoft.com/office/drawing/2014/main" id="{02A54294-F060-FFD3-0439-EAE86F6E40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634574" y="3244579"/>
                    <a:ext cx="823390" cy="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64577898-40A1-E18F-CFEF-19503B0799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5285" y="4116361"/>
                  <a:ext cx="3429" cy="2065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6" name="Group 195">
                  <a:extLst>
                    <a:ext uri="{FF2B5EF4-FFF2-40B4-BE49-F238E27FC236}">
                      <a16:creationId xmlns:a16="http://schemas.microsoft.com/office/drawing/2014/main" id="{CCF52855-9ADA-C364-7CCB-44920BB0BB6D}"/>
                    </a:ext>
                  </a:extLst>
                </p:cNvPr>
                <p:cNvGrpSpPr/>
                <p:nvPr/>
              </p:nvGrpSpPr>
              <p:grpSpPr>
                <a:xfrm>
                  <a:off x="6107595" y="3962842"/>
                  <a:ext cx="1512929" cy="1114554"/>
                  <a:chOff x="6463658" y="4244499"/>
                  <a:chExt cx="1512929" cy="1114554"/>
                </a:xfrm>
              </p:grpSpPr>
              <p:cxnSp>
                <p:nvCxnSpPr>
                  <p:cNvPr id="242" name="Straight Connector 241">
                    <a:extLst>
                      <a:ext uri="{FF2B5EF4-FFF2-40B4-BE49-F238E27FC236}">
                        <a16:creationId xmlns:a16="http://schemas.microsoft.com/office/drawing/2014/main" id="{8D1E902A-8695-DF45-1C95-9F32856C91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7673126" y="5055593"/>
                    <a:ext cx="606916" cy="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Straight Connector 242">
                    <a:extLst>
                      <a:ext uri="{FF2B5EF4-FFF2-40B4-BE49-F238E27FC236}">
                        <a16:creationId xmlns:a16="http://schemas.microsoft.com/office/drawing/2014/main" id="{8C698C25-A351-F4B4-D95B-72FD79ABF7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13756" y="4596222"/>
                    <a:ext cx="12733" cy="151292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Straight Connector 243">
                    <a:extLst>
                      <a:ext uri="{FF2B5EF4-FFF2-40B4-BE49-F238E27FC236}">
                        <a16:creationId xmlns:a16="http://schemas.microsoft.com/office/drawing/2014/main" id="{2EE5A728-2AF6-78EE-2671-A01D68DA49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658826" y="4271907"/>
                    <a:ext cx="0" cy="32563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Straight Connector 244">
                    <a:extLst>
                      <a:ext uri="{FF2B5EF4-FFF2-40B4-BE49-F238E27FC236}">
                        <a16:creationId xmlns:a16="http://schemas.microsoft.com/office/drawing/2014/main" id="{CF3EF580-DBEB-6494-A274-A50DBE130B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896954" y="4683301"/>
                    <a:ext cx="0" cy="15926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Straight Connector 245">
                    <a:extLst>
                      <a:ext uri="{FF2B5EF4-FFF2-40B4-BE49-F238E27FC236}">
                        <a16:creationId xmlns:a16="http://schemas.microsoft.com/office/drawing/2014/main" id="{D9336BD8-C61B-AA35-07D6-11A7DBA6A4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19529" y="4434723"/>
                    <a:ext cx="0" cy="32844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>
                    <a:extLst>
                      <a:ext uri="{FF2B5EF4-FFF2-40B4-BE49-F238E27FC236}">
                        <a16:creationId xmlns:a16="http://schemas.microsoft.com/office/drawing/2014/main" id="{A16AF099-4FEA-DD09-458C-9C194C5374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494983" y="4248447"/>
                    <a:ext cx="1029" cy="18627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8" name="Straight Connector 247">
                    <a:extLst>
                      <a:ext uri="{FF2B5EF4-FFF2-40B4-BE49-F238E27FC236}">
                        <a16:creationId xmlns:a16="http://schemas.microsoft.com/office/drawing/2014/main" id="{42C7DAAC-854E-FC2F-AE0C-716E117D06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77578" y="4249931"/>
                    <a:ext cx="618433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" name="Straight Connector 248">
                    <a:extLst>
                      <a:ext uri="{FF2B5EF4-FFF2-40B4-BE49-F238E27FC236}">
                        <a16:creationId xmlns:a16="http://schemas.microsoft.com/office/drawing/2014/main" id="{72990278-3A19-C083-9155-B004A481A4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877577" y="4244499"/>
                    <a:ext cx="0" cy="12996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Straight Connector 249">
                    <a:extLst>
                      <a:ext uri="{FF2B5EF4-FFF2-40B4-BE49-F238E27FC236}">
                        <a16:creationId xmlns:a16="http://schemas.microsoft.com/office/drawing/2014/main" id="{6240EF83-22EF-8031-4FB3-A881FC129C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463658" y="4434723"/>
                    <a:ext cx="3" cy="92433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Straight Connector 250">
                    <a:extLst>
                      <a:ext uri="{FF2B5EF4-FFF2-40B4-BE49-F238E27FC236}">
                        <a16:creationId xmlns:a16="http://schemas.microsoft.com/office/drawing/2014/main" id="{5EFCBFBA-980C-03FA-3D9C-B82A325363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626289" y="4374463"/>
                    <a:ext cx="251288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7" name="Group 196">
                  <a:extLst>
                    <a:ext uri="{FF2B5EF4-FFF2-40B4-BE49-F238E27FC236}">
                      <a16:creationId xmlns:a16="http://schemas.microsoft.com/office/drawing/2014/main" id="{DAB39D6B-E12F-7DC3-AD41-63EA8B10CCEF}"/>
                    </a:ext>
                  </a:extLst>
                </p:cNvPr>
                <p:cNvGrpSpPr/>
                <p:nvPr/>
              </p:nvGrpSpPr>
              <p:grpSpPr>
                <a:xfrm flipH="1">
                  <a:off x="4594667" y="3966790"/>
                  <a:ext cx="1512928" cy="1114553"/>
                  <a:chOff x="6457262" y="4244499"/>
                  <a:chExt cx="1519326" cy="1114553"/>
                </a:xfrm>
              </p:grpSpPr>
              <p:cxnSp>
                <p:nvCxnSpPr>
                  <p:cNvPr id="233" name="Straight Connector 232">
                    <a:extLst>
                      <a:ext uri="{FF2B5EF4-FFF2-40B4-BE49-F238E27FC236}">
                        <a16:creationId xmlns:a16="http://schemas.microsoft.com/office/drawing/2014/main" id="{8EC4E7AE-2977-5130-76EA-A88BC43B42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7673126" y="5055593"/>
                    <a:ext cx="606916" cy="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>
                    <a:extLst>
                      <a:ext uri="{FF2B5EF4-FFF2-40B4-BE49-F238E27FC236}">
                        <a16:creationId xmlns:a16="http://schemas.microsoft.com/office/drawing/2014/main" id="{066238A5-3207-CDFE-8C5F-DA9CCFE5BE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457262" y="5346320"/>
                    <a:ext cx="151932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>
                    <a:extLst>
                      <a:ext uri="{FF2B5EF4-FFF2-40B4-BE49-F238E27FC236}">
                        <a16:creationId xmlns:a16="http://schemas.microsoft.com/office/drawing/2014/main" id="{C571E3AF-422C-6182-C855-DD8765FBDF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658826" y="4271907"/>
                    <a:ext cx="0" cy="32563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Straight Connector 235">
                    <a:extLst>
                      <a:ext uri="{FF2B5EF4-FFF2-40B4-BE49-F238E27FC236}">
                        <a16:creationId xmlns:a16="http://schemas.microsoft.com/office/drawing/2014/main" id="{9F27B7E8-D994-1439-DF05-C1A53002C0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896954" y="4683301"/>
                    <a:ext cx="0" cy="15926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Straight Connector 236">
                    <a:extLst>
                      <a:ext uri="{FF2B5EF4-FFF2-40B4-BE49-F238E27FC236}">
                        <a16:creationId xmlns:a16="http://schemas.microsoft.com/office/drawing/2014/main" id="{42E7F9F5-EBBA-71B6-7D76-9D08F80D30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19529" y="4434723"/>
                    <a:ext cx="0" cy="32844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Straight Connector 237">
                    <a:extLst>
                      <a:ext uri="{FF2B5EF4-FFF2-40B4-BE49-F238E27FC236}">
                        <a16:creationId xmlns:a16="http://schemas.microsoft.com/office/drawing/2014/main" id="{EB41F810-E0B9-FD96-45C9-E5523FD8BC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494983" y="4248447"/>
                    <a:ext cx="1029" cy="18627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9" name="Straight Connector 238">
                    <a:extLst>
                      <a:ext uri="{FF2B5EF4-FFF2-40B4-BE49-F238E27FC236}">
                        <a16:creationId xmlns:a16="http://schemas.microsoft.com/office/drawing/2014/main" id="{5217153C-FF0D-6001-F638-58121033C4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77578" y="4249931"/>
                    <a:ext cx="618433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Straight Connector 239">
                    <a:extLst>
                      <a:ext uri="{FF2B5EF4-FFF2-40B4-BE49-F238E27FC236}">
                        <a16:creationId xmlns:a16="http://schemas.microsoft.com/office/drawing/2014/main" id="{09C4D3D2-E623-865E-5FDA-4F6E0692FF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877577" y="4244499"/>
                    <a:ext cx="0" cy="12996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Straight Connector 240">
                    <a:extLst>
                      <a:ext uri="{FF2B5EF4-FFF2-40B4-BE49-F238E27FC236}">
                        <a16:creationId xmlns:a16="http://schemas.microsoft.com/office/drawing/2014/main" id="{70B8D26E-1F8F-739D-5582-A457F3230B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626289" y="4374463"/>
                    <a:ext cx="251288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75BC25C0-219A-8FF1-0CE2-6D32A79138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39266" y="3369110"/>
                  <a:ext cx="749783" cy="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219C9300-1BD1-33DC-48AC-199ED3BB61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39266" y="3713878"/>
                  <a:ext cx="749783" cy="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30E3E40C-3687-7BA1-89E6-9C5B1099FB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245" y="3192969"/>
                  <a:ext cx="31722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2479B91D-DFB9-434E-EC74-22D15D5627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91274" y="3180937"/>
                  <a:ext cx="0" cy="58735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2272F418-FD51-680E-9CAE-88F85436BC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27384" y="3561194"/>
                  <a:ext cx="3741" cy="2001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8A1A124B-3FD5-3415-CBF5-96DC96DC0F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67234" y="3747918"/>
                  <a:ext cx="233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726E6036-03AD-C429-DDA0-0936FB546D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72150" y="3556846"/>
                  <a:ext cx="2763" cy="19148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730E1450-B6CB-6F6C-85CD-8FDFCC6E59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5009" y="3752820"/>
                  <a:ext cx="14346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22AC47A4-56DB-27D6-1DC5-7AD90B64FC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28690" y="3564753"/>
                  <a:ext cx="14346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ED964502-B210-53B4-FD2B-2F9E8C52FA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46321" y="3358911"/>
                  <a:ext cx="0" cy="36729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6E3F987D-FBB3-D0AF-4843-5EE1B5BC32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89049" y="3713878"/>
                  <a:ext cx="0" cy="2568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AE4B6A62-1A31-C474-75DD-66DFB4F9D2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89049" y="3234086"/>
                  <a:ext cx="0" cy="13532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E811ECB6-27A6-51CF-3616-C5F2CB933F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57964" y="3231783"/>
                  <a:ext cx="23108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1" name="Group 210">
                  <a:extLst>
                    <a:ext uri="{FF2B5EF4-FFF2-40B4-BE49-F238E27FC236}">
                      <a16:creationId xmlns:a16="http://schemas.microsoft.com/office/drawing/2014/main" id="{55BB98AF-E6D6-7536-936F-8468D28C3DA4}"/>
                    </a:ext>
                  </a:extLst>
                </p:cNvPr>
                <p:cNvGrpSpPr/>
                <p:nvPr/>
              </p:nvGrpSpPr>
              <p:grpSpPr>
                <a:xfrm>
                  <a:off x="5929724" y="2924608"/>
                  <a:ext cx="371691" cy="316473"/>
                  <a:chOff x="8209893" y="3755039"/>
                  <a:chExt cx="279533" cy="270398"/>
                </a:xfrm>
              </p:grpSpPr>
              <p:cxnSp>
                <p:nvCxnSpPr>
                  <p:cNvPr id="227" name="Straight Connector 226">
                    <a:extLst>
                      <a:ext uri="{FF2B5EF4-FFF2-40B4-BE49-F238E27FC236}">
                        <a16:creationId xmlns:a16="http://schemas.microsoft.com/office/drawing/2014/main" id="{8AC7E759-0F43-C7CC-36E8-53D32BBE44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09893" y="3755039"/>
                    <a:ext cx="279533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Straight Connector 227">
                    <a:extLst>
                      <a:ext uri="{FF2B5EF4-FFF2-40B4-BE49-F238E27FC236}">
                        <a16:creationId xmlns:a16="http://schemas.microsoft.com/office/drawing/2014/main" id="{02FC9181-CDD8-1F3D-92A1-759DDA9890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209893" y="3755039"/>
                    <a:ext cx="0" cy="26832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Straight Connector 228">
                    <a:extLst>
                      <a:ext uri="{FF2B5EF4-FFF2-40B4-BE49-F238E27FC236}">
                        <a16:creationId xmlns:a16="http://schemas.microsoft.com/office/drawing/2014/main" id="{817D29EC-7FD5-6DF5-2A95-72A75DC379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485250" y="3755039"/>
                    <a:ext cx="0" cy="26832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Straight Connector 229">
                    <a:extLst>
                      <a:ext uri="{FF2B5EF4-FFF2-40B4-BE49-F238E27FC236}">
                        <a16:creationId xmlns:a16="http://schemas.microsoft.com/office/drawing/2014/main" id="{38A945A8-86EB-6738-150F-4245D3C662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209893" y="4025436"/>
                    <a:ext cx="271242" cy="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Straight Connector 230">
                    <a:extLst>
                      <a:ext uri="{FF2B5EF4-FFF2-40B4-BE49-F238E27FC236}">
                        <a16:creationId xmlns:a16="http://schemas.microsoft.com/office/drawing/2014/main" id="{3FF2A6A4-2EC3-9B37-6235-555812CBA5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218184" y="3761754"/>
                    <a:ext cx="262952" cy="26368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>
                    <a:extLst>
                      <a:ext uri="{FF2B5EF4-FFF2-40B4-BE49-F238E27FC236}">
                        <a16:creationId xmlns:a16="http://schemas.microsoft.com/office/drawing/2014/main" id="{CE830FE8-7EB1-213F-4B9B-CEC461E667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29368" y="3761083"/>
                    <a:ext cx="237152" cy="25567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2" name="Group 211">
                  <a:extLst>
                    <a:ext uri="{FF2B5EF4-FFF2-40B4-BE49-F238E27FC236}">
                      <a16:creationId xmlns:a16="http://schemas.microsoft.com/office/drawing/2014/main" id="{3B438B9C-B1DA-3901-6166-EF271D4737C5}"/>
                    </a:ext>
                  </a:extLst>
                </p:cNvPr>
                <p:cNvGrpSpPr/>
                <p:nvPr/>
              </p:nvGrpSpPr>
              <p:grpSpPr>
                <a:xfrm>
                  <a:off x="5918700" y="3830115"/>
                  <a:ext cx="371691" cy="322960"/>
                  <a:chOff x="8209893" y="3749496"/>
                  <a:chExt cx="279533" cy="275940"/>
                </a:xfrm>
              </p:grpSpPr>
              <p:cxnSp>
                <p:nvCxnSpPr>
                  <p:cNvPr id="221" name="Straight Connector 220">
                    <a:extLst>
                      <a:ext uri="{FF2B5EF4-FFF2-40B4-BE49-F238E27FC236}">
                        <a16:creationId xmlns:a16="http://schemas.microsoft.com/office/drawing/2014/main" id="{72B7F76A-8FB0-15E3-BACA-21A2F1E744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09893" y="3755039"/>
                    <a:ext cx="279533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Straight Connector 221">
                    <a:extLst>
                      <a:ext uri="{FF2B5EF4-FFF2-40B4-BE49-F238E27FC236}">
                        <a16:creationId xmlns:a16="http://schemas.microsoft.com/office/drawing/2014/main" id="{443E95DA-0C9B-A584-AB93-DA4BE33E9F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218030" y="3757114"/>
                    <a:ext cx="0" cy="26832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Straight Connector 222">
                    <a:extLst>
                      <a:ext uri="{FF2B5EF4-FFF2-40B4-BE49-F238E27FC236}">
                        <a16:creationId xmlns:a16="http://schemas.microsoft.com/office/drawing/2014/main" id="{7F1C1A15-7942-1F1E-1BC9-0213D999C5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482774" y="3749496"/>
                    <a:ext cx="0" cy="26832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>
                    <a:extLst>
                      <a:ext uri="{FF2B5EF4-FFF2-40B4-BE49-F238E27FC236}">
                        <a16:creationId xmlns:a16="http://schemas.microsoft.com/office/drawing/2014/main" id="{CAA93DEE-2DAC-341A-DBF2-2480AA67D4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214782" y="4018430"/>
                    <a:ext cx="271242" cy="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>
                    <a:extLst>
                      <a:ext uri="{FF2B5EF4-FFF2-40B4-BE49-F238E27FC236}">
                        <a16:creationId xmlns:a16="http://schemas.microsoft.com/office/drawing/2014/main" id="{0487C9AB-BE8F-7344-AC59-A6D33CFD0B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218184" y="3761754"/>
                    <a:ext cx="262952" cy="26368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>
                    <a:extLst>
                      <a:ext uri="{FF2B5EF4-FFF2-40B4-BE49-F238E27FC236}">
                        <a16:creationId xmlns:a16="http://schemas.microsoft.com/office/drawing/2014/main" id="{32C3FCB0-BB4E-AE66-A210-15A1EB43FC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29368" y="3761083"/>
                    <a:ext cx="237152" cy="25567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3" name="Group 212">
                  <a:extLst>
                    <a:ext uri="{FF2B5EF4-FFF2-40B4-BE49-F238E27FC236}">
                      <a16:creationId xmlns:a16="http://schemas.microsoft.com/office/drawing/2014/main" id="{6199DFB9-DF9E-4570-8291-E4B5BE4F0367}"/>
                    </a:ext>
                  </a:extLst>
                </p:cNvPr>
                <p:cNvGrpSpPr/>
                <p:nvPr/>
              </p:nvGrpSpPr>
              <p:grpSpPr>
                <a:xfrm>
                  <a:off x="5113858" y="3358911"/>
                  <a:ext cx="295073" cy="367294"/>
                  <a:chOff x="8105772" y="3555433"/>
                  <a:chExt cx="295073" cy="269536"/>
                </a:xfrm>
              </p:grpSpPr>
              <p:cxnSp>
                <p:nvCxnSpPr>
                  <p:cNvPr id="214" name="Straight Connector 213">
                    <a:extLst>
                      <a:ext uri="{FF2B5EF4-FFF2-40B4-BE49-F238E27FC236}">
                        <a16:creationId xmlns:a16="http://schemas.microsoft.com/office/drawing/2014/main" id="{538F7DBA-C8F8-2DA8-A0E7-82BFA1BE10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8219717" y="3683459"/>
                    <a:ext cx="25605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>
                    <a:extLst>
                      <a:ext uri="{FF2B5EF4-FFF2-40B4-BE49-F238E27FC236}">
                        <a16:creationId xmlns:a16="http://schemas.microsoft.com/office/drawing/2014/main" id="{43A1D9AF-82F2-7E51-1A9A-F6411DE8FD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8180913" y="3696126"/>
                    <a:ext cx="2576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>
                    <a:extLst>
                      <a:ext uri="{FF2B5EF4-FFF2-40B4-BE49-F238E27FC236}">
                        <a16:creationId xmlns:a16="http://schemas.microsoft.com/office/drawing/2014/main" id="{E54C0E3F-01C9-4529-5EA7-BCC0A39267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8144254" y="3685053"/>
                    <a:ext cx="25286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Straight Connector 216">
                    <a:extLst>
                      <a:ext uri="{FF2B5EF4-FFF2-40B4-BE49-F238E27FC236}">
                        <a16:creationId xmlns:a16="http://schemas.microsoft.com/office/drawing/2014/main" id="{1E1348E8-8901-7EDA-4937-21D47FA8DB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8107333" y="3685053"/>
                    <a:ext cx="25286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Straight Connector 217">
                    <a:extLst>
                      <a:ext uri="{FF2B5EF4-FFF2-40B4-BE49-F238E27FC236}">
                        <a16:creationId xmlns:a16="http://schemas.microsoft.com/office/drawing/2014/main" id="{188A5181-8252-76E0-5CB4-D2782B949A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8068894" y="3685053"/>
                    <a:ext cx="25286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Straight Connector 218">
                    <a:extLst>
                      <a:ext uri="{FF2B5EF4-FFF2-40B4-BE49-F238E27FC236}">
                        <a16:creationId xmlns:a16="http://schemas.microsoft.com/office/drawing/2014/main" id="{0BAAF2EB-3C48-60EF-95CA-C25AFA1828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8025631" y="3688308"/>
                    <a:ext cx="25978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Straight Connector 219">
                    <a:extLst>
                      <a:ext uri="{FF2B5EF4-FFF2-40B4-BE49-F238E27FC236}">
                        <a16:creationId xmlns:a16="http://schemas.microsoft.com/office/drawing/2014/main" id="{5300FBDB-5991-97F6-7C35-E66E69A3E4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8253309" y="3540258"/>
                    <a:ext cx="0" cy="29507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4D6B1827-03AF-E84B-A620-784B7BD032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0879" y="4182070"/>
                <a:ext cx="0" cy="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5C6AF62-5E15-BD13-CD78-103867C4BA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4667" y="4177715"/>
                <a:ext cx="0" cy="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48EB2126-9115-D843-D071-9C209B114C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83161" y="2681961"/>
                <a:ext cx="10809" cy="15673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AACEBC5C-A7B6-C102-DEE6-D580032D0B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8335" y="2670508"/>
                <a:ext cx="0" cy="15938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3D267246-C1A8-85EB-7278-CDCC6F869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4143" y="2554213"/>
                <a:ext cx="97339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4A220A51-B744-DCEC-B374-727693D36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8752" y="2680692"/>
                <a:ext cx="122577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2836442A-738C-FA4E-9391-43161DCA15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3059" y="2680692"/>
                <a:ext cx="99735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DC74825A-86B4-258A-BCE8-705CDB542D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66593" y="2546121"/>
                <a:ext cx="1276499" cy="70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AA343772-1859-E064-EB9D-F4671D3E94E9}"/>
                  </a:ext>
                </a:extLst>
              </p:cNvPr>
              <p:cNvGrpSpPr/>
              <p:nvPr/>
            </p:nvGrpSpPr>
            <p:grpSpPr>
              <a:xfrm>
                <a:off x="3863658" y="2680692"/>
                <a:ext cx="1205094" cy="1203789"/>
                <a:chOff x="3883463" y="2570497"/>
                <a:chExt cx="1205094" cy="1203789"/>
              </a:xfrm>
            </p:grpSpPr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A949F90B-7FD9-6967-3AD9-155FC4ED65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83463" y="3076092"/>
                  <a:ext cx="696965" cy="69819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5C44A7E5-24A2-7FF1-691D-8EE5D2AB0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47849" y="2570497"/>
                  <a:ext cx="440708" cy="4255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08A3F76C-D2E4-7FF8-957C-6AA3CBF33C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32482" y="2890684"/>
                  <a:ext cx="349426" cy="35078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DE8F36C4-0623-D81B-372E-FED80D1B43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74897" y="3066076"/>
                  <a:ext cx="157931" cy="16241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8414AB20-D165-47BA-9633-CC3EB4C79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0626" y="2731410"/>
                  <a:ext cx="157931" cy="16241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4" name="Group 183">
                  <a:extLst>
                    <a:ext uri="{FF2B5EF4-FFF2-40B4-BE49-F238E27FC236}">
                      <a16:creationId xmlns:a16="http://schemas.microsoft.com/office/drawing/2014/main" id="{E2F3F0DD-ACED-0BE7-9EFE-D23D016B6840}"/>
                    </a:ext>
                  </a:extLst>
                </p:cNvPr>
                <p:cNvGrpSpPr/>
                <p:nvPr/>
              </p:nvGrpSpPr>
              <p:grpSpPr>
                <a:xfrm rot="18958443">
                  <a:off x="4697448" y="2857892"/>
                  <a:ext cx="295073" cy="212497"/>
                  <a:chOff x="6019385" y="4510658"/>
                  <a:chExt cx="295073" cy="282353"/>
                </a:xfrm>
              </p:grpSpPr>
              <p:cxnSp>
                <p:nvCxnSpPr>
                  <p:cNvPr id="185" name="Straight Connector 184">
                    <a:extLst>
                      <a:ext uri="{FF2B5EF4-FFF2-40B4-BE49-F238E27FC236}">
                        <a16:creationId xmlns:a16="http://schemas.microsoft.com/office/drawing/2014/main" id="{53BD71FE-6CE6-8F8E-C25D-913646495026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6124180" y="4652648"/>
                    <a:ext cx="274351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>
                    <a:extLst>
                      <a:ext uri="{FF2B5EF4-FFF2-40B4-BE49-F238E27FC236}">
                        <a16:creationId xmlns:a16="http://schemas.microsoft.com/office/drawing/2014/main" id="{400FBC40-97DE-33BC-3787-732E6D42C7D4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6086195" y="4647834"/>
                    <a:ext cx="274351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>
                    <a:extLst>
                      <a:ext uri="{FF2B5EF4-FFF2-40B4-BE49-F238E27FC236}">
                        <a16:creationId xmlns:a16="http://schemas.microsoft.com/office/drawing/2014/main" id="{E684E60E-3C68-107F-F57B-EF01EC589F62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6047124" y="4655836"/>
                    <a:ext cx="274351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>
                    <a:extLst>
                      <a:ext uri="{FF2B5EF4-FFF2-40B4-BE49-F238E27FC236}">
                        <a16:creationId xmlns:a16="http://schemas.microsoft.com/office/drawing/2014/main" id="{D4A852C1-C08B-F193-6707-4344659E6B37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6010202" y="4655836"/>
                    <a:ext cx="274351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>
                    <a:extLst>
                      <a:ext uri="{FF2B5EF4-FFF2-40B4-BE49-F238E27FC236}">
                        <a16:creationId xmlns:a16="http://schemas.microsoft.com/office/drawing/2014/main" id="{AAC5DB3F-155D-320B-81C4-FEA7E7277E36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5971763" y="4655836"/>
                    <a:ext cx="274351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>
                    <a:extLst>
                      <a:ext uri="{FF2B5EF4-FFF2-40B4-BE49-F238E27FC236}">
                        <a16:creationId xmlns:a16="http://schemas.microsoft.com/office/drawing/2014/main" id="{0CC5D476-7BEC-62E7-A7AA-8CE4F2FAE107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5931959" y="4655632"/>
                    <a:ext cx="274351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Straight Connector 190">
                    <a:extLst>
                      <a:ext uri="{FF2B5EF4-FFF2-40B4-BE49-F238E27FC236}">
                        <a16:creationId xmlns:a16="http://schemas.microsoft.com/office/drawing/2014/main" id="{E91533A4-1592-75FE-A171-B16E6080B4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6166922" y="4500297"/>
                    <a:ext cx="0" cy="29507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8C10A115-17C7-2D90-F471-19DE2B3B38C9}"/>
                  </a:ext>
                </a:extLst>
              </p:cNvPr>
              <p:cNvGrpSpPr/>
              <p:nvPr/>
            </p:nvGrpSpPr>
            <p:grpSpPr>
              <a:xfrm rot="162717" flipH="1">
                <a:off x="7329097" y="2781624"/>
                <a:ext cx="991131" cy="828794"/>
                <a:chOff x="4092859" y="2731410"/>
                <a:chExt cx="995698" cy="855562"/>
              </a:xfrm>
            </p:grpSpPr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94CB2152-C8D9-3322-2E64-85C39B5846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717" flipV="1">
                  <a:off x="4092859" y="2784136"/>
                  <a:ext cx="760215" cy="8028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D95D5C5B-208D-9D29-EF16-0DE8FC14C0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32482" y="2890684"/>
                  <a:ext cx="349426" cy="35078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6DA54C57-3261-5BE2-F4F6-779AEF05F8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74897" y="3066076"/>
                  <a:ext cx="157931" cy="16241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F7555299-21C3-0663-CFB3-935FC53DB5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0626" y="2731410"/>
                  <a:ext cx="157931" cy="16241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27915F3C-8A09-BA46-D973-64A889C99905}"/>
                    </a:ext>
                  </a:extLst>
                </p:cNvPr>
                <p:cNvGrpSpPr/>
                <p:nvPr/>
              </p:nvGrpSpPr>
              <p:grpSpPr>
                <a:xfrm rot="18958443">
                  <a:off x="4697448" y="2857892"/>
                  <a:ext cx="295073" cy="212497"/>
                  <a:chOff x="6019385" y="4510658"/>
                  <a:chExt cx="295073" cy="282353"/>
                </a:xfrm>
              </p:grpSpPr>
              <p:cxnSp>
                <p:nvCxnSpPr>
                  <p:cNvPr id="172" name="Straight Connector 171">
                    <a:extLst>
                      <a:ext uri="{FF2B5EF4-FFF2-40B4-BE49-F238E27FC236}">
                        <a16:creationId xmlns:a16="http://schemas.microsoft.com/office/drawing/2014/main" id="{F6BD6196-15A8-3A3F-606F-A0CFB2A77B6B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6124180" y="4652648"/>
                    <a:ext cx="274351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>
                    <a:extLst>
                      <a:ext uri="{FF2B5EF4-FFF2-40B4-BE49-F238E27FC236}">
                        <a16:creationId xmlns:a16="http://schemas.microsoft.com/office/drawing/2014/main" id="{7EDEB6EA-F4FB-9ED9-663C-46345A255543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6086195" y="4647834"/>
                    <a:ext cx="274351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Straight Connector 173">
                    <a:extLst>
                      <a:ext uri="{FF2B5EF4-FFF2-40B4-BE49-F238E27FC236}">
                        <a16:creationId xmlns:a16="http://schemas.microsoft.com/office/drawing/2014/main" id="{98E7CBDF-E360-6B9A-5662-6CE403D74044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6047124" y="4655836"/>
                    <a:ext cx="274351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>
                    <a:extLst>
                      <a:ext uri="{FF2B5EF4-FFF2-40B4-BE49-F238E27FC236}">
                        <a16:creationId xmlns:a16="http://schemas.microsoft.com/office/drawing/2014/main" id="{11A1D976-811D-4C5F-A43D-CEC1EAA63ED9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6010202" y="4655836"/>
                    <a:ext cx="274351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>
                    <a:extLst>
                      <a:ext uri="{FF2B5EF4-FFF2-40B4-BE49-F238E27FC236}">
                        <a16:creationId xmlns:a16="http://schemas.microsoft.com/office/drawing/2014/main" id="{FD688FF2-D95C-A540-EFDB-2D32FF9FE625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5971763" y="4655836"/>
                    <a:ext cx="274351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176">
                    <a:extLst>
                      <a:ext uri="{FF2B5EF4-FFF2-40B4-BE49-F238E27FC236}">
                        <a16:creationId xmlns:a16="http://schemas.microsoft.com/office/drawing/2014/main" id="{7C22E692-6E1D-74C9-B66C-12E6820431E7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5931959" y="4655632"/>
                    <a:ext cx="274351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>
                    <a:extLst>
                      <a:ext uri="{FF2B5EF4-FFF2-40B4-BE49-F238E27FC236}">
                        <a16:creationId xmlns:a16="http://schemas.microsoft.com/office/drawing/2014/main" id="{46B71AC3-F63F-2C24-DD8A-03827E2AA1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6166922" y="4500297"/>
                    <a:ext cx="0" cy="29507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D9EE678F-6B93-5DD2-F8A3-0C1DD533F6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80175" y="2850620"/>
                <a:ext cx="107187" cy="10793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DB1A14F1-AFE8-50BD-B12E-5AA7D706FF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55157" y="2549824"/>
                <a:ext cx="314740" cy="32253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104E9504-C296-6E8D-B6C2-CFE312F4F3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0139" y="2680692"/>
                <a:ext cx="82500" cy="897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362A1CC4-B43E-BC5B-4828-C0FFDBA03F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59446" y="4643324"/>
                <a:ext cx="2478" cy="1298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0EC23047-8481-FF04-91D0-9EF4DAA2F7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57156" y="4640504"/>
                <a:ext cx="0" cy="2873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D1C96CF8-F71D-946F-449E-8131EC1793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0311" y="4645632"/>
                <a:ext cx="9501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3392CB72-9267-7D26-09F1-122C005022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7120" y="1848259"/>
                <a:ext cx="0" cy="7227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1E8DB9B1-9E9D-26D9-EC42-CB258D5A38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6175" y="1830418"/>
                <a:ext cx="0" cy="7227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8397425B-F0EA-814D-CBB5-80214A67D7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5240" y="3268959"/>
                <a:ext cx="619241" cy="6155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EF2FFCD4-5BA7-FF27-D679-5A5B912E77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1327" y="2232331"/>
                <a:ext cx="508693" cy="5201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60C6344B-9FD5-7E6F-49AE-4AB2567B5A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14923" y="1836202"/>
                <a:ext cx="2985093" cy="7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977FFF91-C0EC-CB70-4D67-8EB745BE03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03644" y="2555560"/>
                <a:ext cx="202230" cy="19687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1C01A71D-73A4-D946-9462-F8C7B7ED68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7923" y="1834321"/>
                <a:ext cx="1454754" cy="14452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B53381CF-2A71-7C9C-DDEA-EF2BA9EA2F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1142" y="1836586"/>
                <a:ext cx="1160725" cy="11814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6B3F9054-E5D8-61C1-FDCF-C14D70F76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11504" y="3015853"/>
                <a:ext cx="580363" cy="5932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D54240E5-2A70-9976-45F3-92A7D4E5E7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41814" y="1917172"/>
                <a:ext cx="462614" cy="4802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A5F9E058-F32B-B8DE-D567-492132DD3A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2509" y="2367354"/>
                <a:ext cx="0" cy="1975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A70349D6-1F45-0651-E6CF-92F318C1B1D4}"/>
                </a:ext>
              </a:extLst>
            </p:cNvPr>
            <p:cNvCxnSpPr>
              <a:cxnSpLocks/>
            </p:cNvCxnSpPr>
            <p:nvPr/>
          </p:nvCxnSpPr>
          <p:spPr>
            <a:xfrm>
              <a:off x="3461847" y="3096794"/>
              <a:ext cx="139954" cy="1302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FEDAD7E0-D9D3-6C8B-FB3D-54F31DF794C4}"/>
                </a:ext>
              </a:extLst>
            </p:cNvPr>
            <p:cNvCxnSpPr>
              <a:cxnSpLocks/>
            </p:cNvCxnSpPr>
            <p:nvPr/>
          </p:nvCxnSpPr>
          <p:spPr>
            <a:xfrm>
              <a:off x="3788851" y="2792531"/>
              <a:ext cx="139954" cy="1302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BA956E57-B6AC-F9C8-FE84-15A0120736DA}"/>
                </a:ext>
              </a:extLst>
            </p:cNvPr>
            <p:cNvCxnSpPr>
              <a:cxnSpLocks/>
            </p:cNvCxnSpPr>
            <p:nvPr/>
          </p:nvCxnSpPr>
          <p:spPr>
            <a:xfrm>
              <a:off x="4164951" y="2380022"/>
              <a:ext cx="139954" cy="1302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FED05723-0542-E37E-A25E-3422350242AA}"/>
                </a:ext>
              </a:extLst>
            </p:cNvPr>
            <p:cNvCxnSpPr>
              <a:cxnSpLocks/>
            </p:cNvCxnSpPr>
            <p:nvPr/>
          </p:nvCxnSpPr>
          <p:spPr>
            <a:xfrm>
              <a:off x="3969057" y="2583597"/>
              <a:ext cx="88878" cy="970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370E7B9D-FB18-4E5F-15DC-35BBA7570E1D}"/>
                </a:ext>
              </a:extLst>
            </p:cNvPr>
            <p:cNvCxnSpPr>
              <a:cxnSpLocks/>
            </p:cNvCxnSpPr>
            <p:nvPr/>
          </p:nvCxnSpPr>
          <p:spPr>
            <a:xfrm>
              <a:off x="3904319" y="3210057"/>
              <a:ext cx="88878" cy="970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B423A0C0-BE2D-FDF7-172B-4D7327151ADD}"/>
                </a:ext>
              </a:extLst>
            </p:cNvPr>
            <p:cNvCxnSpPr>
              <a:cxnSpLocks/>
            </p:cNvCxnSpPr>
            <p:nvPr/>
          </p:nvCxnSpPr>
          <p:spPr>
            <a:xfrm>
              <a:off x="3615047" y="3457576"/>
              <a:ext cx="88878" cy="970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6BE93EB5-5357-BCC4-456D-6DFAB2619FA9}"/>
                </a:ext>
              </a:extLst>
            </p:cNvPr>
            <p:cNvCxnSpPr>
              <a:cxnSpLocks/>
            </p:cNvCxnSpPr>
            <p:nvPr/>
          </p:nvCxnSpPr>
          <p:spPr>
            <a:xfrm>
              <a:off x="4196484" y="3192452"/>
              <a:ext cx="88878" cy="970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ACE82BD-5274-9537-CEC7-ADE471045D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5410" y="3275565"/>
              <a:ext cx="239928" cy="2598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FBCBC4C4-4B6F-1C77-5FEF-6C918126A928}"/>
                </a:ext>
              </a:extLst>
            </p:cNvPr>
            <p:cNvCxnSpPr>
              <a:cxnSpLocks/>
            </p:cNvCxnSpPr>
            <p:nvPr/>
          </p:nvCxnSpPr>
          <p:spPr>
            <a:xfrm>
              <a:off x="4453730" y="2069757"/>
              <a:ext cx="139954" cy="1302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55F1ACED-4FA5-EBFD-74AE-E5B9F6990F0C}"/>
                </a:ext>
              </a:extLst>
            </p:cNvPr>
            <p:cNvCxnSpPr>
              <a:cxnSpLocks/>
            </p:cNvCxnSpPr>
            <p:nvPr/>
          </p:nvCxnSpPr>
          <p:spPr>
            <a:xfrm>
              <a:off x="4638159" y="1894711"/>
              <a:ext cx="94193" cy="793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EB0E73BD-ECB6-F689-F843-BD247CC04034}"/>
                </a:ext>
              </a:extLst>
            </p:cNvPr>
            <p:cNvCxnSpPr>
              <a:cxnSpLocks/>
            </p:cNvCxnSpPr>
            <p:nvPr/>
          </p:nvCxnSpPr>
          <p:spPr>
            <a:xfrm>
              <a:off x="4832864" y="2232331"/>
              <a:ext cx="154979" cy="1302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05E9D010-44B7-1806-DD5F-809B490D69BE}"/>
                </a:ext>
              </a:extLst>
            </p:cNvPr>
            <p:cNvCxnSpPr>
              <a:cxnSpLocks/>
            </p:cNvCxnSpPr>
            <p:nvPr/>
          </p:nvCxnSpPr>
          <p:spPr>
            <a:xfrm>
              <a:off x="4864419" y="2100496"/>
              <a:ext cx="100835" cy="866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DA80483E-2863-D3F7-3E27-7E8F73BAD256}"/>
                </a:ext>
              </a:extLst>
            </p:cNvPr>
            <p:cNvCxnSpPr>
              <a:cxnSpLocks/>
            </p:cNvCxnSpPr>
            <p:nvPr/>
          </p:nvCxnSpPr>
          <p:spPr>
            <a:xfrm>
              <a:off x="5510840" y="1848259"/>
              <a:ext cx="0" cy="1915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1A986956-2262-67A6-A2FA-755B27024386}"/>
                </a:ext>
              </a:extLst>
            </p:cNvPr>
            <p:cNvCxnSpPr>
              <a:cxnSpLocks/>
            </p:cNvCxnSpPr>
            <p:nvPr/>
          </p:nvCxnSpPr>
          <p:spPr>
            <a:xfrm>
              <a:off x="5258634" y="1836908"/>
              <a:ext cx="5734" cy="1195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B8A19ADC-9CF0-6C05-C199-DD05305542BB}"/>
                </a:ext>
              </a:extLst>
            </p:cNvPr>
            <p:cNvCxnSpPr>
              <a:cxnSpLocks/>
            </p:cNvCxnSpPr>
            <p:nvPr/>
          </p:nvCxnSpPr>
          <p:spPr>
            <a:xfrm>
              <a:off x="5718122" y="2201694"/>
              <a:ext cx="0" cy="1915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8CC48337-0C6A-6E24-CE03-64E1CD8C195A}"/>
                </a:ext>
              </a:extLst>
            </p:cNvPr>
            <p:cNvCxnSpPr>
              <a:cxnSpLocks/>
            </p:cNvCxnSpPr>
            <p:nvPr/>
          </p:nvCxnSpPr>
          <p:spPr>
            <a:xfrm>
              <a:off x="5223969" y="2120052"/>
              <a:ext cx="0" cy="1122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9D5B13DA-1938-9594-329C-762B3140AAA9}"/>
                </a:ext>
              </a:extLst>
            </p:cNvPr>
            <p:cNvCxnSpPr>
              <a:cxnSpLocks/>
            </p:cNvCxnSpPr>
            <p:nvPr/>
          </p:nvCxnSpPr>
          <p:spPr>
            <a:xfrm>
              <a:off x="5376369" y="2272452"/>
              <a:ext cx="0" cy="1122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70F7132E-EF0D-4288-03EB-E94D005859E6}"/>
                </a:ext>
              </a:extLst>
            </p:cNvPr>
            <p:cNvCxnSpPr>
              <a:cxnSpLocks/>
            </p:cNvCxnSpPr>
            <p:nvPr/>
          </p:nvCxnSpPr>
          <p:spPr>
            <a:xfrm>
              <a:off x="6498723" y="1848259"/>
              <a:ext cx="0" cy="1915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251CA63B-BA9A-19CE-8D6F-AD1F6FCEECCF}"/>
                </a:ext>
              </a:extLst>
            </p:cNvPr>
            <p:cNvCxnSpPr>
              <a:cxnSpLocks/>
            </p:cNvCxnSpPr>
            <p:nvPr/>
          </p:nvCxnSpPr>
          <p:spPr>
            <a:xfrm>
              <a:off x="6969190" y="1848259"/>
              <a:ext cx="0" cy="1915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A280CE84-56A4-CFBF-0613-7C3B7F7EFC83}"/>
                </a:ext>
              </a:extLst>
            </p:cNvPr>
            <p:cNvCxnSpPr>
              <a:cxnSpLocks/>
            </p:cNvCxnSpPr>
            <p:nvPr/>
          </p:nvCxnSpPr>
          <p:spPr>
            <a:xfrm>
              <a:off x="7070025" y="2192265"/>
              <a:ext cx="0" cy="1915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6A1B3912-D162-02E9-56A2-D5E15BCE5F1D}"/>
                </a:ext>
              </a:extLst>
            </p:cNvPr>
            <p:cNvCxnSpPr>
              <a:cxnSpLocks/>
            </p:cNvCxnSpPr>
            <p:nvPr/>
          </p:nvCxnSpPr>
          <p:spPr>
            <a:xfrm>
              <a:off x="6694726" y="2213661"/>
              <a:ext cx="0" cy="1915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2DD2353A-E0F1-4D3F-8392-F412E0D3C413}"/>
                </a:ext>
              </a:extLst>
            </p:cNvPr>
            <p:cNvCxnSpPr>
              <a:cxnSpLocks/>
            </p:cNvCxnSpPr>
            <p:nvPr/>
          </p:nvCxnSpPr>
          <p:spPr>
            <a:xfrm>
              <a:off x="7222264" y="1859975"/>
              <a:ext cx="0" cy="1362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42D90458-5436-4DBA-3C8A-536D3093D3A4}"/>
                </a:ext>
              </a:extLst>
            </p:cNvPr>
            <p:cNvCxnSpPr>
              <a:cxnSpLocks/>
            </p:cNvCxnSpPr>
            <p:nvPr/>
          </p:nvCxnSpPr>
          <p:spPr>
            <a:xfrm>
              <a:off x="7228974" y="2119443"/>
              <a:ext cx="0" cy="1362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6C5631BB-F904-93B9-1792-529EA4923022}"/>
                </a:ext>
              </a:extLst>
            </p:cNvPr>
            <p:cNvCxnSpPr>
              <a:cxnSpLocks/>
            </p:cNvCxnSpPr>
            <p:nvPr/>
          </p:nvCxnSpPr>
          <p:spPr>
            <a:xfrm>
              <a:off x="6207469" y="1859974"/>
              <a:ext cx="0" cy="1362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4DE2F369-6394-8AD2-5B0A-6C43EB59D7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7757" y="3015853"/>
              <a:ext cx="128444" cy="1189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23B65DD3-7407-7624-EB24-2AC8B08E27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0220" y="2674158"/>
              <a:ext cx="128444" cy="1189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EAC3E292-901D-54C7-D43A-5DC119383E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45477" y="2481180"/>
              <a:ext cx="113854" cy="993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F63FA081-3D8C-3B0C-A9AD-C4F143010E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1510" y="2288043"/>
              <a:ext cx="128444" cy="1189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D1B143FA-8DFD-5277-D518-F608E69BF6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2137" y="2422754"/>
              <a:ext cx="128444" cy="1189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45062F72-24FD-6AC0-1C47-FC16C91FB1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9390" y="5068967"/>
              <a:ext cx="0" cy="1719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09A2E869-9F56-2783-1648-42641E8188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0109" y="5430716"/>
              <a:ext cx="0" cy="1719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0EDDC354-13B9-2841-3AAC-C2965D0721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1691" y="5447335"/>
              <a:ext cx="0" cy="1719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D71FA3A6-6A99-9ECA-4BB4-9D381BB2A1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2082" y="5077472"/>
              <a:ext cx="0" cy="1719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3355BE20-A9AD-4BEA-3AFB-EF14664BF9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47622" y="5450944"/>
              <a:ext cx="0" cy="1719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A52A26AB-7735-388A-F401-E32290C48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3943" y="5447335"/>
              <a:ext cx="0" cy="1719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5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CCE192-FD63-F57F-0EB6-FBC6F119D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033" y="-2287"/>
            <a:ext cx="9797144" cy="6858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48E80D0-7DB7-FFEF-4400-22E093E91B4C}"/>
              </a:ext>
            </a:extLst>
          </p:cNvPr>
          <p:cNvGrpSpPr/>
          <p:nvPr/>
        </p:nvGrpSpPr>
        <p:grpSpPr>
          <a:xfrm>
            <a:off x="5189220" y="3200400"/>
            <a:ext cx="2004060" cy="2179321"/>
            <a:chOff x="4594667" y="1721160"/>
            <a:chExt cx="3025857" cy="3360183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CDC6BEC-7F50-2E84-DA2E-64FC85E774AA}"/>
                </a:ext>
              </a:extLst>
            </p:cNvPr>
            <p:cNvCxnSpPr>
              <a:cxnSpLocks/>
            </p:cNvCxnSpPr>
            <p:nvPr/>
          </p:nvCxnSpPr>
          <p:spPr>
            <a:xfrm>
              <a:off x="7607791" y="1721160"/>
              <a:ext cx="12733" cy="15129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6F4DDB0-A65D-7875-484A-1CF9C9D4E44E}"/>
                </a:ext>
              </a:extLst>
            </p:cNvPr>
            <p:cNvGrpSpPr/>
            <p:nvPr/>
          </p:nvGrpSpPr>
          <p:grpSpPr>
            <a:xfrm>
              <a:off x="6483245" y="1721160"/>
              <a:ext cx="1137279" cy="1512928"/>
              <a:chOff x="6483245" y="1721160"/>
              <a:chExt cx="1137279" cy="1512928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547315DF-8D14-5D9A-FE9F-32BCADDBE9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3608" y="1721161"/>
                <a:ext cx="606916" cy="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C97C7F56-C0B5-AF2F-75F4-404E10FBAD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7791" y="1721160"/>
                <a:ext cx="12733" cy="15129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DB67887-7700-A1C4-7698-84CB8F3CB7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6195" y="1876104"/>
                <a:ext cx="0" cy="3256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6469230E-BBDA-293B-0B34-0743F1D069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4405" y="1721160"/>
                <a:ext cx="0" cy="15926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2AA33FBE-B515-7D1F-29F7-7DF4F9646B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96195" y="1878217"/>
                <a:ext cx="32844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1F67489-A1F7-A004-A8CC-95EAF97C22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09919" y="2202763"/>
                <a:ext cx="177504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BEE99E71-5216-1DB1-488B-810D69A5AB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3671" y="2207103"/>
                <a:ext cx="0" cy="7564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6BE8FC13-EC66-287D-854C-32B8D6F1C0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83245" y="2953074"/>
                <a:ext cx="317224" cy="1049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64D49E22-43AF-9547-BA57-A2547FD7EE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0469" y="2953074"/>
                <a:ext cx="0" cy="28101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9FEA4709-E9F5-EDD5-6B18-B2507174F3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00469" y="3234086"/>
                <a:ext cx="820055" cy="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0E2118C-36C6-DC19-9BFE-5D336DE2A056}"/>
                </a:ext>
              </a:extLst>
            </p:cNvPr>
            <p:cNvGrpSpPr/>
            <p:nvPr/>
          </p:nvGrpSpPr>
          <p:grpSpPr>
            <a:xfrm>
              <a:off x="4634574" y="1731653"/>
              <a:ext cx="1295150" cy="1512928"/>
              <a:chOff x="4634574" y="1731653"/>
              <a:chExt cx="1295150" cy="1512928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5A66F1C3-F427-0ED8-B4A2-35B2CDE434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34574" y="1731654"/>
                <a:ext cx="609384" cy="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AF08DAA0-20F3-DF63-428C-8D193A5D87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34574" y="1731653"/>
                <a:ext cx="12785" cy="15129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5D2A3167-0862-0CC1-0399-0536466149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62662" y="1886597"/>
                <a:ext cx="0" cy="3256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81619BAC-303A-092F-CF69-B7725EFC8F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3118" y="1731653"/>
                <a:ext cx="0" cy="15926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27D505FF-D019-0C36-280B-2B22B7BAA6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32881" y="1888710"/>
                <a:ext cx="33858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2032974-56F5-FC0C-AF6E-AAB44123C0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1470" y="2213256"/>
                <a:ext cx="178226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2993D70-028D-9B8F-2074-7B9D39EBB0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48207" y="2212229"/>
                <a:ext cx="0" cy="7564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9BDAE08-D216-7DFE-58C2-3650BB89E6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7964" y="2963567"/>
                <a:ext cx="471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8D37912F-5D87-3431-7339-B47E76E074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57964" y="2963567"/>
                <a:ext cx="0" cy="28101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DC4CF82F-3597-5D95-09CE-80934F658F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34574" y="3244579"/>
                <a:ext cx="823390" cy="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C020452-B5D5-BD6D-7F06-0525D0C83A25}"/>
                </a:ext>
              </a:extLst>
            </p:cNvPr>
            <p:cNvCxnSpPr>
              <a:cxnSpLocks/>
            </p:cNvCxnSpPr>
            <p:nvPr/>
          </p:nvCxnSpPr>
          <p:spPr>
            <a:xfrm>
              <a:off x="6265285" y="4116361"/>
              <a:ext cx="3429" cy="206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31FBA19-9BB0-092A-2DDC-19AE453F687E}"/>
                </a:ext>
              </a:extLst>
            </p:cNvPr>
            <p:cNvGrpSpPr/>
            <p:nvPr/>
          </p:nvGrpSpPr>
          <p:grpSpPr>
            <a:xfrm>
              <a:off x="6107595" y="3962842"/>
              <a:ext cx="1512929" cy="1114554"/>
              <a:chOff x="6463658" y="4244499"/>
              <a:chExt cx="1512929" cy="1114554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F40E79C4-C9A9-10AC-78DA-BC71165D932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7673126" y="5055593"/>
                <a:ext cx="606916" cy="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08B89B76-4BEB-0837-2015-1769501B65B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213756" y="4596222"/>
                <a:ext cx="12733" cy="15129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469F4B8A-F5DC-30EE-27DE-3AA6004CED4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658826" y="4271907"/>
                <a:ext cx="0" cy="3256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44BFACE8-E818-F4A9-4B07-9473925D8B4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896954" y="4683301"/>
                <a:ext cx="0" cy="15926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9793E249-1946-4C20-51A6-6A685D9379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19529" y="4434723"/>
                <a:ext cx="0" cy="32844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12C665B4-F1D2-79A7-527E-F4691070CC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94983" y="4248447"/>
                <a:ext cx="1029" cy="186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13D50137-A6DB-24E8-8920-5BA0640989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77578" y="4249931"/>
                <a:ext cx="61843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4B1A8C2E-1A6A-A59F-26E1-EF677F5EFE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77577" y="4244499"/>
                <a:ext cx="0" cy="1299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EE221329-428E-5A17-CF8D-7791E71ABA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63658" y="4434723"/>
                <a:ext cx="3" cy="9243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727D0796-143A-1E61-45CB-F87505C9A5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6289" y="4374463"/>
                <a:ext cx="25128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032D4A9-F3A7-A051-0199-97046AEB9892}"/>
                </a:ext>
              </a:extLst>
            </p:cNvPr>
            <p:cNvGrpSpPr/>
            <p:nvPr/>
          </p:nvGrpSpPr>
          <p:grpSpPr>
            <a:xfrm flipH="1">
              <a:off x="4594667" y="3966790"/>
              <a:ext cx="1512928" cy="1114553"/>
              <a:chOff x="6457262" y="4244499"/>
              <a:chExt cx="1519326" cy="1114553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31AA7D0-DC0E-5BBF-CE6B-793ECDF7686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7673126" y="5055593"/>
                <a:ext cx="606916" cy="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9F5F42D5-0E6F-71D0-DDBA-500C926523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7262" y="5346320"/>
                <a:ext cx="151932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BF480711-94AE-A910-8865-DF6C3B916FF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658826" y="4271907"/>
                <a:ext cx="0" cy="3256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05AEA5ED-AC82-B806-2CA8-8AD67EF4DE7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896954" y="4683301"/>
                <a:ext cx="0" cy="15926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F1FFC3B6-6308-CDE8-491B-BB638311A7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19529" y="4434723"/>
                <a:ext cx="0" cy="32844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5AF61D81-DA16-DA59-3FC5-08ACC186D4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94983" y="4248447"/>
                <a:ext cx="1029" cy="186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42CDA359-7A13-C493-EF81-AE06D8CDF7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77578" y="4249931"/>
                <a:ext cx="61843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9A386003-584D-7A50-7760-E775C3A0C2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77577" y="4244499"/>
                <a:ext cx="0" cy="1299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754387A6-7EFE-0715-F82E-01F437E167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6289" y="4374463"/>
                <a:ext cx="25128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32E37D9-C1C9-3F49-1216-763EF811C5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9266" y="3369110"/>
              <a:ext cx="749783" cy="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31B9150-17C4-21BC-4028-9D4159CE17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9266" y="3713878"/>
              <a:ext cx="749783" cy="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4FE47BE-78E5-5771-FD09-B437FF8F4F96}"/>
                </a:ext>
              </a:extLst>
            </p:cNvPr>
            <p:cNvCxnSpPr>
              <a:cxnSpLocks/>
            </p:cNvCxnSpPr>
            <p:nvPr/>
          </p:nvCxnSpPr>
          <p:spPr>
            <a:xfrm>
              <a:off x="6483245" y="3192969"/>
              <a:ext cx="3172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5D190EE-4583-36F4-7750-1DB9EBC46A61}"/>
                </a:ext>
              </a:extLst>
            </p:cNvPr>
            <p:cNvCxnSpPr>
              <a:cxnSpLocks/>
            </p:cNvCxnSpPr>
            <p:nvPr/>
          </p:nvCxnSpPr>
          <p:spPr>
            <a:xfrm>
              <a:off x="6491274" y="3180937"/>
              <a:ext cx="0" cy="5873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3E287F-E533-979D-A6A2-5FD23AA005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7384" y="3561194"/>
              <a:ext cx="3741" cy="2001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27FD24F-997F-C3E0-BA6D-31A5CB5858DA}"/>
                </a:ext>
              </a:extLst>
            </p:cNvPr>
            <p:cNvCxnSpPr>
              <a:cxnSpLocks/>
            </p:cNvCxnSpPr>
            <p:nvPr/>
          </p:nvCxnSpPr>
          <p:spPr>
            <a:xfrm>
              <a:off x="6767234" y="3747918"/>
              <a:ext cx="23374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193398E-FBC9-C114-01DF-78B6FB738F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2150" y="3556846"/>
              <a:ext cx="2763" cy="1914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23A6F82-8322-F9ED-6D7D-5F858927F9C9}"/>
                </a:ext>
              </a:extLst>
            </p:cNvPr>
            <p:cNvCxnSpPr>
              <a:cxnSpLocks/>
            </p:cNvCxnSpPr>
            <p:nvPr/>
          </p:nvCxnSpPr>
          <p:spPr>
            <a:xfrm>
              <a:off x="6485009" y="3752820"/>
              <a:ext cx="1434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F0399F7-AC68-0F58-8882-F3B816571CD5}"/>
                </a:ext>
              </a:extLst>
            </p:cNvPr>
            <p:cNvCxnSpPr>
              <a:cxnSpLocks/>
            </p:cNvCxnSpPr>
            <p:nvPr/>
          </p:nvCxnSpPr>
          <p:spPr>
            <a:xfrm>
              <a:off x="6628690" y="3564753"/>
              <a:ext cx="1434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FD390AE-353A-D5A3-C9FE-6E7073CC1551}"/>
                </a:ext>
              </a:extLst>
            </p:cNvPr>
            <p:cNvCxnSpPr>
              <a:cxnSpLocks/>
            </p:cNvCxnSpPr>
            <p:nvPr/>
          </p:nvCxnSpPr>
          <p:spPr>
            <a:xfrm>
              <a:off x="4946321" y="3358911"/>
              <a:ext cx="0" cy="3672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E271E10-E6CB-F32C-A2B2-3ECDF8A2486A}"/>
                </a:ext>
              </a:extLst>
            </p:cNvPr>
            <p:cNvCxnSpPr>
              <a:cxnSpLocks/>
            </p:cNvCxnSpPr>
            <p:nvPr/>
          </p:nvCxnSpPr>
          <p:spPr>
            <a:xfrm>
              <a:off x="5689049" y="3713878"/>
              <a:ext cx="0" cy="256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4B13E7C-EA29-2A6E-F747-25EA1AECAB45}"/>
                </a:ext>
              </a:extLst>
            </p:cNvPr>
            <p:cNvCxnSpPr>
              <a:cxnSpLocks/>
            </p:cNvCxnSpPr>
            <p:nvPr/>
          </p:nvCxnSpPr>
          <p:spPr>
            <a:xfrm>
              <a:off x="5689049" y="3234086"/>
              <a:ext cx="0" cy="1353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235A05D-079D-33C8-0307-3D98E05EC4FC}"/>
                </a:ext>
              </a:extLst>
            </p:cNvPr>
            <p:cNvCxnSpPr>
              <a:cxnSpLocks/>
            </p:cNvCxnSpPr>
            <p:nvPr/>
          </p:nvCxnSpPr>
          <p:spPr>
            <a:xfrm>
              <a:off x="5457964" y="3231783"/>
              <a:ext cx="23108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84D0546-A094-DF66-CB84-B6FC2C4AA580}"/>
                </a:ext>
              </a:extLst>
            </p:cNvPr>
            <p:cNvGrpSpPr/>
            <p:nvPr/>
          </p:nvGrpSpPr>
          <p:grpSpPr>
            <a:xfrm>
              <a:off x="5929724" y="2924608"/>
              <a:ext cx="371691" cy="316473"/>
              <a:chOff x="8209893" y="3755039"/>
              <a:chExt cx="279533" cy="270398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C26A9B17-ACA3-A71B-1C36-155E1285DC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09893" y="3755039"/>
                <a:ext cx="27953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FE0D3214-8977-78FF-7654-23C5DAD3B3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09893" y="3755039"/>
                <a:ext cx="0" cy="2683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199E53EB-2B1F-DBF4-C49A-5A638233ED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85250" y="3755039"/>
                <a:ext cx="0" cy="2683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EDF18A07-84D9-F814-EF05-0E47D8D5B7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09893" y="4025436"/>
                <a:ext cx="271242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AF5AA12-3D1B-F4F4-22B4-ED25EAC21F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18184" y="3761754"/>
                <a:ext cx="262952" cy="26368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81ADB0D1-4DDB-A228-9D90-193177341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29368" y="3761083"/>
                <a:ext cx="237152" cy="25567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0ADB24D-DD85-F17A-B261-2692C78DB01D}"/>
                </a:ext>
              </a:extLst>
            </p:cNvPr>
            <p:cNvGrpSpPr/>
            <p:nvPr/>
          </p:nvGrpSpPr>
          <p:grpSpPr>
            <a:xfrm>
              <a:off x="5918700" y="3830115"/>
              <a:ext cx="371691" cy="322960"/>
              <a:chOff x="8209893" y="3749496"/>
              <a:chExt cx="279533" cy="275940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E18FAB3-7552-5C41-8A56-5EB90D0ED0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09893" y="3755039"/>
                <a:ext cx="27953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B1ED78E-F418-40DD-1FC1-81C411067F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18030" y="3757114"/>
                <a:ext cx="0" cy="2683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6E0CC80-FC77-A75C-A831-B67489A93F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82774" y="3749496"/>
                <a:ext cx="0" cy="2683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00946776-98B0-EAAF-F9C6-0707BF552B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14782" y="4018430"/>
                <a:ext cx="271242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A44CF9EF-B203-AD5F-B0F8-6DF2FE857B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18184" y="3761754"/>
                <a:ext cx="262952" cy="26368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08B7181B-8A70-C849-CCA2-EEBDC2153C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29368" y="3761083"/>
                <a:ext cx="237152" cy="25567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06DE774-6C96-D3B0-3BAA-B1D3FB1CD191}"/>
                </a:ext>
              </a:extLst>
            </p:cNvPr>
            <p:cNvGrpSpPr/>
            <p:nvPr/>
          </p:nvGrpSpPr>
          <p:grpSpPr>
            <a:xfrm>
              <a:off x="5113858" y="3358911"/>
              <a:ext cx="295073" cy="367294"/>
              <a:chOff x="8105772" y="3555433"/>
              <a:chExt cx="295073" cy="269536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1667049-45F8-24E3-3D90-9F91AD3ACCF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19717" y="3683459"/>
                <a:ext cx="25605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B6B1936-A64A-0B73-5175-42B27B0E8EF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180913" y="3696126"/>
                <a:ext cx="25768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E41F0E9-8C01-DC19-F6EE-A9A3F582A5B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144254" y="3685053"/>
                <a:ext cx="25286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EA8DB1DE-BBE1-2A19-C704-008C209EB61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107333" y="3685053"/>
                <a:ext cx="25286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43523E4-F9CB-9E9F-FAF6-33030529B8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068894" y="3685053"/>
                <a:ext cx="25286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04F5802-99CD-D8F2-2158-FB123C1455F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025631" y="3688308"/>
                <a:ext cx="25978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F096F46-84A9-940D-DEC0-BBEB57993A9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8253309" y="3540258"/>
                <a:ext cx="0" cy="29507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17F7B80-FFE5-412C-97F8-F6E795FC8E4C}"/>
              </a:ext>
            </a:extLst>
          </p:cNvPr>
          <p:cNvCxnSpPr>
            <a:cxnSpLocks/>
          </p:cNvCxnSpPr>
          <p:nvPr/>
        </p:nvCxnSpPr>
        <p:spPr>
          <a:xfrm>
            <a:off x="6668650" y="3931699"/>
            <a:ext cx="0" cy="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89F3BE5-308E-93C2-95FB-1C399AF85BCC}"/>
              </a:ext>
            </a:extLst>
          </p:cNvPr>
          <p:cNvCxnSpPr>
            <a:cxnSpLocks/>
          </p:cNvCxnSpPr>
          <p:nvPr/>
        </p:nvCxnSpPr>
        <p:spPr>
          <a:xfrm>
            <a:off x="6812438" y="3927344"/>
            <a:ext cx="0" cy="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63DB8AF-F294-1612-CA04-8BEF00FDAFF5}"/>
              </a:ext>
            </a:extLst>
          </p:cNvPr>
          <p:cNvCxnSpPr>
            <a:cxnSpLocks/>
          </p:cNvCxnSpPr>
          <p:nvPr/>
        </p:nvCxnSpPr>
        <p:spPr>
          <a:xfrm>
            <a:off x="6709939" y="3935263"/>
            <a:ext cx="950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AB8B9F7-1370-4EB0-C8CE-75FE8B2B8D0F}"/>
              </a:ext>
            </a:extLst>
          </p:cNvPr>
          <p:cNvCxnSpPr>
            <a:cxnSpLocks/>
          </p:cNvCxnSpPr>
          <p:nvPr/>
        </p:nvCxnSpPr>
        <p:spPr>
          <a:xfrm>
            <a:off x="6300932" y="2431590"/>
            <a:ext cx="10809" cy="15673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5F1F9E7-CACB-EC55-0084-1AAC756E158C}"/>
              </a:ext>
            </a:extLst>
          </p:cNvPr>
          <p:cNvCxnSpPr>
            <a:cxnSpLocks/>
          </p:cNvCxnSpPr>
          <p:nvPr/>
        </p:nvCxnSpPr>
        <p:spPr>
          <a:xfrm flipH="1">
            <a:off x="6447343" y="2424784"/>
            <a:ext cx="1782" cy="15741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DD68B13-DA51-E440-0C41-643A7BF632C0}"/>
              </a:ext>
            </a:extLst>
          </p:cNvPr>
          <p:cNvCxnSpPr>
            <a:cxnSpLocks/>
          </p:cNvCxnSpPr>
          <p:nvPr/>
        </p:nvCxnSpPr>
        <p:spPr>
          <a:xfrm>
            <a:off x="5041914" y="2303842"/>
            <a:ext cx="9092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2E5A1E9-D5D8-35A0-4071-D4AF81FD8EB8}"/>
              </a:ext>
            </a:extLst>
          </p:cNvPr>
          <p:cNvCxnSpPr>
            <a:cxnSpLocks/>
          </p:cNvCxnSpPr>
          <p:nvPr/>
        </p:nvCxnSpPr>
        <p:spPr>
          <a:xfrm>
            <a:off x="5086523" y="2430321"/>
            <a:ext cx="12257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883BD00-5238-13DC-35B5-22F77B94E371}"/>
              </a:ext>
            </a:extLst>
          </p:cNvPr>
          <p:cNvCxnSpPr>
            <a:cxnSpLocks/>
          </p:cNvCxnSpPr>
          <p:nvPr/>
        </p:nvCxnSpPr>
        <p:spPr>
          <a:xfrm>
            <a:off x="6450830" y="2430321"/>
            <a:ext cx="9973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4064307B-A416-7E36-B0A0-5271A315B48A}"/>
              </a:ext>
            </a:extLst>
          </p:cNvPr>
          <p:cNvCxnSpPr>
            <a:cxnSpLocks/>
          </p:cNvCxnSpPr>
          <p:nvPr/>
        </p:nvCxnSpPr>
        <p:spPr>
          <a:xfrm flipV="1">
            <a:off x="6530096" y="2303842"/>
            <a:ext cx="918088" cy="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FFECDB4E-4990-E0CB-89E5-8D87CCF5BD0A}"/>
              </a:ext>
            </a:extLst>
          </p:cNvPr>
          <p:cNvGrpSpPr/>
          <p:nvPr/>
        </p:nvGrpSpPr>
        <p:grpSpPr>
          <a:xfrm>
            <a:off x="4384110" y="2430321"/>
            <a:ext cx="702413" cy="688355"/>
            <a:chOff x="4386144" y="2570497"/>
            <a:chExt cx="702413" cy="688355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C6E5D88-16FD-52FF-2469-F8DDF73AAC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86144" y="3076092"/>
              <a:ext cx="194284" cy="1827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CDE2008-3ADF-B629-9F5D-6AA029247A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7849" y="2570497"/>
              <a:ext cx="440708" cy="4255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9F3C474-E7EF-16E1-FF0D-C6BCAA93F8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2482" y="2890684"/>
              <a:ext cx="349426" cy="3507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804DE9C-8D2D-2249-6640-86A1AB6D7D51}"/>
                </a:ext>
              </a:extLst>
            </p:cNvPr>
            <p:cNvCxnSpPr>
              <a:cxnSpLocks/>
            </p:cNvCxnSpPr>
            <p:nvPr/>
          </p:nvCxnSpPr>
          <p:spPr>
            <a:xfrm>
              <a:off x="4574897" y="3066076"/>
              <a:ext cx="157931" cy="1624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3ADE135-31A6-F240-91AC-B0C0A5B0B39D}"/>
                </a:ext>
              </a:extLst>
            </p:cNvPr>
            <p:cNvCxnSpPr>
              <a:cxnSpLocks/>
            </p:cNvCxnSpPr>
            <p:nvPr/>
          </p:nvCxnSpPr>
          <p:spPr>
            <a:xfrm>
              <a:off x="4930626" y="2731410"/>
              <a:ext cx="157931" cy="1624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00048CBA-E454-F24E-DC0E-B1E63E0C99F0}"/>
                </a:ext>
              </a:extLst>
            </p:cNvPr>
            <p:cNvGrpSpPr/>
            <p:nvPr/>
          </p:nvGrpSpPr>
          <p:grpSpPr>
            <a:xfrm rot="18958443">
              <a:off x="4697448" y="2857892"/>
              <a:ext cx="295073" cy="212497"/>
              <a:chOff x="6019385" y="4510658"/>
              <a:chExt cx="295073" cy="282353"/>
            </a:xfrm>
          </p:grpSpPr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1B76859B-0D22-9671-3A42-84CA7DBD1692}"/>
                  </a:ext>
                </a:extLst>
              </p:cNvPr>
              <p:cNvCxnSpPr/>
              <p:nvPr/>
            </p:nvCxnSpPr>
            <p:spPr>
              <a:xfrm rot="5400000">
                <a:off x="6124180" y="4652648"/>
                <a:ext cx="2743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5D65C269-BC41-A10F-5C4D-04F28375F698}"/>
                  </a:ext>
                </a:extLst>
              </p:cNvPr>
              <p:cNvCxnSpPr/>
              <p:nvPr/>
            </p:nvCxnSpPr>
            <p:spPr>
              <a:xfrm rot="5400000">
                <a:off x="6086195" y="4647834"/>
                <a:ext cx="2743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1FB6867A-8DE9-DD55-BFCA-285768F07C22}"/>
                  </a:ext>
                </a:extLst>
              </p:cNvPr>
              <p:cNvCxnSpPr/>
              <p:nvPr/>
            </p:nvCxnSpPr>
            <p:spPr>
              <a:xfrm rot="5400000">
                <a:off x="6047124" y="4655836"/>
                <a:ext cx="2743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EC974733-F4B3-16B7-F219-EEBE8245C1A9}"/>
                  </a:ext>
                </a:extLst>
              </p:cNvPr>
              <p:cNvCxnSpPr/>
              <p:nvPr/>
            </p:nvCxnSpPr>
            <p:spPr>
              <a:xfrm rot="5400000">
                <a:off x="6010202" y="4655836"/>
                <a:ext cx="2743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4B1B7CF6-1665-C8AA-D8DA-143A54B3E596}"/>
                  </a:ext>
                </a:extLst>
              </p:cNvPr>
              <p:cNvCxnSpPr/>
              <p:nvPr/>
            </p:nvCxnSpPr>
            <p:spPr>
              <a:xfrm rot="5400000">
                <a:off x="5971763" y="4655836"/>
                <a:ext cx="2743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C3AE1775-B5EB-29DE-9D5A-5B85138F9655}"/>
                  </a:ext>
                </a:extLst>
              </p:cNvPr>
              <p:cNvCxnSpPr/>
              <p:nvPr/>
            </p:nvCxnSpPr>
            <p:spPr>
              <a:xfrm rot="5400000">
                <a:off x="5931959" y="4655632"/>
                <a:ext cx="2743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09D98685-AA43-28EE-7220-CA79BA63C8E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6166922" y="4500297"/>
                <a:ext cx="0" cy="29507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F04CF360-4560-FC9F-DE7F-848666BF0FE1}"/>
              </a:ext>
            </a:extLst>
          </p:cNvPr>
          <p:cNvGrpSpPr/>
          <p:nvPr/>
        </p:nvGrpSpPr>
        <p:grpSpPr>
          <a:xfrm flipH="1">
            <a:off x="7355054" y="2520090"/>
            <a:ext cx="511304" cy="494100"/>
            <a:chOff x="4574897" y="2731410"/>
            <a:chExt cx="513660" cy="510058"/>
          </a:xfrm>
        </p:grpSpPr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4500D9C-5783-28B3-2AAE-897E961E8B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3239" y="2803066"/>
              <a:ext cx="287892" cy="2773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62B5B0D-F3CF-0F4A-61F2-795AB4061C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2482" y="2890684"/>
              <a:ext cx="349426" cy="3507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47692CBB-05B5-D48F-0F27-4F4CD9D7368E}"/>
                </a:ext>
              </a:extLst>
            </p:cNvPr>
            <p:cNvCxnSpPr>
              <a:cxnSpLocks/>
            </p:cNvCxnSpPr>
            <p:nvPr/>
          </p:nvCxnSpPr>
          <p:spPr>
            <a:xfrm>
              <a:off x="4574897" y="3066076"/>
              <a:ext cx="157931" cy="1624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97DFD028-D3A1-A697-F9AB-72D5157F262D}"/>
                </a:ext>
              </a:extLst>
            </p:cNvPr>
            <p:cNvCxnSpPr>
              <a:cxnSpLocks/>
            </p:cNvCxnSpPr>
            <p:nvPr/>
          </p:nvCxnSpPr>
          <p:spPr>
            <a:xfrm>
              <a:off x="4930626" y="2731410"/>
              <a:ext cx="157931" cy="1624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3842C850-D3D1-E312-5290-428986575652}"/>
                </a:ext>
              </a:extLst>
            </p:cNvPr>
            <p:cNvGrpSpPr/>
            <p:nvPr/>
          </p:nvGrpSpPr>
          <p:grpSpPr>
            <a:xfrm rot="18958443">
              <a:off x="4697448" y="2857892"/>
              <a:ext cx="295073" cy="212497"/>
              <a:chOff x="6019385" y="4510658"/>
              <a:chExt cx="295073" cy="282353"/>
            </a:xfrm>
          </p:grpSpPr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DE384294-81BF-3104-E850-8F5F135AA7BB}"/>
                  </a:ext>
                </a:extLst>
              </p:cNvPr>
              <p:cNvCxnSpPr/>
              <p:nvPr/>
            </p:nvCxnSpPr>
            <p:spPr>
              <a:xfrm rot="5400000">
                <a:off x="6124180" y="4652648"/>
                <a:ext cx="2743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2605B7D-BB79-4D7B-2A24-2A8E2B61F05F}"/>
                  </a:ext>
                </a:extLst>
              </p:cNvPr>
              <p:cNvCxnSpPr/>
              <p:nvPr/>
            </p:nvCxnSpPr>
            <p:spPr>
              <a:xfrm rot="5400000">
                <a:off x="6086195" y="4647834"/>
                <a:ext cx="2743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79F75633-86C5-287E-4C4C-4BCDBA4D434A}"/>
                  </a:ext>
                </a:extLst>
              </p:cNvPr>
              <p:cNvCxnSpPr/>
              <p:nvPr/>
            </p:nvCxnSpPr>
            <p:spPr>
              <a:xfrm rot="5400000">
                <a:off x="6047124" y="4655836"/>
                <a:ext cx="2743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64554045-CB12-BE68-3C08-9F1245D29E67}"/>
                  </a:ext>
                </a:extLst>
              </p:cNvPr>
              <p:cNvCxnSpPr/>
              <p:nvPr/>
            </p:nvCxnSpPr>
            <p:spPr>
              <a:xfrm rot="5400000">
                <a:off x="6010202" y="4655836"/>
                <a:ext cx="2743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5AB1F503-323C-7F70-3907-61FE4CD91ECE}"/>
                  </a:ext>
                </a:extLst>
              </p:cNvPr>
              <p:cNvCxnSpPr/>
              <p:nvPr/>
            </p:nvCxnSpPr>
            <p:spPr>
              <a:xfrm rot="5400000">
                <a:off x="5971763" y="4655836"/>
                <a:ext cx="2743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44DE4098-21FC-A257-66E3-01FDF1977DF5}"/>
                  </a:ext>
                </a:extLst>
              </p:cNvPr>
              <p:cNvCxnSpPr/>
              <p:nvPr/>
            </p:nvCxnSpPr>
            <p:spPr>
              <a:xfrm rot="5400000">
                <a:off x="5931959" y="4655632"/>
                <a:ext cx="2743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411EF218-46C2-B2F7-7449-017C3ED9B77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6166922" y="4500297"/>
                <a:ext cx="0" cy="29507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B4F9B506-5085-8146-BCD4-092796CE6504}"/>
              </a:ext>
            </a:extLst>
          </p:cNvPr>
          <p:cNvCxnSpPr>
            <a:cxnSpLocks/>
          </p:cNvCxnSpPr>
          <p:nvPr/>
        </p:nvCxnSpPr>
        <p:spPr>
          <a:xfrm flipH="1">
            <a:off x="7707198" y="2600249"/>
            <a:ext cx="97935" cy="947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45A291B-2C8E-A514-99D9-77EFF8E3BEFB}"/>
              </a:ext>
            </a:extLst>
          </p:cNvPr>
          <p:cNvCxnSpPr>
            <a:cxnSpLocks/>
          </p:cNvCxnSpPr>
          <p:nvPr/>
        </p:nvCxnSpPr>
        <p:spPr>
          <a:xfrm flipH="1" flipV="1">
            <a:off x="7802680" y="2600249"/>
            <a:ext cx="301419" cy="2880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682F31C7-E444-120B-D820-A426EAA6AE38}"/>
              </a:ext>
            </a:extLst>
          </p:cNvPr>
          <p:cNvCxnSpPr>
            <a:cxnSpLocks/>
          </p:cNvCxnSpPr>
          <p:nvPr/>
        </p:nvCxnSpPr>
        <p:spPr>
          <a:xfrm flipH="1" flipV="1">
            <a:off x="7437910" y="2430321"/>
            <a:ext cx="82500" cy="897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51887A5A-844C-6CB5-4FEC-2291844807CF}"/>
              </a:ext>
            </a:extLst>
          </p:cNvPr>
          <p:cNvCxnSpPr>
            <a:cxnSpLocks/>
          </p:cNvCxnSpPr>
          <p:nvPr/>
        </p:nvCxnSpPr>
        <p:spPr>
          <a:xfrm>
            <a:off x="4304665" y="3037984"/>
            <a:ext cx="94856" cy="80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F45F6D05-43A0-718B-E9E1-7922ABD4D120}"/>
              </a:ext>
            </a:extLst>
          </p:cNvPr>
          <p:cNvCxnSpPr>
            <a:cxnSpLocks/>
          </p:cNvCxnSpPr>
          <p:nvPr/>
        </p:nvCxnSpPr>
        <p:spPr>
          <a:xfrm flipV="1">
            <a:off x="4949140" y="2303842"/>
            <a:ext cx="92774" cy="733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5EDC6296-545C-55EB-FF86-3DB3CAD1154C}"/>
              </a:ext>
            </a:extLst>
          </p:cNvPr>
          <p:cNvGrpSpPr/>
          <p:nvPr/>
        </p:nvGrpSpPr>
        <p:grpSpPr>
          <a:xfrm flipV="1">
            <a:off x="6283399" y="1576900"/>
            <a:ext cx="918089" cy="719778"/>
            <a:chOff x="6463658" y="4244499"/>
            <a:chExt cx="1512929" cy="1114554"/>
          </a:xfrm>
        </p:grpSpPr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C4A0449-3763-F6C9-296E-182435D2B96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673126" y="5055593"/>
              <a:ext cx="606916" cy="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5680F949-0FE9-88B9-98E0-CC8BAF0855C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13756" y="4596222"/>
              <a:ext cx="12733" cy="15129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C7901350-D826-CC5D-41F0-F4AD74686C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8826" y="4271907"/>
              <a:ext cx="0" cy="3256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EF9D52F-A437-44AE-4237-2E6F39CAAB5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896954" y="4683301"/>
              <a:ext cx="0" cy="1592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A8D9198-D1CD-E2EB-4289-1D30E74DAE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19529" y="4434723"/>
              <a:ext cx="0" cy="3284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7D3EEB86-C04A-0FC2-C06E-02945053C6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94983" y="4248447"/>
              <a:ext cx="1029" cy="1862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53E3F71-B8B7-DE67-DDDD-2FA6EA66F8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7578" y="4249931"/>
              <a:ext cx="6184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5126A6EA-CF8F-6B05-7A01-E145CBD143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577" y="4244499"/>
              <a:ext cx="0" cy="1299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45C8DA9F-7B44-13F2-19F5-4F4B165EAF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3658" y="4434723"/>
              <a:ext cx="3" cy="9243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3DB2184B-30E9-E30F-D880-957348FA1E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6289" y="4374463"/>
              <a:ext cx="25128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6324624-2B64-F3A8-281D-2E1D2F4A179D}"/>
              </a:ext>
            </a:extLst>
          </p:cNvPr>
          <p:cNvGrpSpPr/>
          <p:nvPr/>
        </p:nvGrpSpPr>
        <p:grpSpPr>
          <a:xfrm flipH="1" flipV="1">
            <a:off x="5281652" y="1591790"/>
            <a:ext cx="918089" cy="701375"/>
            <a:chOff x="6457262" y="4244499"/>
            <a:chExt cx="1519326" cy="1114553"/>
          </a:xfrm>
        </p:grpSpPr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4382C6BB-B29C-AD9C-EC77-03A7E612488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673126" y="5055593"/>
              <a:ext cx="606916" cy="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81190D7A-5789-0F7C-3050-ADE6E374FF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7262" y="5346320"/>
              <a:ext cx="15193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25861BB-6FCE-9D0D-B8DC-8DEB45F9C19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8826" y="4271907"/>
              <a:ext cx="0" cy="3256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CDD5ABF6-DDD7-2F7C-EFAD-4ADE0EDB7CA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896954" y="4683301"/>
              <a:ext cx="0" cy="1592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B6F72705-1B3A-51CA-1EDC-DAA1452EA7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19529" y="4434723"/>
              <a:ext cx="0" cy="3284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A1E4FC7B-D58F-A60B-1583-3813ED9063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94983" y="4248447"/>
              <a:ext cx="1029" cy="1862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46C35AF-1AD4-B8C9-32A7-E4438F7924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7578" y="4249931"/>
              <a:ext cx="6184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F7815C85-CF3C-6B39-6E0D-8FDB8262BD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577" y="4244499"/>
              <a:ext cx="0" cy="1299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5A3C10BC-19CD-595D-5D16-7529C706F8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6289" y="4374463"/>
              <a:ext cx="25128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7EC429E3-D3F5-9732-D558-81B0A9BDBC24}"/>
              </a:ext>
            </a:extLst>
          </p:cNvPr>
          <p:cNvGrpSpPr/>
          <p:nvPr/>
        </p:nvGrpSpPr>
        <p:grpSpPr>
          <a:xfrm rot="18963694">
            <a:off x="3310082" y="2227049"/>
            <a:ext cx="1919836" cy="906915"/>
            <a:chOff x="5281653" y="1576900"/>
            <a:chExt cx="1919836" cy="906915"/>
          </a:xfrm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C4548CBB-A99C-7676-5AF2-302E6579983E}"/>
                </a:ext>
              </a:extLst>
            </p:cNvPr>
            <p:cNvCxnSpPr>
              <a:cxnSpLocks/>
            </p:cNvCxnSpPr>
            <p:nvPr/>
          </p:nvCxnSpPr>
          <p:spPr>
            <a:xfrm rot="2636306" flipV="1">
              <a:off x="5615491" y="2168421"/>
              <a:ext cx="283456" cy="2649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C0CD28F4-B27E-4E98-4829-C47C5926539C}"/>
                </a:ext>
              </a:extLst>
            </p:cNvPr>
            <p:cNvCxnSpPr>
              <a:cxnSpLocks/>
            </p:cNvCxnSpPr>
            <p:nvPr/>
          </p:nvCxnSpPr>
          <p:spPr>
            <a:xfrm rot="2636306" flipV="1">
              <a:off x="6606725" y="2114584"/>
              <a:ext cx="367768" cy="3692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93CC4C1C-7E98-F7BE-A434-33C06205FC4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005514" y="1772874"/>
              <a:ext cx="391946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AE77ABEA-5F1A-4251-E68F-14F87A3B51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81655" y="1585126"/>
              <a:ext cx="1919834" cy="66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8E27CF97-62E0-CED6-0663-33B27F94E62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008662" y="2075031"/>
              <a:ext cx="0" cy="1976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E58F66D1-3E21-9539-27AA-DF7F2B39295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153165" y="1913551"/>
              <a:ext cx="0" cy="966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AF4DFF35-2872-6233-F191-B7CF93E6A6FF}"/>
                </a:ext>
              </a:extLst>
            </p:cNvPr>
            <p:cNvCxnSpPr>
              <a:cxnSpLocks/>
            </p:cNvCxnSpPr>
            <p:nvPr/>
          </p:nvCxnSpPr>
          <p:spPr>
            <a:xfrm>
              <a:off x="7106182" y="1961723"/>
              <a:ext cx="0" cy="2121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D76D1061-8368-3271-DAFC-48D2709AE7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09238" y="2173833"/>
              <a:ext cx="624" cy="1202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CB0C9C3F-2A5D-3738-15DC-3B0C22FC6128}"/>
                </a:ext>
              </a:extLst>
            </p:cNvPr>
            <p:cNvCxnSpPr>
              <a:cxnSpLocks/>
            </p:cNvCxnSpPr>
            <p:nvPr/>
          </p:nvCxnSpPr>
          <p:spPr>
            <a:xfrm>
              <a:off x="6534578" y="2212748"/>
              <a:ext cx="0" cy="839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2E0B2EA8-1786-6710-D157-283D3C53DBEC}"/>
                </a:ext>
              </a:extLst>
            </p:cNvPr>
            <p:cNvCxnSpPr>
              <a:cxnSpLocks/>
            </p:cNvCxnSpPr>
            <p:nvPr/>
          </p:nvCxnSpPr>
          <p:spPr>
            <a:xfrm>
              <a:off x="6283400" y="1576900"/>
              <a:ext cx="0" cy="6344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F6D44E0-C464-8FC5-ABC5-98156250797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90692" y="1782752"/>
              <a:ext cx="381925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BCA15AA3-9762-AE60-E5F5-681200618DD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473667" y="2075074"/>
              <a:ext cx="0" cy="1967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0A5B91EE-6E18-E908-630D-29FA8D4F813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329773" y="1918800"/>
              <a:ext cx="0" cy="962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3808A20B-0F56-F0C1-77CB-37B3D05D80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6558" y="1966772"/>
              <a:ext cx="0" cy="2066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10BBBB1A-45C9-8AAD-DDB7-EE189EB38838}"/>
                </a:ext>
              </a:extLst>
            </p:cNvPr>
            <p:cNvCxnSpPr>
              <a:cxnSpLocks/>
            </p:cNvCxnSpPr>
            <p:nvPr/>
          </p:nvCxnSpPr>
          <p:spPr>
            <a:xfrm>
              <a:off x="5572051" y="2173459"/>
              <a:ext cx="0" cy="1329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8582A832-63CE-B217-A523-199DE90336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5755" y="2211380"/>
              <a:ext cx="0" cy="817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AA492EA7-5D96-54D2-0EBE-C3FC8D7D5521}"/>
                </a:ext>
              </a:extLst>
            </p:cNvPr>
            <p:cNvCxnSpPr>
              <a:cxnSpLocks/>
            </p:cNvCxnSpPr>
            <p:nvPr/>
          </p:nvCxnSpPr>
          <p:spPr>
            <a:xfrm>
              <a:off x="5945755" y="2211380"/>
              <a:ext cx="59223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AFC1F4BA-7EBE-BF17-9514-A4C25238F3D1}"/>
              </a:ext>
            </a:extLst>
          </p:cNvPr>
          <p:cNvCxnSpPr>
            <a:cxnSpLocks/>
          </p:cNvCxnSpPr>
          <p:nvPr/>
        </p:nvCxnSpPr>
        <p:spPr>
          <a:xfrm>
            <a:off x="7457871" y="2290063"/>
            <a:ext cx="240972" cy="2487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618F157E-8BAD-639A-3859-A4B9697A8875}"/>
              </a:ext>
            </a:extLst>
          </p:cNvPr>
          <p:cNvCxnSpPr>
            <a:cxnSpLocks/>
          </p:cNvCxnSpPr>
          <p:nvPr/>
        </p:nvCxnSpPr>
        <p:spPr>
          <a:xfrm>
            <a:off x="8061421" y="2894018"/>
            <a:ext cx="226077" cy="184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DD5EE96F-5C4B-BED6-FCB4-B806CD777E10}"/>
              </a:ext>
            </a:extLst>
          </p:cNvPr>
          <p:cNvCxnSpPr>
            <a:cxnSpLocks/>
          </p:cNvCxnSpPr>
          <p:nvPr/>
        </p:nvCxnSpPr>
        <p:spPr>
          <a:xfrm flipH="1" flipV="1">
            <a:off x="7833154" y="1682545"/>
            <a:ext cx="1083299" cy="10929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67137448-72BB-1445-8D7D-35E7B6E0B9AA}"/>
              </a:ext>
            </a:extLst>
          </p:cNvPr>
          <p:cNvCxnSpPr>
            <a:cxnSpLocks/>
          </p:cNvCxnSpPr>
          <p:nvPr/>
        </p:nvCxnSpPr>
        <p:spPr>
          <a:xfrm rot="18859215" flipV="1">
            <a:off x="8464068" y="2995623"/>
            <a:ext cx="0" cy="173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C0D3EE27-2824-4925-BB2E-C28D0898E852}"/>
              </a:ext>
            </a:extLst>
          </p:cNvPr>
          <p:cNvCxnSpPr>
            <a:cxnSpLocks/>
          </p:cNvCxnSpPr>
          <p:nvPr/>
        </p:nvCxnSpPr>
        <p:spPr>
          <a:xfrm flipH="1">
            <a:off x="8525239" y="2776299"/>
            <a:ext cx="391214" cy="3656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7B5C3F7F-3F18-871F-2387-DE336092EB60}"/>
              </a:ext>
            </a:extLst>
          </p:cNvPr>
          <p:cNvCxnSpPr>
            <a:cxnSpLocks/>
          </p:cNvCxnSpPr>
          <p:nvPr/>
        </p:nvCxnSpPr>
        <p:spPr>
          <a:xfrm rot="2659215" flipH="1">
            <a:off x="8354477" y="3002333"/>
            <a:ext cx="547" cy="134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24D82B75-9AAB-2388-BFD1-43D4CFFDA4B3}"/>
              </a:ext>
            </a:extLst>
          </p:cNvPr>
          <p:cNvCxnSpPr>
            <a:cxnSpLocks/>
          </p:cNvCxnSpPr>
          <p:nvPr/>
        </p:nvCxnSpPr>
        <p:spPr>
          <a:xfrm flipH="1">
            <a:off x="8061421" y="2757310"/>
            <a:ext cx="134992" cy="1361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E484AA52-9AB1-420B-1882-36C8A732252D}"/>
              </a:ext>
            </a:extLst>
          </p:cNvPr>
          <p:cNvCxnSpPr>
            <a:cxnSpLocks/>
          </p:cNvCxnSpPr>
          <p:nvPr/>
        </p:nvCxnSpPr>
        <p:spPr>
          <a:xfrm flipH="1">
            <a:off x="8018730" y="2224272"/>
            <a:ext cx="359152" cy="3731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D06E835F-536E-F12E-1670-4CEA726045C3}"/>
              </a:ext>
            </a:extLst>
          </p:cNvPr>
          <p:cNvCxnSpPr>
            <a:cxnSpLocks/>
          </p:cNvCxnSpPr>
          <p:nvPr/>
        </p:nvCxnSpPr>
        <p:spPr>
          <a:xfrm rot="8059215" flipH="1" flipV="1">
            <a:off x="7501509" y="2055417"/>
            <a:ext cx="0" cy="1725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13992EBB-E4C2-D218-64A1-79A80A500643}"/>
              </a:ext>
            </a:extLst>
          </p:cNvPr>
          <p:cNvCxnSpPr>
            <a:cxnSpLocks/>
          </p:cNvCxnSpPr>
          <p:nvPr/>
        </p:nvCxnSpPr>
        <p:spPr>
          <a:xfrm flipH="1">
            <a:off x="7440597" y="1696392"/>
            <a:ext cx="396409" cy="385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B945FEC0-CABF-2CE0-B2FA-329C066065B1}"/>
              </a:ext>
            </a:extLst>
          </p:cNvPr>
          <p:cNvCxnSpPr>
            <a:cxnSpLocks/>
          </p:cNvCxnSpPr>
          <p:nvPr/>
        </p:nvCxnSpPr>
        <p:spPr>
          <a:xfrm rot="2659215">
            <a:off x="7511118" y="2180721"/>
            <a:ext cx="0" cy="149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3341613C-853B-FB41-4FCF-F07658E09D17}"/>
              </a:ext>
            </a:extLst>
          </p:cNvPr>
          <p:cNvCxnSpPr>
            <a:cxnSpLocks/>
          </p:cNvCxnSpPr>
          <p:nvPr/>
        </p:nvCxnSpPr>
        <p:spPr>
          <a:xfrm flipH="1">
            <a:off x="7698843" y="2395525"/>
            <a:ext cx="129293" cy="1358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02C34D51-7AA3-87C9-0AEC-16F852CCA9E9}"/>
              </a:ext>
            </a:extLst>
          </p:cNvPr>
          <p:cNvCxnSpPr>
            <a:cxnSpLocks/>
          </p:cNvCxnSpPr>
          <p:nvPr/>
        </p:nvCxnSpPr>
        <p:spPr>
          <a:xfrm rot="2659215">
            <a:off x="7754260" y="2576913"/>
            <a:ext cx="5192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906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roup 398">
            <a:extLst>
              <a:ext uri="{FF2B5EF4-FFF2-40B4-BE49-F238E27FC236}">
                <a16:creationId xmlns:a16="http://schemas.microsoft.com/office/drawing/2014/main" id="{CC13AA17-50E4-B5D2-6018-52C30B000114}"/>
              </a:ext>
            </a:extLst>
          </p:cNvPr>
          <p:cNvGrpSpPr/>
          <p:nvPr/>
        </p:nvGrpSpPr>
        <p:grpSpPr>
          <a:xfrm>
            <a:off x="3308132" y="1576902"/>
            <a:ext cx="5608321" cy="3802819"/>
            <a:chOff x="3308132" y="1576902"/>
            <a:chExt cx="5608321" cy="3802819"/>
          </a:xfrm>
        </p:grpSpPr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54FA76DB-EED1-1C3B-4269-2AF4013B8F00}"/>
                </a:ext>
              </a:extLst>
            </p:cNvPr>
            <p:cNvGrpSpPr/>
            <p:nvPr/>
          </p:nvGrpSpPr>
          <p:grpSpPr>
            <a:xfrm>
              <a:off x="5189219" y="3200400"/>
              <a:ext cx="2012261" cy="2179321"/>
              <a:chOff x="4594666" y="1721160"/>
              <a:chExt cx="3038240" cy="3360183"/>
            </a:xfrm>
          </p:grpSpPr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06705622-B799-B9FB-E31D-7B989D63C7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7791" y="1721160"/>
                <a:ext cx="12733" cy="15129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78069C9F-4BD4-7D3B-CF44-5C1572D30AD4}"/>
                  </a:ext>
                </a:extLst>
              </p:cNvPr>
              <p:cNvGrpSpPr/>
              <p:nvPr/>
            </p:nvGrpSpPr>
            <p:grpSpPr>
              <a:xfrm>
                <a:off x="6483245" y="1721160"/>
                <a:ext cx="1137279" cy="1512928"/>
                <a:chOff x="6483245" y="1721160"/>
                <a:chExt cx="1137279" cy="1512928"/>
              </a:xfrm>
            </p:grpSpPr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6A9F217A-0EFA-04E3-1A2E-FF032B8272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013608" y="1721161"/>
                  <a:ext cx="606916" cy="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Connector 276">
                  <a:extLst>
                    <a:ext uri="{FF2B5EF4-FFF2-40B4-BE49-F238E27FC236}">
                      <a16:creationId xmlns:a16="http://schemas.microsoft.com/office/drawing/2014/main" id="{D09B52BA-D25F-5F24-06BD-1B00381FCC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07791" y="1721160"/>
                  <a:ext cx="12733" cy="151292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9047710E-33FF-1818-F322-8BC01F5A21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96195" y="1876104"/>
                  <a:ext cx="0" cy="3256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>
                  <a:extLst>
                    <a:ext uri="{FF2B5EF4-FFF2-40B4-BE49-F238E27FC236}">
                      <a16:creationId xmlns:a16="http://schemas.microsoft.com/office/drawing/2014/main" id="{65142782-91DC-819F-1FF4-4B9042F3BC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4405" y="1721160"/>
                  <a:ext cx="0" cy="15926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46A64470-D882-E4E4-B2FE-8D81584561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96195" y="1878217"/>
                  <a:ext cx="32844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>
                  <a:extLst>
                    <a:ext uri="{FF2B5EF4-FFF2-40B4-BE49-F238E27FC236}">
                      <a16:creationId xmlns:a16="http://schemas.microsoft.com/office/drawing/2014/main" id="{0D823CA1-82C8-4AB4-337C-F55253E754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509919" y="2202763"/>
                  <a:ext cx="177504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>
                  <a:extLst>
                    <a:ext uri="{FF2B5EF4-FFF2-40B4-BE49-F238E27FC236}">
                      <a16:creationId xmlns:a16="http://schemas.microsoft.com/office/drawing/2014/main" id="{A206499E-A1C9-1BA3-A7C3-EE71157429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483245" y="2953074"/>
                  <a:ext cx="317224" cy="104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>
                  <a:extLst>
                    <a:ext uri="{FF2B5EF4-FFF2-40B4-BE49-F238E27FC236}">
                      <a16:creationId xmlns:a16="http://schemas.microsoft.com/office/drawing/2014/main" id="{3B74DAB9-5895-EACD-366A-4A9F0C0D43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00469" y="2953074"/>
                  <a:ext cx="0" cy="28101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>
                  <a:extLst>
                    <a:ext uri="{FF2B5EF4-FFF2-40B4-BE49-F238E27FC236}">
                      <a16:creationId xmlns:a16="http://schemas.microsoft.com/office/drawing/2014/main" id="{DC71840A-7076-0856-D652-5B7641A763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800469" y="3234086"/>
                  <a:ext cx="820055" cy="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C79C9934-609E-1DB2-0A73-0614834DFF03}"/>
                  </a:ext>
                </a:extLst>
              </p:cNvPr>
              <p:cNvGrpSpPr/>
              <p:nvPr/>
            </p:nvGrpSpPr>
            <p:grpSpPr>
              <a:xfrm>
                <a:off x="4634574" y="1731653"/>
                <a:ext cx="1295150" cy="1512928"/>
                <a:chOff x="4634574" y="1731653"/>
                <a:chExt cx="1295150" cy="1512928"/>
              </a:xfrm>
            </p:grpSpPr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EF9601DF-036F-7191-D60F-0C2D381615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34574" y="1731654"/>
                  <a:ext cx="609384" cy="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>
                  <a:extLst>
                    <a:ext uri="{FF2B5EF4-FFF2-40B4-BE49-F238E27FC236}">
                      <a16:creationId xmlns:a16="http://schemas.microsoft.com/office/drawing/2014/main" id="{BF642B9C-B2FF-7BE9-ACB5-0928F0BC7F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34574" y="1731653"/>
                  <a:ext cx="12785" cy="151292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>
                  <a:extLst>
                    <a:ext uri="{FF2B5EF4-FFF2-40B4-BE49-F238E27FC236}">
                      <a16:creationId xmlns:a16="http://schemas.microsoft.com/office/drawing/2014/main" id="{DABD3368-682B-CF0F-75DB-E76D98FE8C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62662" y="1886597"/>
                  <a:ext cx="0" cy="3256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>
                  <a:extLst>
                    <a:ext uri="{FF2B5EF4-FFF2-40B4-BE49-F238E27FC236}">
                      <a16:creationId xmlns:a16="http://schemas.microsoft.com/office/drawing/2014/main" id="{138535C4-5776-3788-19B0-AB2F2258CC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33118" y="1731653"/>
                  <a:ext cx="0" cy="15926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>
                  <a:extLst>
                    <a:ext uri="{FF2B5EF4-FFF2-40B4-BE49-F238E27FC236}">
                      <a16:creationId xmlns:a16="http://schemas.microsoft.com/office/drawing/2014/main" id="{37468DBB-F72C-45F9-BD98-6D06C166DA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32881" y="1888710"/>
                  <a:ext cx="33858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>
                  <a:extLst>
                    <a:ext uri="{FF2B5EF4-FFF2-40B4-BE49-F238E27FC236}">
                      <a16:creationId xmlns:a16="http://schemas.microsoft.com/office/drawing/2014/main" id="{3247A011-318F-F8A7-FE78-AEAAB34531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1470" y="2213256"/>
                  <a:ext cx="178226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>
                  <a:extLst>
                    <a:ext uri="{FF2B5EF4-FFF2-40B4-BE49-F238E27FC236}">
                      <a16:creationId xmlns:a16="http://schemas.microsoft.com/office/drawing/2014/main" id="{5594657D-CB29-15B5-81CA-C2941F22D2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48207" y="2212229"/>
                  <a:ext cx="0" cy="756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1511D362-04B0-DDAC-C48E-B04FE9B9B4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57964" y="2963567"/>
                  <a:ext cx="47176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>
                  <a:extLst>
                    <a:ext uri="{FF2B5EF4-FFF2-40B4-BE49-F238E27FC236}">
                      <a16:creationId xmlns:a16="http://schemas.microsoft.com/office/drawing/2014/main" id="{9A7E7BE2-E21E-C388-C35C-67445DD9C2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457964" y="2963567"/>
                  <a:ext cx="0" cy="28101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D2363C7A-A66E-1263-148E-6896779744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34574" y="3244579"/>
                  <a:ext cx="823390" cy="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55735128-BB2B-73C1-A5AE-8B6014DE81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5285" y="4116361"/>
                <a:ext cx="3429" cy="206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2AFB2D24-1284-9683-8E44-E1C77022CCFE}"/>
                  </a:ext>
                </a:extLst>
              </p:cNvPr>
              <p:cNvGrpSpPr/>
              <p:nvPr/>
            </p:nvGrpSpPr>
            <p:grpSpPr>
              <a:xfrm>
                <a:off x="6107595" y="3962842"/>
                <a:ext cx="1512928" cy="1114554"/>
                <a:chOff x="6463658" y="4244499"/>
                <a:chExt cx="1512928" cy="1114554"/>
              </a:xfrm>
            </p:grpSpPr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1244E3C9-48A0-9267-CEAF-C2D413451E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7673126" y="5055593"/>
                  <a:ext cx="606916" cy="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09693B46-1D68-D649-C693-73120B2E85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658826" y="4271907"/>
                  <a:ext cx="0" cy="3256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379714E6-ACF9-039E-18CF-B96CEC87AC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896954" y="4683301"/>
                  <a:ext cx="0" cy="15926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9B99F7C5-736A-7502-D4F3-F0EA4A5331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19529" y="4434723"/>
                  <a:ext cx="0" cy="32844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3B7A2A22-9DF5-A02E-ED1C-D41BE28D28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494983" y="4248447"/>
                  <a:ext cx="1029" cy="18627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>
                  <a:extLst>
                    <a:ext uri="{FF2B5EF4-FFF2-40B4-BE49-F238E27FC236}">
                      <a16:creationId xmlns:a16="http://schemas.microsoft.com/office/drawing/2014/main" id="{808AE4A7-207E-33C5-03AD-5BD9995C4E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77578" y="4249931"/>
                  <a:ext cx="61843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>
                  <a:extLst>
                    <a:ext uri="{FF2B5EF4-FFF2-40B4-BE49-F238E27FC236}">
                      <a16:creationId xmlns:a16="http://schemas.microsoft.com/office/drawing/2014/main" id="{70C457E7-DFBC-FF53-8040-E5AA8F3923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77577" y="4244499"/>
                  <a:ext cx="0" cy="1299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8D9713AB-99AB-4041-8D5B-00E4047834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63658" y="4434723"/>
                  <a:ext cx="3" cy="92433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>
                  <a:extLst>
                    <a:ext uri="{FF2B5EF4-FFF2-40B4-BE49-F238E27FC236}">
                      <a16:creationId xmlns:a16="http://schemas.microsoft.com/office/drawing/2014/main" id="{DF4A6F9E-50CA-3A5F-469C-3F3A479C79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26289" y="4374463"/>
                  <a:ext cx="25128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5C254922-6AA9-E222-98EC-B1A1777E6276}"/>
                  </a:ext>
                </a:extLst>
              </p:cNvPr>
              <p:cNvGrpSpPr/>
              <p:nvPr/>
            </p:nvGrpSpPr>
            <p:grpSpPr>
              <a:xfrm flipH="1">
                <a:off x="4594666" y="3966790"/>
                <a:ext cx="3038240" cy="1114553"/>
                <a:chOff x="4925500" y="4244499"/>
                <a:chExt cx="3051088" cy="1114553"/>
              </a:xfrm>
            </p:grpSpPr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22A2BC4F-BC6C-0151-8EA6-200E68DF21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7673126" y="5055593"/>
                  <a:ext cx="606916" cy="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6AD8E660-2351-A276-66A8-35555AA76A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925500" y="5346319"/>
                  <a:ext cx="3051088" cy="878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C5BBD7FF-074A-38C2-E187-0A7DF7AB81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658826" y="4271907"/>
                  <a:ext cx="0" cy="3256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E3BE1682-6771-0791-660F-22BAF19EBC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896954" y="4683301"/>
                  <a:ext cx="0" cy="15926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>
                  <a:extLst>
                    <a:ext uri="{FF2B5EF4-FFF2-40B4-BE49-F238E27FC236}">
                      <a16:creationId xmlns:a16="http://schemas.microsoft.com/office/drawing/2014/main" id="{3806B044-456D-47D8-B869-A2801A6E21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19529" y="4434723"/>
                  <a:ext cx="0" cy="32844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E1681319-5156-8743-1A0A-5637A34981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494983" y="4248447"/>
                  <a:ext cx="1029" cy="18627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7BE5B720-EEED-3F27-CF1D-BE1970C3C5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77578" y="4249931"/>
                  <a:ext cx="61843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7135CD3F-48BD-DF66-CAEE-DFD67E2BDC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77577" y="4244499"/>
                  <a:ext cx="0" cy="1299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CD3A6F8E-F563-EF16-B005-7D7DEEC07B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26289" y="4374463"/>
                  <a:ext cx="25128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DD904BBB-4CE9-1877-1ED6-D2775597B0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39266" y="3369110"/>
                <a:ext cx="749783" cy="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2FED2AC6-BABB-1EAD-B629-CCFE304A7E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39266" y="3713878"/>
                <a:ext cx="749783" cy="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17B1C8A2-1245-AF33-E93D-21033554AC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3245" y="3192969"/>
                <a:ext cx="3172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F301D73B-4421-1DC2-B8D2-0E3EE579E5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1274" y="3180937"/>
                <a:ext cx="0" cy="58735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CDE8BD4C-ED6C-3FFD-134B-CCC6A14C1E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27384" y="3561194"/>
                <a:ext cx="3741" cy="2001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3DE9EBBB-70FE-7207-C822-625FF04C5C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7234" y="3747918"/>
                <a:ext cx="23374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8DC4625E-8EDF-8B8B-EDB7-B277EAE510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72150" y="3556846"/>
                <a:ext cx="2763" cy="1914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10048E7F-2922-BB3D-10F0-EE5555C803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5009" y="3752820"/>
                <a:ext cx="1434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D95D0150-7269-D30B-C26B-F241A9DBF0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8690" y="3564753"/>
                <a:ext cx="1434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A4BC429B-03D5-9AA3-71D0-C238D9935F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6321" y="3358911"/>
                <a:ext cx="0" cy="3672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AA600022-7AF2-DBFD-1EDB-1A7D690299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9049" y="3713878"/>
                <a:ext cx="0" cy="2568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E177E3F9-8656-759E-4845-495CA0421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9049" y="3234086"/>
                <a:ext cx="0" cy="1353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6FF8377C-6B74-21DE-A391-ED2EDDFA49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7964" y="3231783"/>
                <a:ext cx="23108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56DB4238-A318-C7B1-DFDC-D4617FE49F8F}"/>
                  </a:ext>
                </a:extLst>
              </p:cNvPr>
              <p:cNvGrpSpPr/>
              <p:nvPr/>
            </p:nvGrpSpPr>
            <p:grpSpPr>
              <a:xfrm>
                <a:off x="5929724" y="2924608"/>
                <a:ext cx="371691" cy="316473"/>
                <a:chOff x="8209893" y="3755039"/>
                <a:chExt cx="279533" cy="270398"/>
              </a:xfrm>
            </p:grpSpPr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B068E488-A2D5-0571-1FA8-491BB5E603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09893" y="3755039"/>
                  <a:ext cx="27953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21506916-4F87-23A8-1341-FF0D45DFFE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09893" y="3755039"/>
                  <a:ext cx="0" cy="26832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>
                  <a:extLst>
                    <a:ext uri="{FF2B5EF4-FFF2-40B4-BE49-F238E27FC236}">
                      <a16:creationId xmlns:a16="http://schemas.microsoft.com/office/drawing/2014/main" id="{CEA9F90F-BA77-C902-FD91-51459257F8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485250" y="3755039"/>
                  <a:ext cx="0" cy="26832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D6B7B7DA-70D1-9132-E8A3-45DE26B96A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09893" y="4025436"/>
                  <a:ext cx="271242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66AD644C-74CF-BD6D-133E-AE81915E3C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18184" y="3761754"/>
                  <a:ext cx="262952" cy="26368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68893756-779F-96BD-EBD9-7E38DB113D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29368" y="3761083"/>
                  <a:ext cx="237152" cy="2556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74AC9FE1-45A8-069F-FD6B-94C80B2C5AB8}"/>
                  </a:ext>
                </a:extLst>
              </p:cNvPr>
              <p:cNvGrpSpPr/>
              <p:nvPr/>
            </p:nvGrpSpPr>
            <p:grpSpPr>
              <a:xfrm>
                <a:off x="5918700" y="3830115"/>
                <a:ext cx="371691" cy="322960"/>
                <a:chOff x="8209893" y="3749496"/>
                <a:chExt cx="279533" cy="275940"/>
              </a:xfrm>
            </p:grpSpPr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34F64FB5-F698-755E-D0ED-F0C50A2769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09893" y="3755039"/>
                  <a:ext cx="27953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D543744B-2EE0-02A8-4C59-339B231D41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18030" y="3757114"/>
                  <a:ext cx="0" cy="26832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35B5492E-40E8-4877-FA76-06A5EDAA9A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482774" y="3749496"/>
                  <a:ext cx="0" cy="26832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D574EB46-D509-52A3-B799-213D74E8D9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14782" y="4018430"/>
                  <a:ext cx="271242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D211BD8E-946A-247F-735F-A87A1C15DD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18184" y="3761754"/>
                  <a:ext cx="262952" cy="26368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E511509C-406E-708F-30EC-E1523F7001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29368" y="3761083"/>
                  <a:ext cx="237152" cy="2556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DE80D924-314B-302B-88DA-9B2E04F4CDB5}"/>
                  </a:ext>
                </a:extLst>
              </p:cNvPr>
              <p:cNvGrpSpPr/>
              <p:nvPr/>
            </p:nvGrpSpPr>
            <p:grpSpPr>
              <a:xfrm>
                <a:off x="5113858" y="3358911"/>
                <a:ext cx="295073" cy="367294"/>
                <a:chOff x="8105772" y="3555433"/>
                <a:chExt cx="295073" cy="269536"/>
              </a:xfrm>
            </p:grpSpPr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2B46EAF0-D2ED-B3B9-075F-EF8FF157B7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219717" y="3683459"/>
                  <a:ext cx="25605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24B33B70-C155-03A4-E7E2-E77CDD2110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180913" y="3696126"/>
                  <a:ext cx="25768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7BEE3DE4-2492-6BD7-35B4-3B55DB815A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144254" y="3685053"/>
                  <a:ext cx="25286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E4602137-0136-A602-F8EB-97C5AB9BC7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107333" y="3685053"/>
                  <a:ext cx="25286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F8FB8E2B-3356-0548-5936-0BD5A931D1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068894" y="3685053"/>
                  <a:ext cx="25286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F168CAC7-12CD-9617-6E7E-CC35FDD108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025631" y="3688308"/>
                  <a:ext cx="25978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D5216BB5-F562-6897-070F-389FD087EB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8253309" y="3540258"/>
                  <a:ext cx="0" cy="29507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C35787EE-28AD-C7F9-D9EE-F8E91FFE311E}"/>
                </a:ext>
              </a:extLst>
            </p:cNvPr>
            <p:cNvCxnSpPr>
              <a:cxnSpLocks/>
            </p:cNvCxnSpPr>
            <p:nvPr/>
          </p:nvCxnSpPr>
          <p:spPr>
            <a:xfrm>
              <a:off x="6668650" y="3931699"/>
              <a:ext cx="0" cy="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F9D553F6-7D5B-D9C0-1782-C8C3D9F9A3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438" y="3927344"/>
              <a:ext cx="0" cy="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D4CEF528-F230-8201-8CEA-EFC8383378FE}"/>
                </a:ext>
              </a:extLst>
            </p:cNvPr>
            <p:cNvCxnSpPr>
              <a:cxnSpLocks/>
            </p:cNvCxnSpPr>
            <p:nvPr/>
          </p:nvCxnSpPr>
          <p:spPr>
            <a:xfrm>
              <a:off x="6300932" y="2431590"/>
              <a:ext cx="10809" cy="15673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ABAD5A61-01C8-0202-DC03-6506E6EF64E5}"/>
                </a:ext>
              </a:extLst>
            </p:cNvPr>
            <p:cNvCxnSpPr>
              <a:cxnSpLocks/>
            </p:cNvCxnSpPr>
            <p:nvPr/>
          </p:nvCxnSpPr>
          <p:spPr>
            <a:xfrm>
              <a:off x="6456106" y="2420137"/>
              <a:ext cx="0" cy="15938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E82624A8-B791-95AE-789C-48AAF3B2FC1B}"/>
                </a:ext>
              </a:extLst>
            </p:cNvPr>
            <p:cNvCxnSpPr>
              <a:cxnSpLocks/>
            </p:cNvCxnSpPr>
            <p:nvPr/>
          </p:nvCxnSpPr>
          <p:spPr>
            <a:xfrm>
              <a:off x="5041914" y="2303842"/>
              <a:ext cx="9092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1088BEF7-5133-7FCE-8947-185D4EA44F62}"/>
                </a:ext>
              </a:extLst>
            </p:cNvPr>
            <p:cNvCxnSpPr>
              <a:cxnSpLocks/>
            </p:cNvCxnSpPr>
            <p:nvPr/>
          </p:nvCxnSpPr>
          <p:spPr>
            <a:xfrm>
              <a:off x="5086523" y="2430321"/>
              <a:ext cx="122577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6A86B0AA-2550-5EC8-82CE-521D73C86153}"/>
                </a:ext>
              </a:extLst>
            </p:cNvPr>
            <p:cNvCxnSpPr>
              <a:cxnSpLocks/>
            </p:cNvCxnSpPr>
            <p:nvPr/>
          </p:nvCxnSpPr>
          <p:spPr>
            <a:xfrm>
              <a:off x="6450830" y="2430321"/>
              <a:ext cx="99735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23E0B172-7614-56C4-B5DD-992AD5DCA0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0096" y="2303842"/>
              <a:ext cx="918088" cy="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905A37B9-0729-181B-5E90-0C71DE058CF1}"/>
                </a:ext>
              </a:extLst>
            </p:cNvPr>
            <p:cNvGrpSpPr/>
            <p:nvPr/>
          </p:nvGrpSpPr>
          <p:grpSpPr>
            <a:xfrm>
              <a:off x="4324205" y="2430321"/>
              <a:ext cx="762318" cy="737960"/>
              <a:chOff x="4326239" y="2570497"/>
              <a:chExt cx="762318" cy="737960"/>
            </a:xfrm>
          </p:grpSpPr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7619A44-C156-545C-21A3-558878D6E0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26239" y="3076092"/>
                <a:ext cx="254189" cy="23236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DB657921-1E0C-2D7D-81C9-8876E387C1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47849" y="2570497"/>
                <a:ext cx="440708" cy="4255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5C116BD1-4B42-021B-C132-C37F8942E9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32482" y="2890684"/>
                <a:ext cx="349426" cy="3507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F047356D-2B7A-11B0-FF27-00F3BD500D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4897" y="3066076"/>
                <a:ext cx="157931" cy="1624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1B474CB7-A5BB-D491-DE4B-8A1D13EE5F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0626" y="2731410"/>
                <a:ext cx="157931" cy="1624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1" name="Group 300">
                <a:extLst>
                  <a:ext uri="{FF2B5EF4-FFF2-40B4-BE49-F238E27FC236}">
                    <a16:creationId xmlns:a16="http://schemas.microsoft.com/office/drawing/2014/main" id="{45A4FFB0-AE6A-5840-2231-048F156936E4}"/>
                  </a:ext>
                </a:extLst>
              </p:cNvPr>
              <p:cNvGrpSpPr/>
              <p:nvPr/>
            </p:nvGrpSpPr>
            <p:grpSpPr>
              <a:xfrm rot="18958443">
                <a:off x="4697448" y="2857892"/>
                <a:ext cx="295073" cy="212497"/>
                <a:chOff x="6019385" y="4510658"/>
                <a:chExt cx="295073" cy="282353"/>
              </a:xfrm>
            </p:grpSpPr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5FBCA5A7-6D12-FEE5-D169-770C8A2F381C}"/>
                    </a:ext>
                  </a:extLst>
                </p:cNvPr>
                <p:cNvCxnSpPr/>
                <p:nvPr/>
              </p:nvCxnSpPr>
              <p:spPr>
                <a:xfrm rot="5400000">
                  <a:off x="6124180" y="4652648"/>
                  <a:ext cx="27435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6D1641E5-B21A-8E17-C3BD-8DCA451A9C00}"/>
                    </a:ext>
                  </a:extLst>
                </p:cNvPr>
                <p:cNvCxnSpPr/>
                <p:nvPr/>
              </p:nvCxnSpPr>
              <p:spPr>
                <a:xfrm rot="5400000">
                  <a:off x="6086195" y="4647834"/>
                  <a:ext cx="27435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15A6F809-68D0-E87F-8B65-E15D373B1E46}"/>
                    </a:ext>
                  </a:extLst>
                </p:cNvPr>
                <p:cNvCxnSpPr/>
                <p:nvPr/>
              </p:nvCxnSpPr>
              <p:spPr>
                <a:xfrm rot="5400000">
                  <a:off x="6047124" y="4655836"/>
                  <a:ext cx="27435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:a16="http://schemas.microsoft.com/office/drawing/2014/main" id="{DBEE4AB5-CBDD-1E04-46A5-90DB5DA0E824}"/>
                    </a:ext>
                  </a:extLst>
                </p:cNvPr>
                <p:cNvCxnSpPr/>
                <p:nvPr/>
              </p:nvCxnSpPr>
              <p:spPr>
                <a:xfrm rot="5400000">
                  <a:off x="6010202" y="4655836"/>
                  <a:ext cx="27435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id="{EC5636D9-F26D-1190-F167-658391233C8D}"/>
                    </a:ext>
                  </a:extLst>
                </p:cNvPr>
                <p:cNvCxnSpPr/>
                <p:nvPr/>
              </p:nvCxnSpPr>
              <p:spPr>
                <a:xfrm rot="5400000">
                  <a:off x="5971763" y="4655836"/>
                  <a:ext cx="27435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id="{A711AE4B-43F8-263D-A7B2-C0E75C45D243}"/>
                    </a:ext>
                  </a:extLst>
                </p:cNvPr>
                <p:cNvCxnSpPr/>
                <p:nvPr/>
              </p:nvCxnSpPr>
              <p:spPr>
                <a:xfrm rot="5400000">
                  <a:off x="5931959" y="4655632"/>
                  <a:ext cx="27435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:a16="http://schemas.microsoft.com/office/drawing/2014/main" id="{8B3A653F-F62C-BDB3-A99F-B6F6800A43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6166922" y="4500297"/>
                  <a:ext cx="0" cy="29507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DE182C79-DCFB-AB01-74BE-1E3500B88F96}"/>
                </a:ext>
              </a:extLst>
            </p:cNvPr>
            <p:cNvGrpSpPr/>
            <p:nvPr/>
          </p:nvGrpSpPr>
          <p:grpSpPr>
            <a:xfrm rot="162717" flipH="1">
              <a:off x="7355054" y="2520090"/>
              <a:ext cx="511304" cy="494100"/>
              <a:chOff x="4574897" y="2731410"/>
              <a:chExt cx="513660" cy="510058"/>
            </a:xfrm>
          </p:grpSpPr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23BC18F4-127C-79AF-833E-03865E06FC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83239" y="2803066"/>
                <a:ext cx="287892" cy="27733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B4250B2A-E8E4-1A72-4A04-32FADAC4D9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32482" y="2890684"/>
                <a:ext cx="349426" cy="3507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9A46A3CF-E2A2-9761-8FB5-33F9229DA4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4897" y="3066076"/>
                <a:ext cx="157931" cy="1624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AA4A07B1-6855-F681-5ADB-4D764D2FC1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0626" y="2731410"/>
                <a:ext cx="157931" cy="1624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A08B5819-504B-4ACB-6326-70E94F285111}"/>
                  </a:ext>
                </a:extLst>
              </p:cNvPr>
              <p:cNvGrpSpPr/>
              <p:nvPr/>
            </p:nvGrpSpPr>
            <p:grpSpPr>
              <a:xfrm rot="18958443">
                <a:off x="4697448" y="2857892"/>
                <a:ext cx="295073" cy="212497"/>
                <a:chOff x="6019385" y="4510658"/>
                <a:chExt cx="295073" cy="282353"/>
              </a:xfrm>
            </p:grpSpPr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423C3C8D-9EA0-2D83-7655-E1C392F6FB3D}"/>
                    </a:ext>
                  </a:extLst>
                </p:cNvPr>
                <p:cNvCxnSpPr/>
                <p:nvPr/>
              </p:nvCxnSpPr>
              <p:spPr>
                <a:xfrm rot="5400000">
                  <a:off x="6124180" y="4652648"/>
                  <a:ext cx="27435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7F59AF75-8645-2AFB-986F-BE8114DAA96F}"/>
                    </a:ext>
                  </a:extLst>
                </p:cNvPr>
                <p:cNvCxnSpPr/>
                <p:nvPr/>
              </p:nvCxnSpPr>
              <p:spPr>
                <a:xfrm rot="5400000">
                  <a:off x="6086195" y="4647834"/>
                  <a:ext cx="27435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017F2E1C-29D5-AB15-0CC4-4320F6BEAFD7}"/>
                    </a:ext>
                  </a:extLst>
                </p:cNvPr>
                <p:cNvCxnSpPr/>
                <p:nvPr/>
              </p:nvCxnSpPr>
              <p:spPr>
                <a:xfrm rot="5400000">
                  <a:off x="6047124" y="4655836"/>
                  <a:ext cx="27435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:a16="http://schemas.microsoft.com/office/drawing/2014/main" id="{8036BA3E-9A83-35D3-0E63-6ADB53ECA94A}"/>
                    </a:ext>
                  </a:extLst>
                </p:cNvPr>
                <p:cNvCxnSpPr/>
                <p:nvPr/>
              </p:nvCxnSpPr>
              <p:spPr>
                <a:xfrm rot="5400000">
                  <a:off x="6010202" y="4655836"/>
                  <a:ext cx="27435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09F2CD72-6D79-CCAC-1999-3A661BE01D1A}"/>
                    </a:ext>
                  </a:extLst>
                </p:cNvPr>
                <p:cNvCxnSpPr/>
                <p:nvPr/>
              </p:nvCxnSpPr>
              <p:spPr>
                <a:xfrm rot="5400000">
                  <a:off x="5971763" y="4655836"/>
                  <a:ext cx="27435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EB26D5AF-15E7-495A-D5ED-B2EE9946E9C4}"/>
                    </a:ext>
                  </a:extLst>
                </p:cNvPr>
                <p:cNvCxnSpPr/>
                <p:nvPr/>
              </p:nvCxnSpPr>
              <p:spPr>
                <a:xfrm rot="5400000">
                  <a:off x="5931959" y="4655632"/>
                  <a:ext cx="27435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id="{D382835F-0613-3586-EA0C-C0C00C6195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6166922" y="4500297"/>
                  <a:ext cx="0" cy="29507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C7570FFA-683A-FCC8-F603-54F4FAD27A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97946" y="2600249"/>
              <a:ext cx="107187" cy="1079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62D4A94C-85F5-923F-CE8C-DFA6E663A3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02680" y="2600249"/>
              <a:ext cx="502853" cy="5126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E912E569-222C-3D5D-9A65-4826045A34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37910" y="2430321"/>
              <a:ext cx="82500" cy="897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784A3D55-DA82-AC67-BFBB-A2D783FF21CD}"/>
                </a:ext>
              </a:extLst>
            </p:cNvPr>
            <p:cNvGrpSpPr/>
            <p:nvPr/>
          </p:nvGrpSpPr>
          <p:grpSpPr>
            <a:xfrm flipV="1">
              <a:off x="6240028" y="1576902"/>
              <a:ext cx="961456" cy="719777"/>
              <a:chOff x="6392191" y="4244499"/>
              <a:chExt cx="1584395" cy="1114553"/>
            </a:xfrm>
          </p:grpSpPr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68B86868-1050-CB00-88B0-FDAE1C190D6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7673126" y="5055593"/>
                <a:ext cx="606916" cy="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EC770BC-FFAF-C84A-E031-1759E7CCF4F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658826" y="4271907"/>
                <a:ext cx="0" cy="3256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BBA7791A-3608-2C17-0528-F09A13BA12C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896954" y="4683301"/>
                <a:ext cx="0" cy="15926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8CB5E04-B4F1-82C7-A74A-546962DB34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19529" y="4434723"/>
                <a:ext cx="0" cy="32844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D5EBB04A-6BC8-75DE-84B9-C2EF9E31B5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94983" y="4248447"/>
                <a:ext cx="1029" cy="186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90771AC-91E8-3397-8FC8-9C9519BF97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77577" y="4244499"/>
                <a:ext cx="0" cy="1299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4B8BF913-1C1D-5B48-B3B3-B248DF2FB1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92191" y="4356619"/>
                <a:ext cx="13164" cy="9704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E82160A0-D95A-2110-1EAD-755633E448F4}"/>
                </a:ext>
              </a:extLst>
            </p:cNvPr>
            <p:cNvGrpSpPr/>
            <p:nvPr/>
          </p:nvGrpSpPr>
          <p:grpSpPr>
            <a:xfrm flipH="1" flipV="1">
              <a:off x="5281653" y="1591790"/>
              <a:ext cx="1919831" cy="722730"/>
              <a:chOff x="4799500" y="4210564"/>
              <a:chExt cx="3177088" cy="1148488"/>
            </a:xfrm>
          </p:grpSpPr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FC6D3FA9-1CA2-BD63-19C1-351032819AD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7673126" y="5055593"/>
                <a:ext cx="606916" cy="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5BA8B742-5EAF-1115-BA01-A91281D204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99500" y="5346320"/>
                <a:ext cx="3177088" cy="127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CCE48075-C818-EE74-6CE3-2BA550AEC8C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658826" y="4271907"/>
                <a:ext cx="0" cy="3256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11946996-05AC-C439-EBDB-259A2E8CDAE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896954" y="4683301"/>
                <a:ext cx="0" cy="15926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C68BB6EF-B8BB-7657-EE25-4FA8C7DE30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19529" y="4434723"/>
                <a:ext cx="0" cy="32844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593BDD58-858F-CC46-FDBE-08913861D6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96013" y="4210564"/>
                <a:ext cx="1582" cy="2241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7061D1E0-A43A-ECF4-D339-61A1CA8155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77577" y="4244499"/>
                <a:ext cx="0" cy="1299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EFB3F703-AA0D-8724-A5D6-451E9346E16E}"/>
                </a:ext>
              </a:extLst>
            </p:cNvPr>
            <p:cNvGrpSpPr/>
            <p:nvPr/>
          </p:nvGrpSpPr>
          <p:grpSpPr>
            <a:xfrm rot="18963694">
              <a:off x="3308132" y="2227836"/>
              <a:ext cx="1919836" cy="901293"/>
              <a:chOff x="5281653" y="1576900"/>
              <a:chExt cx="1919836" cy="901293"/>
            </a:xfrm>
          </p:grpSpPr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8EE0DC5E-B570-3D5B-F0C6-C995A3290C40}"/>
                  </a:ext>
                </a:extLst>
              </p:cNvPr>
              <p:cNvCxnSpPr>
                <a:cxnSpLocks/>
              </p:cNvCxnSpPr>
              <p:nvPr/>
            </p:nvCxnSpPr>
            <p:spPr>
              <a:xfrm rot="2636306" flipV="1">
                <a:off x="5615491" y="2168421"/>
                <a:ext cx="283456" cy="26492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0BFB4C52-A16B-DA54-5A2C-475905573FCE}"/>
                  </a:ext>
                </a:extLst>
              </p:cNvPr>
              <p:cNvCxnSpPr>
                <a:cxnSpLocks/>
              </p:cNvCxnSpPr>
              <p:nvPr/>
            </p:nvCxnSpPr>
            <p:spPr>
              <a:xfrm rot="2636306" flipV="1">
                <a:off x="6611576" y="2108962"/>
                <a:ext cx="367768" cy="36923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519A2C02-7E30-003C-E829-1140B425735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7005514" y="1772874"/>
                <a:ext cx="391946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EC5D32C4-BFBB-C0B8-D29E-7EFCAE9D6C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81655" y="1585126"/>
                <a:ext cx="1919834" cy="666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D81B0863-46BC-EC20-B60D-9F431FC6928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008662" y="2075031"/>
                <a:ext cx="0" cy="1976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653BE358-8014-CCC9-79B9-D6001B77BA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153165" y="1913551"/>
                <a:ext cx="0" cy="9664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1A6A861C-F6E7-831F-BCFA-32C57A7A5A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6182" y="1961723"/>
                <a:ext cx="0" cy="2121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675B6BAA-83BD-0001-DC02-D18DDA2957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09238" y="2173833"/>
                <a:ext cx="624" cy="1202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1E98C5A5-DA48-4F8B-D0B1-012E84438B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4578" y="2212748"/>
                <a:ext cx="0" cy="8393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3294C9DE-1C8D-8833-2C08-59190F88B2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83400" y="1576900"/>
                <a:ext cx="0" cy="6344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34F2ADDC-5A1B-956B-126F-F5B5DD6CFEA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090692" y="1782752"/>
                <a:ext cx="381925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18BE8546-6D20-46BA-61E4-53AAEDEDEBD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5473667" y="2075074"/>
                <a:ext cx="0" cy="19677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BB65253E-580B-8124-005C-4F3FD8FE836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5329773" y="1918800"/>
                <a:ext cx="0" cy="962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1451A137-CA61-3928-6676-3C0FB1A61D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76558" y="1966772"/>
                <a:ext cx="0" cy="2066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4D76C688-1AB5-9B41-71F0-237E2FC15E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2051" y="2173459"/>
                <a:ext cx="0" cy="13294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18A92B61-AB79-9DE9-E28B-29D923B7898B}"/>
                  </a:ext>
                </a:extLst>
              </p:cNvPr>
              <p:cNvCxnSpPr>
                <a:cxnSpLocks/>
              </p:cNvCxnSpPr>
              <p:nvPr/>
            </p:nvCxnSpPr>
            <p:spPr>
              <a:xfrm rot="2636306">
                <a:off x="5872237" y="2241465"/>
                <a:ext cx="148095" cy="1521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67742BB0-46BE-C522-054A-29A65F898C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5755" y="2211380"/>
                <a:ext cx="59223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8DB2296B-0D31-AC9D-A969-FB4227ABAF5D}"/>
                </a:ext>
              </a:extLst>
            </p:cNvPr>
            <p:cNvCxnSpPr>
              <a:cxnSpLocks/>
            </p:cNvCxnSpPr>
            <p:nvPr/>
          </p:nvCxnSpPr>
          <p:spPr>
            <a:xfrm>
              <a:off x="7457871" y="2290063"/>
              <a:ext cx="240972" cy="2487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9E7961FD-DE12-C0CB-75F6-C90E12DA0C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33154" y="1682545"/>
              <a:ext cx="1083299" cy="10929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BD62328F-04A2-8E13-DDA1-89397542F050}"/>
                </a:ext>
              </a:extLst>
            </p:cNvPr>
            <p:cNvCxnSpPr>
              <a:cxnSpLocks/>
            </p:cNvCxnSpPr>
            <p:nvPr/>
          </p:nvCxnSpPr>
          <p:spPr>
            <a:xfrm rot="18859215" flipV="1">
              <a:off x="8464068" y="2995623"/>
              <a:ext cx="0" cy="1732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568FA230-67E7-4948-E441-400B9DA63C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5239" y="2776299"/>
              <a:ext cx="391214" cy="3656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9C6F0402-B6E5-9B1B-2CF7-D4D13AF2FE04}"/>
                </a:ext>
              </a:extLst>
            </p:cNvPr>
            <p:cNvCxnSpPr>
              <a:cxnSpLocks/>
            </p:cNvCxnSpPr>
            <p:nvPr/>
          </p:nvCxnSpPr>
          <p:spPr>
            <a:xfrm rot="2659215" flipH="1">
              <a:off x="8354477" y="3002333"/>
              <a:ext cx="547" cy="1349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3B90EB51-D023-6811-D343-763FE63F9B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71532" y="2757310"/>
              <a:ext cx="124881" cy="1188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6C1BF355-73B3-44AB-9065-6A89749535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18730" y="2224272"/>
              <a:ext cx="359152" cy="3731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FADB7D9A-6E5E-1F41-71D0-39781E2DDAB4}"/>
                </a:ext>
              </a:extLst>
            </p:cNvPr>
            <p:cNvCxnSpPr>
              <a:cxnSpLocks/>
            </p:cNvCxnSpPr>
            <p:nvPr/>
          </p:nvCxnSpPr>
          <p:spPr>
            <a:xfrm rot="8059215" flipH="1" flipV="1">
              <a:off x="7501509" y="2055417"/>
              <a:ext cx="0" cy="1725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7833CE97-2BBC-653B-AAC6-A97758B0A1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0597" y="1696392"/>
              <a:ext cx="396409" cy="385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4C3914EB-6EC3-F129-9279-FCDDD5E22FCD}"/>
                </a:ext>
              </a:extLst>
            </p:cNvPr>
            <p:cNvCxnSpPr>
              <a:cxnSpLocks/>
            </p:cNvCxnSpPr>
            <p:nvPr/>
          </p:nvCxnSpPr>
          <p:spPr>
            <a:xfrm rot="2659215">
              <a:off x="7511118" y="2180721"/>
              <a:ext cx="0" cy="1491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22FC76E1-BE89-603B-5F2B-373CF42183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98843" y="2395525"/>
              <a:ext cx="129293" cy="1358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7398879E-0FDE-AA46-A2C4-4F831CEADA51}"/>
                </a:ext>
              </a:extLst>
            </p:cNvPr>
            <p:cNvCxnSpPr>
              <a:cxnSpLocks/>
            </p:cNvCxnSpPr>
            <p:nvPr/>
          </p:nvCxnSpPr>
          <p:spPr>
            <a:xfrm>
              <a:off x="7828136" y="2395525"/>
              <a:ext cx="368277" cy="379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2B668474-28FF-997F-B067-D31A8BB927D8}"/>
                </a:ext>
              </a:extLst>
            </p:cNvPr>
            <p:cNvCxnSpPr>
              <a:cxnSpLocks/>
            </p:cNvCxnSpPr>
            <p:nvPr/>
          </p:nvCxnSpPr>
          <p:spPr>
            <a:xfrm>
              <a:off x="5945755" y="2211380"/>
              <a:ext cx="59099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005506A1-BF71-9CF1-6473-F05DABBD3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7217" y="4392953"/>
              <a:ext cx="2478" cy="1298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A4934F80-BB6A-E18B-D3EF-D03B6DEAE1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4927" y="4390133"/>
              <a:ext cx="0" cy="287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4A2F4844-B546-F34A-9BED-04DE1CED9A4D}"/>
                </a:ext>
              </a:extLst>
            </p:cNvPr>
            <p:cNvCxnSpPr>
              <a:cxnSpLocks/>
            </p:cNvCxnSpPr>
            <p:nvPr/>
          </p:nvCxnSpPr>
          <p:spPr>
            <a:xfrm>
              <a:off x="6778082" y="4395261"/>
              <a:ext cx="950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0" name="TextBox 399">
            <a:extLst>
              <a:ext uri="{FF2B5EF4-FFF2-40B4-BE49-F238E27FC236}">
                <a16:creationId xmlns:a16="http://schemas.microsoft.com/office/drawing/2014/main" id="{921A692B-9FCC-BA28-0D43-0D6AA562009F}"/>
              </a:ext>
            </a:extLst>
          </p:cNvPr>
          <p:cNvSpPr txBox="1"/>
          <p:nvPr/>
        </p:nvSpPr>
        <p:spPr>
          <a:xfrm>
            <a:off x="6560365" y="3570846"/>
            <a:ext cx="620517" cy="2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Unit 88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EE65F03B-B54A-49D2-8A20-1CBED61CE50E}"/>
              </a:ext>
            </a:extLst>
          </p:cNvPr>
          <p:cNvSpPr txBox="1"/>
          <p:nvPr/>
        </p:nvSpPr>
        <p:spPr>
          <a:xfrm>
            <a:off x="6395284" y="4944177"/>
            <a:ext cx="620517" cy="2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Unit 90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7E4DB19A-A04A-8931-E6C1-956CB6E1D1AA}"/>
              </a:ext>
            </a:extLst>
          </p:cNvPr>
          <p:cNvSpPr txBox="1"/>
          <p:nvPr/>
        </p:nvSpPr>
        <p:spPr>
          <a:xfrm>
            <a:off x="5417452" y="4947128"/>
            <a:ext cx="620517" cy="2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Unit 92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C8C7166D-24A1-33E7-9B6C-49C57EB26FFE}"/>
              </a:ext>
            </a:extLst>
          </p:cNvPr>
          <p:cNvSpPr txBox="1"/>
          <p:nvPr/>
        </p:nvSpPr>
        <p:spPr>
          <a:xfrm>
            <a:off x="5268099" y="3586926"/>
            <a:ext cx="620517" cy="2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Unit 94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77850E74-6E7C-C40E-E7BB-FC677650D895}"/>
              </a:ext>
            </a:extLst>
          </p:cNvPr>
          <p:cNvSpPr txBox="1"/>
          <p:nvPr/>
        </p:nvSpPr>
        <p:spPr>
          <a:xfrm>
            <a:off x="3572680" y="2727920"/>
            <a:ext cx="620517" cy="2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Unit 96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EED62898-7CA0-1C5F-6769-0261C2D32B32}"/>
              </a:ext>
            </a:extLst>
          </p:cNvPr>
          <p:cNvSpPr txBox="1"/>
          <p:nvPr/>
        </p:nvSpPr>
        <p:spPr>
          <a:xfrm>
            <a:off x="4221969" y="2139102"/>
            <a:ext cx="620517" cy="2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Unit 98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2137E675-08F7-0885-6450-CC4DB306D4CA}"/>
              </a:ext>
            </a:extLst>
          </p:cNvPr>
          <p:cNvSpPr txBox="1"/>
          <p:nvPr/>
        </p:nvSpPr>
        <p:spPr>
          <a:xfrm>
            <a:off x="5443771" y="1718437"/>
            <a:ext cx="722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Unit 100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E7AC5293-EAAE-C064-15E7-E85B4A4874DE}"/>
              </a:ext>
            </a:extLst>
          </p:cNvPr>
          <p:cNvSpPr txBox="1"/>
          <p:nvPr/>
        </p:nvSpPr>
        <p:spPr>
          <a:xfrm>
            <a:off x="6307450" y="1715603"/>
            <a:ext cx="722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Unit 102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1B84298C-6DA2-9CA5-E7D6-E2515E6FD384}"/>
              </a:ext>
            </a:extLst>
          </p:cNvPr>
          <p:cNvSpPr txBox="1"/>
          <p:nvPr/>
        </p:nvSpPr>
        <p:spPr>
          <a:xfrm>
            <a:off x="7583133" y="2035397"/>
            <a:ext cx="722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Unit 104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50B55822-BCC0-FB03-7F09-0350EA34CF2E}"/>
              </a:ext>
            </a:extLst>
          </p:cNvPr>
          <p:cNvSpPr txBox="1"/>
          <p:nvPr/>
        </p:nvSpPr>
        <p:spPr>
          <a:xfrm>
            <a:off x="8148234" y="2612135"/>
            <a:ext cx="722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Unit 106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87DF0076-4713-A579-C42C-23C5E6D2053F}"/>
              </a:ext>
            </a:extLst>
          </p:cNvPr>
          <p:cNvSpPr txBox="1"/>
          <p:nvPr/>
        </p:nvSpPr>
        <p:spPr>
          <a:xfrm>
            <a:off x="2264062" y="1115590"/>
            <a:ext cx="1563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Blk 654A</a:t>
            </a:r>
          </a:p>
          <a:p>
            <a:r>
              <a:rPr lang="en-US" sz="1800" dirty="0"/>
              <a:t>2</a:t>
            </a:r>
            <a:r>
              <a:rPr lang="en-US" sz="1800" baseline="30000" dirty="0"/>
              <a:t>nd to </a:t>
            </a:r>
            <a:r>
              <a:rPr lang="en-US" sz="1800" dirty="0"/>
              <a:t>8</a:t>
            </a:r>
            <a:r>
              <a:rPr lang="en-US" sz="1800" baseline="30000" dirty="0"/>
              <a:t>th</a:t>
            </a:r>
            <a:r>
              <a:rPr lang="en-US" sz="1800" dirty="0"/>
              <a:t> </a:t>
            </a:r>
            <a:r>
              <a:rPr lang="en-US" sz="1800" dirty="0" err="1"/>
              <a:t>Storey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189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78">
            <a:extLst>
              <a:ext uri="{FF2B5EF4-FFF2-40B4-BE49-F238E27FC236}">
                <a16:creationId xmlns:a16="http://schemas.microsoft.com/office/drawing/2014/main" id="{0310DA47-3167-10BB-61E5-681598DFA0E9}"/>
              </a:ext>
            </a:extLst>
          </p:cNvPr>
          <p:cNvGrpSpPr/>
          <p:nvPr/>
        </p:nvGrpSpPr>
        <p:grpSpPr>
          <a:xfrm>
            <a:off x="1210331" y="-13274"/>
            <a:ext cx="9760528" cy="6853137"/>
            <a:chOff x="1210331" y="-13274"/>
            <a:chExt cx="9760528" cy="685313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AD80755-729D-FAF5-ABDE-04ECF9C78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0331" y="-13274"/>
              <a:ext cx="9760528" cy="6853137"/>
            </a:xfrm>
            <a:prstGeom prst="rect">
              <a:avLst/>
            </a:prstGeom>
          </p:spPr>
        </p:pic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512E6BD-0294-4CC6-4B2C-D45C8F057937}"/>
                </a:ext>
              </a:extLst>
            </p:cNvPr>
            <p:cNvCxnSpPr>
              <a:cxnSpLocks/>
            </p:cNvCxnSpPr>
            <p:nvPr/>
          </p:nvCxnSpPr>
          <p:spPr>
            <a:xfrm>
              <a:off x="7184847" y="3200400"/>
              <a:ext cx="8433" cy="9812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7D495ABC-44BD-0BC0-DF67-E65E4109451F}"/>
                </a:ext>
              </a:extLst>
            </p:cNvPr>
            <p:cNvGrpSpPr/>
            <p:nvPr/>
          </p:nvGrpSpPr>
          <p:grpSpPr>
            <a:xfrm>
              <a:off x="6440047" y="3200400"/>
              <a:ext cx="753233" cy="981243"/>
              <a:chOff x="6483245" y="1721160"/>
              <a:chExt cx="1137279" cy="1512928"/>
            </a:xfrm>
          </p:grpSpPr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62BB14C-BB6A-E432-23C5-0BD4C20B57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3608" y="1721161"/>
                <a:ext cx="606916" cy="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85D248DC-09E6-6D22-F39B-A4AF62B0C2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7791" y="1721160"/>
                <a:ext cx="12733" cy="15129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90434557-7867-6F3B-6C83-8E2BEB21AC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6195" y="1876104"/>
                <a:ext cx="0" cy="3256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0E5ED505-3320-81B3-CB6D-E790A0F730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4405" y="1721160"/>
                <a:ext cx="0" cy="15926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8CF52A41-4457-6791-557C-BFC4B114B4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96195" y="1878217"/>
                <a:ext cx="32844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B8D7A38-1548-564E-CADE-C6F13848C3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09919" y="2202763"/>
                <a:ext cx="177504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ACD6D434-F0E2-8EB9-6886-F32B21F0C0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83245" y="2953074"/>
                <a:ext cx="317224" cy="1049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051A2363-338E-652E-23E3-E07E24AE56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0469" y="2953074"/>
                <a:ext cx="0" cy="28101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2E9B4D0B-65BD-BD5C-D5F6-E39FDEE616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00469" y="3234086"/>
                <a:ext cx="820055" cy="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3BF0AB3C-7DD8-C751-C94B-5ED68DA277BD}"/>
                </a:ext>
              </a:extLst>
            </p:cNvPr>
            <p:cNvGrpSpPr/>
            <p:nvPr/>
          </p:nvGrpSpPr>
          <p:grpSpPr>
            <a:xfrm>
              <a:off x="5215651" y="3207205"/>
              <a:ext cx="857793" cy="981243"/>
              <a:chOff x="4634574" y="1731653"/>
              <a:chExt cx="1295150" cy="1512928"/>
            </a:xfrm>
          </p:grpSpPr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C3946BC7-503D-76E0-1EA9-233BE5C15D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34574" y="1731654"/>
                <a:ext cx="609384" cy="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D6F50624-9228-6EAD-6195-982038C10B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34574" y="1731653"/>
                <a:ext cx="12785" cy="15129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25BBC1E2-32A3-504E-ED2C-7D8C800709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62662" y="1886597"/>
                <a:ext cx="0" cy="3256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B09B2753-C6F7-96E4-0158-D0155E33FB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3118" y="1731653"/>
                <a:ext cx="0" cy="15926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C814FA16-17C4-DAE1-B251-6CE3B52CF3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32881" y="1888710"/>
                <a:ext cx="33858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19B5930A-4490-6F55-C69B-289D0D164C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1470" y="2213256"/>
                <a:ext cx="178226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A4E6DD96-FB12-FF99-DA62-B2B5DA827E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48207" y="2212229"/>
                <a:ext cx="0" cy="7564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0AA932D1-0DCA-466E-73C8-0F7AF058C7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7964" y="2963567"/>
                <a:ext cx="471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5F67ACBA-4D98-E07A-07DC-1EA6153C29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57964" y="2963567"/>
                <a:ext cx="0" cy="28101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FB207197-2FB2-AACF-7132-044C92F37E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34574" y="3244579"/>
                <a:ext cx="823390" cy="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F923ABA-CD69-067B-81C6-117D12FCB164}"/>
                </a:ext>
              </a:extLst>
            </p:cNvPr>
            <p:cNvCxnSpPr>
              <a:cxnSpLocks/>
            </p:cNvCxnSpPr>
            <p:nvPr/>
          </p:nvCxnSpPr>
          <p:spPr>
            <a:xfrm>
              <a:off x="6295690" y="4753861"/>
              <a:ext cx="2271" cy="133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B202124-8E1E-7BC3-5E00-6E39319FB29C}"/>
                </a:ext>
              </a:extLst>
            </p:cNvPr>
            <p:cNvGrpSpPr/>
            <p:nvPr/>
          </p:nvGrpSpPr>
          <p:grpSpPr>
            <a:xfrm>
              <a:off x="6191250" y="4654292"/>
              <a:ext cx="1002030" cy="722869"/>
              <a:chOff x="6463658" y="4244499"/>
              <a:chExt cx="1512929" cy="1114554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4F730AA-194C-44D6-5565-99C26AF3565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7673126" y="5055593"/>
                <a:ext cx="606916" cy="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C4787B9A-4436-620A-9831-AC1D0226FD5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213756" y="4596222"/>
                <a:ext cx="12733" cy="15129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248B75B5-84FB-FB77-BFA2-A64D84C0D1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658826" y="4271907"/>
                <a:ext cx="0" cy="3256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5AF57F3F-9A78-553F-95BF-48E9D60203D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896954" y="4683301"/>
                <a:ext cx="0" cy="15926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75C06148-33F1-3B35-8B0F-ED9EED4E65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19529" y="4434723"/>
                <a:ext cx="0" cy="32844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2A37153C-1DBD-B5FA-4F56-F751A4F7EC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94983" y="4248447"/>
                <a:ext cx="1029" cy="186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8ADC4F9C-D5C1-B45B-CE03-7CD2CED918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77578" y="4249931"/>
                <a:ext cx="61843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95F5097D-7327-9CC1-7016-36C9C3AD2E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77577" y="4244499"/>
                <a:ext cx="0" cy="1299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55E8B8D2-A07E-ADC2-54B7-FCDE07C1E7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63658" y="4434723"/>
                <a:ext cx="3" cy="9243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8673F1C3-A39A-455C-532D-27231BEE6F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6289" y="4374463"/>
                <a:ext cx="25128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659FC032-0F47-24FB-00D5-B34D85D386CA}"/>
                </a:ext>
              </a:extLst>
            </p:cNvPr>
            <p:cNvGrpSpPr/>
            <p:nvPr/>
          </p:nvGrpSpPr>
          <p:grpSpPr>
            <a:xfrm flipH="1">
              <a:off x="5189220" y="4656853"/>
              <a:ext cx="1002030" cy="722868"/>
              <a:chOff x="6457262" y="4244499"/>
              <a:chExt cx="1519326" cy="1114553"/>
            </a:xfrm>
          </p:grpSpPr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4BE6BE60-3ECF-4D52-76EE-4A37B0AE0B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7673126" y="5055593"/>
                <a:ext cx="606916" cy="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CC537171-A706-ADF1-335E-498F284EA8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7262" y="5346320"/>
                <a:ext cx="151932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A004B5FD-7CF5-CD8F-000A-2B8A6AD24FB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658826" y="4271907"/>
                <a:ext cx="0" cy="3256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848A5750-732B-AC7D-2C5C-8BD1CC91D52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896954" y="4683301"/>
                <a:ext cx="0" cy="15926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DBC7C677-118B-AE2E-8963-5315DD6F30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19529" y="4434723"/>
                <a:ext cx="0" cy="32844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FFE20523-9365-ACEF-B026-EF66E68444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94983" y="4248447"/>
                <a:ext cx="1029" cy="186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45CBE2F1-6C92-FAF2-952A-44DF7D1C5E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77578" y="4249931"/>
                <a:ext cx="61843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21D06AE6-F701-36CA-6BA2-35D6CF1D7F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77577" y="4244499"/>
                <a:ext cx="0" cy="1299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D93468F0-A3C9-E9B5-0DC3-EF0F3FA266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6289" y="4374463"/>
                <a:ext cx="25128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58A6024-8C57-BF2D-1ACE-D839FFC572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7452" y="4269214"/>
              <a:ext cx="49659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13B70D3-902B-6A74-BEA3-E72C3E0469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7452" y="4492821"/>
              <a:ext cx="49659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BE55A5F-4807-9CC7-6053-8F114EFD16F3}"/>
                </a:ext>
              </a:extLst>
            </p:cNvPr>
            <p:cNvCxnSpPr>
              <a:cxnSpLocks/>
            </p:cNvCxnSpPr>
            <p:nvPr/>
          </p:nvCxnSpPr>
          <p:spPr>
            <a:xfrm>
              <a:off x="6440047" y="4154974"/>
              <a:ext cx="2101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938C78B-B3CE-785C-FE0B-28D8C215A34E}"/>
                </a:ext>
              </a:extLst>
            </p:cNvPr>
            <p:cNvCxnSpPr>
              <a:cxnSpLocks/>
            </p:cNvCxnSpPr>
            <p:nvPr/>
          </p:nvCxnSpPr>
          <p:spPr>
            <a:xfrm>
              <a:off x="6445365" y="4147171"/>
              <a:ext cx="0" cy="3809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FF677C6-D21F-E4F6-2B27-0042F2A3C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5512" y="4393795"/>
              <a:ext cx="2478" cy="1298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73E7551-5475-2B82-B02C-E365B030C93D}"/>
                </a:ext>
              </a:extLst>
            </p:cNvPr>
            <p:cNvCxnSpPr>
              <a:cxnSpLocks/>
            </p:cNvCxnSpPr>
            <p:nvPr/>
          </p:nvCxnSpPr>
          <p:spPr>
            <a:xfrm>
              <a:off x="6628136" y="4514899"/>
              <a:ext cx="1548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2F5B283E-5694-20E8-186D-D6F545144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1392" y="4390975"/>
              <a:ext cx="1830" cy="1241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D17F0C9-9739-D2E9-F403-BE79A4FBFB73}"/>
                </a:ext>
              </a:extLst>
            </p:cNvPr>
            <p:cNvCxnSpPr>
              <a:cxnSpLocks/>
            </p:cNvCxnSpPr>
            <p:nvPr/>
          </p:nvCxnSpPr>
          <p:spPr>
            <a:xfrm>
              <a:off x="6441215" y="4518078"/>
              <a:ext cx="950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02B2196-175F-8DAA-489C-71E325366B23}"/>
                </a:ext>
              </a:extLst>
            </p:cNvPr>
            <p:cNvCxnSpPr>
              <a:cxnSpLocks/>
            </p:cNvCxnSpPr>
            <p:nvPr/>
          </p:nvCxnSpPr>
          <p:spPr>
            <a:xfrm>
              <a:off x="6536377" y="4396103"/>
              <a:ext cx="950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4FDB53F-2A88-DF56-DA3C-D18A803B09E3}"/>
                </a:ext>
              </a:extLst>
            </p:cNvPr>
            <p:cNvCxnSpPr>
              <a:cxnSpLocks/>
            </p:cNvCxnSpPr>
            <p:nvPr/>
          </p:nvCxnSpPr>
          <p:spPr>
            <a:xfrm>
              <a:off x="5422125" y="4262600"/>
              <a:ext cx="0" cy="2382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B61A91F-05DC-CD24-46AC-0183ED723352}"/>
                </a:ext>
              </a:extLst>
            </p:cNvPr>
            <p:cNvCxnSpPr>
              <a:cxnSpLocks/>
            </p:cNvCxnSpPr>
            <p:nvPr/>
          </p:nvCxnSpPr>
          <p:spPr>
            <a:xfrm>
              <a:off x="5914042" y="4492821"/>
              <a:ext cx="0" cy="1665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C924F75-508D-06B5-2CAA-CD90A951E5D1}"/>
                </a:ext>
              </a:extLst>
            </p:cNvPr>
            <p:cNvCxnSpPr>
              <a:cxnSpLocks/>
            </p:cNvCxnSpPr>
            <p:nvPr/>
          </p:nvCxnSpPr>
          <p:spPr>
            <a:xfrm>
              <a:off x="5914042" y="4181642"/>
              <a:ext cx="0" cy="877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99556C9-2DEB-5C62-1223-815A86784FAD}"/>
                </a:ext>
              </a:extLst>
            </p:cNvPr>
            <p:cNvCxnSpPr>
              <a:cxnSpLocks/>
            </p:cNvCxnSpPr>
            <p:nvPr/>
          </p:nvCxnSpPr>
          <p:spPr>
            <a:xfrm>
              <a:off x="5760992" y="4180148"/>
              <a:ext cx="1530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96837446-007F-1179-BBF6-CB8DEB3CEC30}"/>
                </a:ext>
              </a:extLst>
            </p:cNvPr>
            <p:cNvGrpSpPr/>
            <p:nvPr/>
          </p:nvGrpSpPr>
          <p:grpSpPr>
            <a:xfrm>
              <a:off x="6073444" y="3980923"/>
              <a:ext cx="246175" cy="205256"/>
              <a:chOff x="8209893" y="3755039"/>
              <a:chExt cx="279533" cy="270398"/>
            </a:xfrm>
          </p:grpSpPr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A8E22563-7434-E2A0-3C16-CC1D8F1A52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09893" y="3755039"/>
                <a:ext cx="27953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1D55CD34-6892-E95C-291D-9E51BC9F2B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09893" y="3755039"/>
                <a:ext cx="0" cy="2683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76772E1C-5F19-280F-4112-EE32679C1B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85250" y="3755039"/>
                <a:ext cx="0" cy="2683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A81D274E-1A9C-876D-2836-36C6848E98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09893" y="4025436"/>
                <a:ext cx="271242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D59F7DA8-2D6E-120D-F35B-92C3352689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18184" y="3761754"/>
                <a:ext cx="262952" cy="26368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B5672973-9DB7-549B-90BC-0226894C0C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29368" y="3761083"/>
                <a:ext cx="237152" cy="25567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31B58648-268B-5E9F-0C62-A6A9BBBA7FBB}"/>
                </a:ext>
              </a:extLst>
            </p:cNvPr>
            <p:cNvGrpSpPr/>
            <p:nvPr/>
          </p:nvGrpSpPr>
          <p:grpSpPr>
            <a:xfrm>
              <a:off x="6066142" y="4568209"/>
              <a:ext cx="246175" cy="209463"/>
              <a:chOff x="8209893" y="3749496"/>
              <a:chExt cx="279533" cy="275940"/>
            </a:xfrm>
          </p:grpSpPr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E5F7C883-0672-9D88-9577-55A9E3EBE5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09893" y="3755039"/>
                <a:ext cx="27953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1469D493-9EDD-5AA0-5CCC-9F670FE18E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18030" y="3757114"/>
                <a:ext cx="0" cy="2683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5E449B91-FFD0-06C6-EFC3-A47B7F985B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82774" y="3749496"/>
                <a:ext cx="0" cy="2683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4C7CBF49-5E8A-605D-6905-9B6051FB16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14782" y="4018430"/>
                <a:ext cx="271242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F5034AAE-C716-6D59-FDB1-54636D1CC9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18184" y="3761754"/>
                <a:ext cx="262952" cy="26368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EECA1ADF-2389-241E-EAC4-D3073B8EC9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29368" y="3761083"/>
                <a:ext cx="237152" cy="25567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33A6AF4E-8215-654F-1FF8-CA03779C3490}"/>
                </a:ext>
              </a:extLst>
            </p:cNvPr>
            <p:cNvGrpSpPr/>
            <p:nvPr/>
          </p:nvGrpSpPr>
          <p:grpSpPr>
            <a:xfrm>
              <a:off x="5533086" y="4262600"/>
              <a:ext cx="195430" cy="238217"/>
              <a:chOff x="8105772" y="3555433"/>
              <a:chExt cx="295073" cy="269536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263ECA5F-A44B-FCE7-45CE-1ED738DE4CF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19717" y="3683459"/>
                <a:ext cx="25605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D4207137-2335-E517-A3A7-4B9020E6AC3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180913" y="3696126"/>
                <a:ext cx="25768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AB40DB81-6BF2-BDE6-5FE3-2874C9FCCD3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144254" y="3685053"/>
                <a:ext cx="25286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DFC95128-BB17-B969-77C0-7E267DD8358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107333" y="3685053"/>
                <a:ext cx="25286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6BA2AA3D-6A7A-A6B2-3D15-A96BF608B5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068894" y="3685053"/>
                <a:ext cx="25286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899C04C9-BB5E-7524-9B7D-9AC905B5009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025631" y="3688308"/>
                <a:ext cx="25978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9B6D6D13-7CEA-8EB2-8FE7-4B10C016D0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8253309" y="3540258"/>
                <a:ext cx="0" cy="29507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DA73263-E872-42A5-136B-D05AA7CEF478}"/>
                </a:ext>
              </a:extLst>
            </p:cNvPr>
            <p:cNvCxnSpPr>
              <a:cxnSpLocks/>
            </p:cNvCxnSpPr>
            <p:nvPr/>
          </p:nvCxnSpPr>
          <p:spPr>
            <a:xfrm>
              <a:off x="6668650" y="3931699"/>
              <a:ext cx="0" cy="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BFADF29-D0A8-F474-3A2C-8698E5EE16B1}"/>
                </a:ext>
              </a:extLst>
            </p:cNvPr>
            <p:cNvCxnSpPr>
              <a:cxnSpLocks/>
            </p:cNvCxnSpPr>
            <p:nvPr/>
          </p:nvCxnSpPr>
          <p:spPr>
            <a:xfrm>
              <a:off x="6812438" y="3927344"/>
              <a:ext cx="0" cy="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02422DB-854C-85EC-14F6-E44DE9D0EA0D}"/>
                </a:ext>
              </a:extLst>
            </p:cNvPr>
            <p:cNvCxnSpPr>
              <a:cxnSpLocks/>
            </p:cNvCxnSpPr>
            <p:nvPr/>
          </p:nvCxnSpPr>
          <p:spPr>
            <a:xfrm>
              <a:off x="6300932" y="2431590"/>
              <a:ext cx="10809" cy="15673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911102A-98EA-23B3-D7B5-3FC06F34732F}"/>
                </a:ext>
              </a:extLst>
            </p:cNvPr>
            <p:cNvCxnSpPr>
              <a:cxnSpLocks/>
            </p:cNvCxnSpPr>
            <p:nvPr/>
          </p:nvCxnSpPr>
          <p:spPr>
            <a:xfrm>
              <a:off x="6456106" y="2420137"/>
              <a:ext cx="0" cy="15938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0F2209B-DA26-4907-C719-EFCCE5B7E4C7}"/>
                </a:ext>
              </a:extLst>
            </p:cNvPr>
            <p:cNvCxnSpPr>
              <a:cxnSpLocks/>
            </p:cNvCxnSpPr>
            <p:nvPr/>
          </p:nvCxnSpPr>
          <p:spPr>
            <a:xfrm>
              <a:off x="5086523" y="2430321"/>
              <a:ext cx="122577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8F18462-D855-37BC-F2EE-F0E7B2C6F43A}"/>
                </a:ext>
              </a:extLst>
            </p:cNvPr>
            <p:cNvCxnSpPr>
              <a:cxnSpLocks/>
            </p:cNvCxnSpPr>
            <p:nvPr/>
          </p:nvCxnSpPr>
          <p:spPr>
            <a:xfrm>
              <a:off x="6450830" y="2430321"/>
              <a:ext cx="99735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5BC23EE-0CB1-CA20-2849-36825A84CB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4205" y="2935916"/>
              <a:ext cx="254189" cy="232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77D9B00-E6F6-4790-3B3D-A248BACB14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5815" y="2430321"/>
              <a:ext cx="440708" cy="4255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B8806A6-FB93-8985-8BAD-D6EE23DEA8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0448" y="2750508"/>
              <a:ext cx="349426" cy="3507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84A3049-D148-BA5C-4D26-B2AAC39FE253}"/>
                </a:ext>
              </a:extLst>
            </p:cNvPr>
            <p:cNvCxnSpPr>
              <a:cxnSpLocks/>
            </p:cNvCxnSpPr>
            <p:nvPr/>
          </p:nvCxnSpPr>
          <p:spPr>
            <a:xfrm>
              <a:off x="4572863" y="2925900"/>
              <a:ext cx="157931" cy="1624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1E10730-0D8F-613B-7119-2C00FA970DFB}"/>
                </a:ext>
              </a:extLst>
            </p:cNvPr>
            <p:cNvCxnSpPr>
              <a:cxnSpLocks/>
            </p:cNvCxnSpPr>
            <p:nvPr/>
          </p:nvCxnSpPr>
          <p:spPr>
            <a:xfrm>
              <a:off x="4928592" y="2591234"/>
              <a:ext cx="157931" cy="1624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B632613C-E311-E508-A10B-EF3AD5F85312}"/>
                </a:ext>
              </a:extLst>
            </p:cNvPr>
            <p:cNvGrpSpPr/>
            <p:nvPr/>
          </p:nvGrpSpPr>
          <p:grpSpPr>
            <a:xfrm rot="18958443">
              <a:off x="4695414" y="2717716"/>
              <a:ext cx="295073" cy="212497"/>
              <a:chOff x="6019385" y="4510658"/>
              <a:chExt cx="295073" cy="282353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06BD5961-44C2-9FF9-E831-A87AD5B9991A}"/>
                  </a:ext>
                </a:extLst>
              </p:cNvPr>
              <p:cNvCxnSpPr/>
              <p:nvPr/>
            </p:nvCxnSpPr>
            <p:spPr>
              <a:xfrm rot="5400000">
                <a:off x="6124180" y="4652648"/>
                <a:ext cx="2743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F85DB62-7FF7-CBBA-C42D-FCA2C48DE625}"/>
                  </a:ext>
                </a:extLst>
              </p:cNvPr>
              <p:cNvCxnSpPr/>
              <p:nvPr/>
            </p:nvCxnSpPr>
            <p:spPr>
              <a:xfrm rot="5400000">
                <a:off x="6086195" y="4647834"/>
                <a:ext cx="2743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51CFBD5-C59F-C8B7-3808-49C60280CAF7}"/>
                  </a:ext>
                </a:extLst>
              </p:cNvPr>
              <p:cNvCxnSpPr/>
              <p:nvPr/>
            </p:nvCxnSpPr>
            <p:spPr>
              <a:xfrm rot="5400000">
                <a:off x="6047124" y="4655836"/>
                <a:ext cx="2743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144C18DC-2C53-0714-B684-44C24B63CAF0}"/>
                  </a:ext>
                </a:extLst>
              </p:cNvPr>
              <p:cNvCxnSpPr/>
              <p:nvPr/>
            </p:nvCxnSpPr>
            <p:spPr>
              <a:xfrm rot="5400000">
                <a:off x="6010202" y="4655836"/>
                <a:ext cx="2743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C62E3866-3105-5C66-6DF0-ADF718AD6CDD}"/>
                  </a:ext>
                </a:extLst>
              </p:cNvPr>
              <p:cNvCxnSpPr/>
              <p:nvPr/>
            </p:nvCxnSpPr>
            <p:spPr>
              <a:xfrm rot="5400000">
                <a:off x="5971763" y="4655836"/>
                <a:ext cx="2743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7915BF0A-0AF9-0A6C-2E32-F4DD56267465}"/>
                  </a:ext>
                </a:extLst>
              </p:cNvPr>
              <p:cNvCxnSpPr/>
              <p:nvPr/>
            </p:nvCxnSpPr>
            <p:spPr>
              <a:xfrm rot="5400000">
                <a:off x="5931959" y="4655632"/>
                <a:ext cx="2743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AC1CD03-0923-F92B-B27A-2B0F955620D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6166922" y="4500297"/>
                <a:ext cx="0" cy="29507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A317D0E-C0CC-DBFE-9ABD-5DF5762904E0}"/>
                </a:ext>
              </a:extLst>
            </p:cNvPr>
            <p:cNvCxnSpPr>
              <a:cxnSpLocks/>
            </p:cNvCxnSpPr>
            <p:nvPr/>
          </p:nvCxnSpPr>
          <p:spPr>
            <a:xfrm rot="162717" flipH="1" flipV="1">
              <a:off x="7573415" y="2594476"/>
              <a:ext cx="286572" cy="2686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7F3A48E-7E3F-AA65-5C18-81D5B2C4A1D5}"/>
                </a:ext>
              </a:extLst>
            </p:cNvPr>
            <p:cNvCxnSpPr>
              <a:cxnSpLocks/>
            </p:cNvCxnSpPr>
            <p:nvPr/>
          </p:nvCxnSpPr>
          <p:spPr>
            <a:xfrm rot="162717" flipH="1" flipV="1">
              <a:off x="7358107" y="2670740"/>
              <a:ext cx="347823" cy="3398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3FF3505-66BF-2D85-BA34-6591463FF0F7}"/>
                </a:ext>
              </a:extLst>
            </p:cNvPr>
            <p:cNvCxnSpPr>
              <a:cxnSpLocks/>
            </p:cNvCxnSpPr>
            <p:nvPr/>
          </p:nvCxnSpPr>
          <p:spPr>
            <a:xfrm rot="162717" flipH="1">
              <a:off x="7701581" y="2852488"/>
              <a:ext cx="157207" cy="1573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62B4145-7281-A7CA-CD12-9280958E3924}"/>
                </a:ext>
              </a:extLst>
            </p:cNvPr>
            <p:cNvCxnSpPr>
              <a:cxnSpLocks/>
            </p:cNvCxnSpPr>
            <p:nvPr/>
          </p:nvCxnSpPr>
          <p:spPr>
            <a:xfrm rot="162717" flipH="1">
              <a:off x="7363219" y="2511902"/>
              <a:ext cx="157207" cy="1573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B60D505-E5B7-135C-5E83-949FC59EF01A}"/>
                </a:ext>
              </a:extLst>
            </p:cNvPr>
            <p:cNvGrpSpPr/>
            <p:nvPr/>
          </p:nvGrpSpPr>
          <p:grpSpPr>
            <a:xfrm rot="2804274" flipH="1">
              <a:off x="7451686" y="2642015"/>
              <a:ext cx="293720" cy="205849"/>
              <a:chOff x="6019385" y="4510658"/>
              <a:chExt cx="295073" cy="282353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964D9D2-315F-023B-238C-25547E229277}"/>
                  </a:ext>
                </a:extLst>
              </p:cNvPr>
              <p:cNvCxnSpPr/>
              <p:nvPr/>
            </p:nvCxnSpPr>
            <p:spPr>
              <a:xfrm rot="5400000">
                <a:off x="6124180" y="4652648"/>
                <a:ext cx="2743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E42438B5-B63D-7C7C-5645-5643C9EED987}"/>
                  </a:ext>
                </a:extLst>
              </p:cNvPr>
              <p:cNvCxnSpPr/>
              <p:nvPr/>
            </p:nvCxnSpPr>
            <p:spPr>
              <a:xfrm rot="5400000">
                <a:off x="6086195" y="4647834"/>
                <a:ext cx="2743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43EE6E8-E270-DFD5-89AD-E619AFFC7AFB}"/>
                  </a:ext>
                </a:extLst>
              </p:cNvPr>
              <p:cNvCxnSpPr/>
              <p:nvPr/>
            </p:nvCxnSpPr>
            <p:spPr>
              <a:xfrm rot="5400000">
                <a:off x="6047124" y="4655836"/>
                <a:ext cx="2743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78BE30E-196D-D944-8AD2-B905CA51E896}"/>
                  </a:ext>
                </a:extLst>
              </p:cNvPr>
              <p:cNvCxnSpPr/>
              <p:nvPr/>
            </p:nvCxnSpPr>
            <p:spPr>
              <a:xfrm rot="5400000">
                <a:off x="6010202" y="4655836"/>
                <a:ext cx="2743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5A78D23-9BB3-8C04-90B4-756E5A961187}"/>
                  </a:ext>
                </a:extLst>
              </p:cNvPr>
              <p:cNvCxnSpPr/>
              <p:nvPr/>
            </p:nvCxnSpPr>
            <p:spPr>
              <a:xfrm rot="5400000">
                <a:off x="5971763" y="4655836"/>
                <a:ext cx="2743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1921D2C7-47AB-9586-34C0-8BB084FCC0E3}"/>
                  </a:ext>
                </a:extLst>
              </p:cNvPr>
              <p:cNvCxnSpPr/>
              <p:nvPr/>
            </p:nvCxnSpPr>
            <p:spPr>
              <a:xfrm rot="5400000">
                <a:off x="5931959" y="4655632"/>
                <a:ext cx="2743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7073073C-BB16-87EC-867E-F7D1C49921D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6166922" y="4500297"/>
                <a:ext cx="0" cy="29507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0ECB153-6B6B-30F1-0DC3-90833A3378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97946" y="2600249"/>
              <a:ext cx="107187" cy="1079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743A679-43CB-BAAD-0274-6169CBA73A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02680" y="2600249"/>
              <a:ext cx="502853" cy="5126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6F517FC-8051-96C1-45AB-6A90E86721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37910" y="2430321"/>
              <a:ext cx="82500" cy="897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78B1DD4-24A2-DF15-A359-98E4D2B09F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0448" y="1591789"/>
              <a:ext cx="300562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F0E0567-0212-68FD-9B12-789E44C7E9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7211" y="3078931"/>
              <a:ext cx="283456" cy="2649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960B251-FA8B-353C-AFB0-253E883658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4465" y="1591789"/>
              <a:ext cx="1476939" cy="14389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745E9B1-FACA-99FC-7668-647DCC0D1659}"/>
                </a:ext>
              </a:extLst>
            </p:cNvPr>
            <p:cNvCxnSpPr>
              <a:cxnSpLocks/>
            </p:cNvCxnSpPr>
            <p:nvPr/>
          </p:nvCxnSpPr>
          <p:spPr>
            <a:xfrm rot="2763694">
              <a:off x="3216006" y="3168281"/>
              <a:ext cx="381925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C5D17C7-FFC4-9E7D-7F4A-008E66F4EC2E}"/>
                </a:ext>
              </a:extLst>
            </p:cNvPr>
            <p:cNvCxnSpPr>
              <a:cxnSpLocks/>
            </p:cNvCxnSpPr>
            <p:nvPr/>
          </p:nvCxnSpPr>
          <p:spPr>
            <a:xfrm rot="2763694" flipH="1" flipV="1">
              <a:off x="3816340" y="3218004"/>
              <a:ext cx="0" cy="1967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024CC0D-23B3-C106-7FF7-5DE027B1B6B1}"/>
                </a:ext>
              </a:extLst>
            </p:cNvPr>
            <p:cNvCxnSpPr>
              <a:cxnSpLocks/>
            </p:cNvCxnSpPr>
            <p:nvPr/>
          </p:nvCxnSpPr>
          <p:spPr>
            <a:xfrm rot="2763694" flipH="1" flipV="1">
              <a:off x="3569409" y="3219389"/>
              <a:ext cx="0" cy="962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653E444-E038-0F0B-1E8B-E25D40C57705}"/>
                </a:ext>
              </a:extLst>
            </p:cNvPr>
            <p:cNvCxnSpPr>
              <a:cxnSpLocks/>
            </p:cNvCxnSpPr>
            <p:nvPr/>
          </p:nvCxnSpPr>
          <p:spPr>
            <a:xfrm rot="18963694" flipH="1">
              <a:off x="3674704" y="3206012"/>
              <a:ext cx="0" cy="2066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9A6D733-D2D3-9647-542E-322DBF050C94}"/>
                </a:ext>
              </a:extLst>
            </p:cNvPr>
            <p:cNvCxnSpPr>
              <a:cxnSpLocks/>
            </p:cNvCxnSpPr>
            <p:nvPr/>
          </p:nvCxnSpPr>
          <p:spPr>
            <a:xfrm rot="18963694">
              <a:off x="3933309" y="3229516"/>
              <a:ext cx="0" cy="1329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05C7B49-284A-AC09-2A04-243649DCA876}"/>
                </a:ext>
              </a:extLst>
            </p:cNvPr>
            <p:cNvCxnSpPr>
              <a:cxnSpLocks/>
            </p:cNvCxnSpPr>
            <p:nvPr/>
          </p:nvCxnSpPr>
          <p:spPr>
            <a:xfrm>
              <a:off x="4237657" y="3078931"/>
              <a:ext cx="93035" cy="893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C41AC5B-5070-78C0-643D-CD60CC0BE5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36068" y="1591789"/>
              <a:ext cx="1180385" cy="11837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460DC72-A07E-4D4B-CD38-99CEBC1EFD79}"/>
                </a:ext>
              </a:extLst>
            </p:cNvPr>
            <p:cNvCxnSpPr>
              <a:cxnSpLocks/>
            </p:cNvCxnSpPr>
            <p:nvPr/>
          </p:nvCxnSpPr>
          <p:spPr>
            <a:xfrm rot="18859215" flipV="1">
              <a:off x="8464068" y="2995623"/>
              <a:ext cx="0" cy="1732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622762D-0D56-18F9-9BD7-19A7C0BD1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5239" y="2776299"/>
              <a:ext cx="391214" cy="3656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496CBBD-66DA-B6B9-F494-E2E0283B4733}"/>
                </a:ext>
              </a:extLst>
            </p:cNvPr>
            <p:cNvCxnSpPr>
              <a:cxnSpLocks/>
            </p:cNvCxnSpPr>
            <p:nvPr/>
          </p:nvCxnSpPr>
          <p:spPr>
            <a:xfrm rot="2659215" flipH="1">
              <a:off x="8354477" y="3002333"/>
              <a:ext cx="547" cy="1349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C2465CD-9FC0-6F63-CE95-B54539D02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7217" y="4392953"/>
              <a:ext cx="2478" cy="1298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692541D-7AB8-0C6E-E932-0C15BC6FAC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4927" y="4390133"/>
              <a:ext cx="0" cy="287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92D709-E1DC-5FF7-4229-9230357083CD}"/>
                </a:ext>
              </a:extLst>
            </p:cNvPr>
            <p:cNvCxnSpPr>
              <a:cxnSpLocks/>
            </p:cNvCxnSpPr>
            <p:nvPr/>
          </p:nvCxnSpPr>
          <p:spPr>
            <a:xfrm>
              <a:off x="6778082" y="4395261"/>
              <a:ext cx="950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0865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1290431-EEEA-718B-D807-13602C90259A}"/>
              </a:ext>
            </a:extLst>
          </p:cNvPr>
          <p:cNvGrpSpPr/>
          <p:nvPr/>
        </p:nvGrpSpPr>
        <p:grpSpPr>
          <a:xfrm>
            <a:off x="3245735" y="1638490"/>
            <a:ext cx="5670718" cy="3741231"/>
            <a:chOff x="3245735" y="1638490"/>
            <a:chExt cx="5670718" cy="374123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DEE07C9-5C86-6542-949C-A3FE13F17DED}"/>
                </a:ext>
              </a:extLst>
            </p:cNvPr>
            <p:cNvCxnSpPr>
              <a:cxnSpLocks/>
            </p:cNvCxnSpPr>
            <p:nvPr/>
          </p:nvCxnSpPr>
          <p:spPr>
            <a:xfrm>
              <a:off x="7184847" y="3200400"/>
              <a:ext cx="8433" cy="9812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4D01EC7-79D2-00E0-C4A4-764EA87EB9C6}"/>
                </a:ext>
              </a:extLst>
            </p:cNvPr>
            <p:cNvGrpSpPr/>
            <p:nvPr/>
          </p:nvGrpSpPr>
          <p:grpSpPr>
            <a:xfrm>
              <a:off x="6440047" y="3200400"/>
              <a:ext cx="753233" cy="981243"/>
              <a:chOff x="6483245" y="1721160"/>
              <a:chExt cx="1137279" cy="1512928"/>
            </a:xfrm>
          </p:grpSpPr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BAB546C1-DD9E-127E-4113-A2C003F369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3608" y="1721161"/>
                <a:ext cx="606916" cy="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8035F0A1-88CE-D476-8D6D-A40481DCDE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7791" y="1721160"/>
                <a:ext cx="12733" cy="15129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50FB4AB1-161A-857E-C9FA-1F3F0D7280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6195" y="1876104"/>
                <a:ext cx="0" cy="3256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EE6174D6-1D15-8E14-7193-0532195123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4405" y="1721160"/>
                <a:ext cx="0" cy="15926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AEFD83EC-4496-EA66-862F-9E40D35EDF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96195" y="1878217"/>
                <a:ext cx="32844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EFE3B90C-86B3-C3F2-5228-597C3F5455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09919" y="2202763"/>
                <a:ext cx="177504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D624A84B-E878-0610-066F-F6BB6DF397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83245" y="2953074"/>
                <a:ext cx="317224" cy="1049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6E047661-8E28-4348-1FA8-CD664B1B8F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0469" y="2953074"/>
                <a:ext cx="0" cy="28101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B622A754-C4B5-884A-710F-441BBB5365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00469" y="3234086"/>
                <a:ext cx="820055" cy="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E867D57-CBBC-5985-5530-B24ADBB367B9}"/>
                </a:ext>
              </a:extLst>
            </p:cNvPr>
            <p:cNvGrpSpPr/>
            <p:nvPr/>
          </p:nvGrpSpPr>
          <p:grpSpPr>
            <a:xfrm>
              <a:off x="5215651" y="3207205"/>
              <a:ext cx="857793" cy="981243"/>
              <a:chOff x="4634574" y="1731653"/>
              <a:chExt cx="1295150" cy="1512928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EFFD1D83-DD82-C94E-75E0-A1573BF070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34574" y="1731654"/>
                <a:ext cx="609384" cy="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ECBEA84F-2107-2574-D387-A688F379E2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34574" y="1731653"/>
                <a:ext cx="12785" cy="15129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FC2E5798-7316-1AB6-F15C-189788CAF6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62662" y="1886597"/>
                <a:ext cx="0" cy="3256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85704C32-83D3-4FFE-1633-379BBE12DC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3118" y="1731653"/>
                <a:ext cx="0" cy="15926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C1F08324-496D-CBDB-4735-0CA1D82835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32881" y="1888710"/>
                <a:ext cx="33858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1D8A9B4D-4D46-6298-F034-1831C9FE1C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1470" y="2213256"/>
                <a:ext cx="178226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6128C069-3405-3A90-73B5-B9ABD3DABB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48207" y="2212229"/>
                <a:ext cx="0" cy="7564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689370E7-9BEF-8020-811D-F2F7967688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7964" y="2963567"/>
                <a:ext cx="471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EEF3A411-8EE3-66EC-7A88-6DAD4A8D5D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57964" y="2963567"/>
                <a:ext cx="0" cy="28101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C3413AE2-1BEE-721B-E90A-2B01C2E306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34574" y="3244579"/>
                <a:ext cx="823390" cy="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0C158B3-1432-4141-F937-DA00BECFC3D9}"/>
                </a:ext>
              </a:extLst>
            </p:cNvPr>
            <p:cNvCxnSpPr>
              <a:cxnSpLocks/>
            </p:cNvCxnSpPr>
            <p:nvPr/>
          </p:nvCxnSpPr>
          <p:spPr>
            <a:xfrm>
              <a:off x="6295690" y="4753861"/>
              <a:ext cx="2271" cy="133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504D22A-B654-69BC-09E7-C5C407CD2B88}"/>
                </a:ext>
              </a:extLst>
            </p:cNvPr>
            <p:cNvGrpSpPr/>
            <p:nvPr/>
          </p:nvGrpSpPr>
          <p:grpSpPr>
            <a:xfrm>
              <a:off x="6191249" y="4654292"/>
              <a:ext cx="1002029" cy="722869"/>
              <a:chOff x="6463658" y="4244499"/>
              <a:chExt cx="1512928" cy="1114554"/>
            </a:xfrm>
          </p:grpSpPr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2128899B-9301-6A32-08F8-12ABD3BB6CB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7673126" y="5055593"/>
                <a:ext cx="606916" cy="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07561016-F4D6-7939-020C-85A879E6B29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658826" y="4271907"/>
                <a:ext cx="0" cy="3256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F9D77B2E-BEF3-ADEE-4DA4-8BB9C0BB3F9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896954" y="4683301"/>
                <a:ext cx="0" cy="15926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8421FC7C-2D29-B13B-0D29-3A8CAA1ACB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19529" y="4434723"/>
                <a:ext cx="0" cy="32844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FA8848AE-0D1E-F92A-627B-D38C734A9C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94983" y="4248447"/>
                <a:ext cx="1029" cy="186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39807806-10C8-C3AF-6D5B-D9828CE85A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77578" y="4249931"/>
                <a:ext cx="61843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BD77C984-08D2-5A6A-5087-465BF5E9E7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77577" y="4244499"/>
                <a:ext cx="0" cy="1299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7F22B5C2-6883-C52F-3C12-A29287A2CF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63658" y="4434723"/>
                <a:ext cx="3" cy="9243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D0F89738-2FDD-0181-3BA5-81EAEB5E2D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6289" y="4374463"/>
                <a:ext cx="25128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19ACC03-CC2F-011D-9941-0D03F19037ED}"/>
                </a:ext>
              </a:extLst>
            </p:cNvPr>
            <p:cNvGrpSpPr/>
            <p:nvPr/>
          </p:nvGrpSpPr>
          <p:grpSpPr>
            <a:xfrm flipH="1">
              <a:off x="5189220" y="4656853"/>
              <a:ext cx="2004056" cy="722868"/>
              <a:chOff x="4937942" y="4244499"/>
              <a:chExt cx="3038646" cy="1114553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B26C220B-74FF-9A9E-F3A1-276017FD833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7673126" y="5055593"/>
                <a:ext cx="606916" cy="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BBB9F5C6-DEB8-CF0C-C16F-7A035A0940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7942" y="5346319"/>
                <a:ext cx="3038646" cy="87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C40908B9-1F46-6D20-843F-BB95F608BEC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658826" y="4271907"/>
                <a:ext cx="0" cy="3256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91349D05-8EAF-3AEB-148A-CF843065C8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896954" y="4683301"/>
                <a:ext cx="0" cy="15926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7F426BB6-9291-4561-F269-968AA39804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19529" y="4434723"/>
                <a:ext cx="0" cy="32844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240A1C2A-A09E-6DAF-1315-D9B236E0D2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94983" y="4248447"/>
                <a:ext cx="1029" cy="186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5F3F2E20-D98D-8EE8-DBF6-BDC6004545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77578" y="4249931"/>
                <a:ext cx="61843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C209D676-306A-0C50-FBDC-6BDD5A3459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77577" y="4244499"/>
                <a:ext cx="0" cy="1299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70865055-3C14-094C-0B31-EE49D383BC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6289" y="4374463"/>
                <a:ext cx="25128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C61405-E270-788A-B6F8-332D152E50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7452" y="4269214"/>
              <a:ext cx="49659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285ADB9-013E-9070-7DED-4C21486FB1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7452" y="4492821"/>
              <a:ext cx="49659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C913569-0D7F-40B5-8FEB-4C7F44979428}"/>
                </a:ext>
              </a:extLst>
            </p:cNvPr>
            <p:cNvCxnSpPr>
              <a:cxnSpLocks/>
            </p:cNvCxnSpPr>
            <p:nvPr/>
          </p:nvCxnSpPr>
          <p:spPr>
            <a:xfrm>
              <a:off x="6440047" y="4154974"/>
              <a:ext cx="2101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3D281CA-2389-B51B-BFBB-F3F5D98927D6}"/>
                </a:ext>
              </a:extLst>
            </p:cNvPr>
            <p:cNvCxnSpPr>
              <a:cxnSpLocks/>
            </p:cNvCxnSpPr>
            <p:nvPr/>
          </p:nvCxnSpPr>
          <p:spPr>
            <a:xfrm>
              <a:off x="6445365" y="4147171"/>
              <a:ext cx="0" cy="3809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51298C0-72A1-734F-3FA6-3F6A7BD1D6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5512" y="4393795"/>
              <a:ext cx="2478" cy="1298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384A3B-C64F-B8AE-742A-02F751D1C27B}"/>
                </a:ext>
              </a:extLst>
            </p:cNvPr>
            <p:cNvCxnSpPr>
              <a:cxnSpLocks/>
            </p:cNvCxnSpPr>
            <p:nvPr/>
          </p:nvCxnSpPr>
          <p:spPr>
            <a:xfrm>
              <a:off x="6628136" y="4514899"/>
              <a:ext cx="1548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80841DA-6C28-681A-E9C6-6631D0567E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1392" y="4390975"/>
              <a:ext cx="1830" cy="1241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A0C7488-6252-095C-8395-2298F8D069ED}"/>
                </a:ext>
              </a:extLst>
            </p:cNvPr>
            <p:cNvCxnSpPr>
              <a:cxnSpLocks/>
            </p:cNvCxnSpPr>
            <p:nvPr/>
          </p:nvCxnSpPr>
          <p:spPr>
            <a:xfrm>
              <a:off x="6441215" y="4518078"/>
              <a:ext cx="950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4223491-5EB5-10FF-C310-1EBD5367DC63}"/>
                </a:ext>
              </a:extLst>
            </p:cNvPr>
            <p:cNvCxnSpPr>
              <a:cxnSpLocks/>
            </p:cNvCxnSpPr>
            <p:nvPr/>
          </p:nvCxnSpPr>
          <p:spPr>
            <a:xfrm>
              <a:off x="6536377" y="4396103"/>
              <a:ext cx="950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837765A-8E7D-0056-F61F-C2958493018B}"/>
                </a:ext>
              </a:extLst>
            </p:cNvPr>
            <p:cNvCxnSpPr>
              <a:cxnSpLocks/>
            </p:cNvCxnSpPr>
            <p:nvPr/>
          </p:nvCxnSpPr>
          <p:spPr>
            <a:xfrm>
              <a:off x="5422125" y="4262600"/>
              <a:ext cx="0" cy="2382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B65CD3-1558-D94C-FD0B-2558F972A291}"/>
                </a:ext>
              </a:extLst>
            </p:cNvPr>
            <p:cNvCxnSpPr>
              <a:cxnSpLocks/>
            </p:cNvCxnSpPr>
            <p:nvPr/>
          </p:nvCxnSpPr>
          <p:spPr>
            <a:xfrm>
              <a:off x="5914042" y="4492821"/>
              <a:ext cx="0" cy="1665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CB3DCCC-2C72-0F1A-43E8-B86D897B5C88}"/>
                </a:ext>
              </a:extLst>
            </p:cNvPr>
            <p:cNvCxnSpPr>
              <a:cxnSpLocks/>
            </p:cNvCxnSpPr>
            <p:nvPr/>
          </p:nvCxnSpPr>
          <p:spPr>
            <a:xfrm>
              <a:off x="5914042" y="4181642"/>
              <a:ext cx="0" cy="877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09B4F7E-9B78-7EB8-DDF7-A11BA7F6A3D4}"/>
                </a:ext>
              </a:extLst>
            </p:cNvPr>
            <p:cNvCxnSpPr>
              <a:cxnSpLocks/>
            </p:cNvCxnSpPr>
            <p:nvPr/>
          </p:nvCxnSpPr>
          <p:spPr>
            <a:xfrm>
              <a:off x="5760992" y="4180148"/>
              <a:ext cx="1530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9FA30FC-676E-65B1-98E7-635B2E88A2C4}"/>
                </a:ext>
              </a:extLst>
            </p:cNvPr>
            <p:cNvGrpSpPr/>
            <p:nvPr/>
          </p:nvGrpSpPr>
          <p:grpSpPr>
            <a:xfrm>
              <a:off x="6073444" y="3980923"/>
              <a:ext cx="246175" cy="205256"/>
              <a:chOff x="8209893" y="3755039"/>
              <a:chExt cx="279533" cy="270398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1A4B05F8-823A-F1DF-6005-BFCA2D5721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09893" y="3755039"/>
                <a:ext cx="27953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7FEE7582-898C-EAEB-D72B-0D04E81BE0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09893" y="3755039"/>
                <a:ext cx="0" cy="2683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F9ECB454-4486-D185-5BFF-B5F5E16D9F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85250" y="3755039"/>
                <a:ext cx="0" cy="2683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FDC4CFC2-29AA-4B73-AE0C-812276D5B1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09893" y="4025436"/>
                <a:ext cx="271242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FBAC412A-9241-6D07-7702-A9892E9735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18184" y="3761754"/>
                <a:ext cx="262952" cy="26368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CBD1E9C9-078E-C008-492F-B7EDC1CE09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29368" y="3761083"/>
                <a:ext cx="237152" cy="25567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6A0E0B9-CF6D-02EB-ED85-6D0455947CE9}"/>
                </a:ext>
              </a:extLst>
            </p:cNvPr>
            <p:cNvGrpSpPr/>
            <p:nvPr/>
          </p:nvGrpSpPr>
          <p:grpSpPr>
            <a:xfrm>
              <a:off x="6066142" y="4568209"/>
              <a:ext cx="246175" cy="209463"/>
              <a:chOff x="8209893" y="3749496"/>
              <a:chExt cx="279533" cy="275940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C51DA49C-E0BF-49D7-6480-CFD965F098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09893" y="3755039"/>
                <a:ext cx="27953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3DBABC9-76C7-C0B0-BE9E-A9E03B957D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18030" y="3757114"/>
                <a:ext cx="0" cy="2683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931CD10C-71E4-F391-0728-D3E1531576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82774" y="3749496"/>
                <a:ext cx="0" cy="2683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01C47B90-9DDF-4722-2265-0D4EC77554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14782" y="4018430"/>
                <a:ext cx="271242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6FB51ED4-5093-F0C4-5CDD-1C00D76F92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18184" y="3761754"/>
                <a:ext cx="262952" cy="26368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55DE6FEB-FC07-9F59-F159-F4AB3A9A08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29368" y="3761083"/>
                <a:ext cx="237152" cy="25567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DDE3777-8961-8247-ACE8-6C4FCF54547C}"/>
                </a:ext>
              </a:extLst>
            </p:cNvPr>
            <p:cNvGrpSpPr/>
            <p:nvPr/>
          </p:nvGrpSpPr>
          <p:grpSpPr>
            <a:xfrm>
              <a:off x="5533086" y="4262600"/>
              <a:ext cx="195430" cy="238217"/>
              <a:chOff x="8105772" y="3555433"/>
              <a:chExt cx="295073" cy="269536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29412424-1578-401D-0010-614FEAB94EB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19717" y="3683459"/>
                <a:ext cx="25605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F5EDAD4-D460-1E9C-54F0-07DF5587DA6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180913" y="3696126"/>
                <a:ext cx="25768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2D47AEB-549B-0414-6122-35AA21DE3BC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144254" y="3685053"/>
                <a:ext cx="25286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EDF8808-4B52-AE34-9F3A-921F4401C79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107333" y="3685053"/>
                <a:ext cx="25286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31FCE4E-659C-4D93-54E3-51C8E8C51DF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068894" y="3685053"/>
                <a:ext cx="25286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405E500F-CCE4-775E-640D-64E73C5D8DE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025631" y="3688308"/>
                <a:ext cx="25978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8089DB1D-E3C6-4791-A7CE-4EA09BA9347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8253309" y="3540258"/>
                <a:ext cx="0" cy="29507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C79B00B-A7EF-BD92-52AF-3425387B9135}"/>
                </a:ext>
              </a:extLst>
            </p:cNvPr>
            <p:cNvCxnSpPr>
              <a:cxnSpLocks/>
            </p:cNvCxnSpPr>
            <p:nvPr/>
          </p:nvCxnSpPr>
          <p:spPr>
            <a:xfrm>
              <a:off x="6668650" y="3931699"/>
              <a:ext cx="0" cy="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31965AF-7838-48BF-570D-0D7471CDC63F}"/>
                </a:ext>
              </a:extLst>
            </p:cNvPr>
            <p:cNvCxnSpPr>
              <a:cxnSpLocks/>
            </p:cNvCxnSpPr>
            <p:nvPr/>
          </p:nvCxnSpPr>
          <p:spPr>
            <a:xfrm>
              <a:off x="6812438" y="3927344"/>
              <a:ext cx="0" cy="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BE244F9-292D-96C5-23E9-0AF5723BA109}"/>
                </a:ext>
              </a:extLst>
            </p:cNvPr>
            <p:cNvCxnSpPr>
              <a:cxnSpLocks/>
            </p:cNvCxnSpPr>
            <p:nvPr/>
          </p:nvCxnSpPr>
          <p:spPr>
            <a:xfrm>
              <a:off x="6300932" y="2431590"/>
              <a:ext cx="10809" cy="15673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9420104-A415-D2BE-44A1-33B45C875581}"/>
                </a:ext>
              </a:extLst>
            </p:cNvPr>
            <p:cNvCxnSpPr>
              <a:cxnSpLocks/>
            </p:cNvCxnSpPr>
            <p:nvPr/>
          </p:nvCxnSpPr>
          <p:spPr>
            <a:xfrm>
              <a:off x="6456106" y="2420137"/>
              <a:ext cx="0" cy="15938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91753C8-494F-CF19-5523-92B8C9C4DF6A}"/>
                </a:ext>
              </a:extLst>
            </p:cNvPr>
            <p:cNvCxnSpPr>
              <a:cxnSpLocks/>
            </p:cNvCxnSpPr>
            <p:nvPr/>
          </p:nvCxnSpPr>
          <p:spPr>
            <a:xfrm>
              <a:off x="5086523" y="2430321"/>
              <a:ext cx="122577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059F8EA-2A18-8B84-0318-74906939045C}"/>
                </a:ext>
              </a:extLst>
            </p:cNvPr>
            <p:cNvCxnSpPr>
              <a:cxnSpLocks/>
            </p:cNvCxnSpPr>
            <p:nvPr/>
          </p:nvCxnSpPr>
          <p:spPr>
            <a:xfrm>
              <a:off x="6450830" y="2430321"/>
              <a:ext cx="99735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0B19F01-DE07-2D82-1FB1-3C569C1266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4205" y="2935916"/>
              <a:ext cx="254189" cy="232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0F39EF8-8FD6-D2A2-C09B-1F89A51361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5815" y="2430321"/>
              <a:ext cx="440708" cy="4255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A03CFE0-A66A-70C2-61A1-CF5C08975A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0448" y="2750508"/>
              <a:ext cx="349426" cy="3507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28B71AA-C762-34FF-796C-75BB3A458960}"/>
                </a:ext>
              </a:extLst>
            </p:cNvPr>
            <p:cNvCxnSpPr>
              <a:cxnSpLocks/>
            </p:cNvCxnSpPr>
            <p:nvPr/>
          </p:nvCxnSpPr>
          <p:spPr>
            <a:xfrm>
              <a:off x="4572863" y="2925900"/>
              <a:ext cx="157931" cy="1624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D5A7AB0-1721-9C14-46A1-950C1BE72DF4}"/>
                </a:ext>
              </a:extLst>
            </p:cNvPr>
            <p:cNvCxnSpPr>
              <a:cxnSpLocks/>
            </p:cNvCxnSpPr>
            <p:nvPr/>
          </p:nvCxnSpPr>
          <p:spPr>
            <a:xfrm>
              <a:off x="4928592" y="2591234"/>
              <a:ext cx="157931" cy="1624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8532E08-3987-933B-00EA-ECA7EE2B8124}"/>
                </a:ext>
              </a:extLst>
            </p:cNvPr>
            <p:cNvGrpSpPr/>
            <p:nvPr/>
          </p:nvGrpSpPr>
          <p:grpSpPr>
            <a:xfrm rot="18958443">
              <a:off x="4695414" y="2717716"/>
              <a:ext cx="295073" cy="212497"/>
              <a:chOff x="6019385" y="4510658"/>
              <a:chExt cx="295073" cy="282353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A1E8AA90-26B6-8017-F0AC-C50E1D3C0FF5}"/>
                  </a:ext>
                </a:extLst>
              </p:cNvPr>
              <p:cNvCxnSpPr/>
              <p:nvPr/>
            </p:nvCxnSpPr>
            <p:spPr>
              <a:xfrm rot="5400000">
                <a:off x="6124180" y="4652648"/>
                <a:ext cx="2743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3C178468-C0C9-AFDA-2E7D-D0A655BA4A8E}"/>
                  </a:ext>
                </a:extLst>
              </p:cNvPr>
              <p:cNvCxnSpPr/>
              <p:nvPr/>
            </p:nvCxnSpPr>
            <p:spPr>
              <a:xfrm rot="5400000">
                <a:off x="6086195" y="4647834"/>
                <a:ext cx="2743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7F1DF4BB-907C-B17C-9FC7-D247E19692A4}"/>
                  </a:ext>
                </a:extLst>
              </p:cNvPr>
              <p:cNvCxnSpPr/>
              <p:nvPr/>
            </p:nvCxnSpPr>
            <p:spPr>
              <a:xfrm rot="5400000">
                <a:off x="6047124" y="4655836"/>
                <a:ext cx="2743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16B1E353-C134-26CF-2C4B-C60BB56B7273}"/>
                  </a:ext>
                </a:extLst>
              </p:cNvPr>
              <p:cNvCxnSpPr/>
              <p:nvPr/>
            </p:nvCxnSpPr>
            <p:spPr>
              <a:xfrm rot="5400000">
                <a:off x="6010202" y="4655836"/>
                <a:ext cx="2743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FFB5BA7-0C78-336E-2FF3-E0054C33034C}"/>
                  </a:ext>
                </a:extLst>
              </p:cNvPr>
              <p:cNvCxnSpPr/>
              <p:nvPr/>
            </p:nvCxnSpPr>
            <p:spPr>
              <a:xfrm rot="5400000">
                <a:off x="5971763" y="4655836"/>
                <a:ext cx="2743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D28BDB2-9FC9-C74F-6A5C-61A3264D40DF}"/>
                  </a:ext>
                </a:extLst>
              </p:cNvPr>
              <p:cNvCxnSpPr/>
              <p:nvPr/>
            </p:nvCxnSpPr>
            <p:spPr>
              <a:xfrm rot="5400000">
                <a:off x="5931959" y="4655632"/>
                <a:ext cx="2743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4C11492D-0A05-BB62-280D-37E72FC8E5A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6166922" y="4500297"/>
                <a:ext cx="0" cy="29507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0FDB651-211B-D63B-05B1-1401CF3E79E3}"/>
                </a:ext>
              </a:extLst>
            </p:cNvPr>
            <p:cNvCxnSpPr>
              <a:cxnSpLocks/>
            </p:cNvCxnSpPr>
            <p:nvPr/>
          </p:nvCxnSpPr>
          <p:spPr>
            <a:xfrm rot="162717" flipH="1" flipV="1">
              <a:off x="7573415" y="2594476"/>
              <a:ext cx="286572" cy="2686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BD861FF-6D0F-52BF-4B9C-9EA16BD8242A}"/>
                </a:ext>
              </a:extLst>
            </p:cNvPr>
            <p:cNvCxnSpPr>
              <a:cxnSpLocks/>
            </p:cNvCxnSpPr>
            <p:nvPr/>
          </p:nvCxnSpPr>
          <p:spPr>
            <a:xfrm rot="162717" flipH="1" flipV="1">
              <a:off x="7358107" y="2670740"/>
              <a:ext cx="347823" cy="3398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5F603D2-9426-BEAA-951B-C9DE9FAE9E83}"/>
                </a:ext>
              </a:extLst>
            </p:cNvPr>
            <p:cNvCxnSpPr>
              <a:cxnSpLocks/>
            </p:cNvCxnSpPr>
            <p:nvPr/>
          </p:nvCxnSpPr>
          <p:spPr>
            <a:xfrm rot="162717" flipH="1">
              <a:off x="7701581" y="2852488"/>
              <a:ext cx="157207" cy="1573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8C9AD37-B733-5F5A-B6A1-1327E499790D}"/>
                </a:ext>
              </a:extLst>
            </p:cNvPr>
            <p:cNvCxnSpPr>
              <a:cxnSpLocks/>
            </p:cNvCxnSpPr>
            <p:nvPr/>
          </p:nvCxnSpPr>
          <p:spPr>
            <a:xfrm rot="162717" flipH="1">
              <a:off x="7363219" y="2511902"/>
              <a:ext cx="157207" cy="1573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578C7A7-88EF-BE7A-4E0E-9EDDCFDC0DB6}"/>
                </a:ext>
              </a:extLst>
            </p:cNvPr>
            <p:cNvGrpSpPr/>
            <p:nvPr/>
          </p:nvGrpSpPr>
          <p:grpSpPr>
            <a:xfrm rot="2804274" flipH="1">
              <a:off x="7451686" y="2642015"/>
              <a:ext cx="293720" cy="205849"/>
              <a:chOff x="6019385" y="4510658"/>
              <a:chExt cx="295073" cy="282353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C8044622-6210-8575-3B9B-4ADF8ED1B7CC}"/>
                  </a:ext>
                </a:extLst>
              </p:cNvPr>
              <p:cNvCxnSpPr/>
              <p:nvPr/>
            </p:nvCxnSpPr>
            <p:spPr>
              <a:xfrm rot="5400000">
                <a:off x="6124180" y="4652648"/>
                <a:ext cx="2743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A9433DB-F7E6-A92E-6FAC-BA84787DAD94}"/>
                  </a:ext>
                </a:extLst>
              </p:cNvPr>
              <p:cNvCxnSpPr/>
              <p:nvPr/>
            </p:nvCxnSpPr>
            <p:spPr>
              <a:xfrm rot="5400000">
                <a:off x="6086195" y="4647834"/>
                <a:ext cx="2743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1047E60-50DC-5308-98E7-771BCA97EEAE}"/>
                  </a:ext>
                </a:extLst>
              </p:cNvPr>
              <p:cNvCxnSpPr/>
              <p:nvPr/>
            </p:nvCxnSpPr>
            <p:spPr>
              <a:xfrm rot="5400000">
                <a:off x="6047124" y="4655836"/>
                <a:ext cx="2743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8BA4E8B2-7607-AAE4-7F0D-01FC38AA0A5B}"/>
                  </a:ext>
                </a:extLst>
              </p:cNvPr>
              <p:cNvCxnSpPr/>
              <p:nvPr/>
            </p:nvCxnSpPr>
            <p:spPr>
              <a:xfrm rot="5400000">
                <a:off x="6010202" y="4655836"/>
                <a:ext cx="2743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1AB65454-C7F5-31A7-86C4-2D35C9D7A897}"/>
                  </a:ext>
                </a:extLst>
              </p:cNvPr>
              <p:cNvCxnSpPr/>
              <p:nvPr/>
            </p:nvCxnSpPr>
            <p:spPr>
              <a:xfrm rot="5400000">
                <a:off x="5971763" y="4655836"/>
                <a:ext cx="2743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5836A0E4-1A9B-5A2C-4C00-FCAB1920D9F2}"/>
                  </a:ext>
                </a:extLst>
              </p:cNvPr>
              <p:cNvCxnSpPr/>
              <p:nvPr/>
            </p:nvCxnSpPr>
            <p:spPr>
              <a:xfrm rot="5400000">
                <a:off x="5931959" y="4655632"/>
                <a:ext cx="2743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F7DEC065-7DDB-6C06-CC30-3921BE8CC1D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6166922" y="4500297"/>
                <a:ext cx="0" cy="29507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1CAAC2C-823F-B854-1D2C-F0FBFE28D7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97946" y="2600249"/>
              <a:ext cx="107187" cy="1079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8AF7494-8103-5AC5-23DF-67989520A6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02680" y="2600249"/>
              <a:ext cx="502853" cy="5126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850B738-F67A-6CC1-A5E5-BD5DB9B912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37910" y="2430321"/>
              <a:ext cx="82500" cy="897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44CDA44-13F6-9FEA-C4E6-76F090C6F343}"/>
                </a:ext>
              </a:extLst>
            </p:cNvPr>
            <p:cNvCxnSpPr>
              <a:cxnSpLocks/>
            </p:cNvCxnSpPr>
            <p:nvPr/>
          </p:nvCxnSpPr>
          <p:spPr>
            <a:xfrm>
              <a:off x="4711081" y="1638490"/>
              <a:ext cx="3069103" cy="22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BEEF69A-2C39-E69E-6359-45F66EA2FA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7211" y="3078931"/>
              <a:ext cx="283456" cy="2649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2B2946D-8CB9-6130-0431-70F6E6AC44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45735" y="1638490"/>
              <a:ext cx="1473413" cy="13800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2FA5CCE-8060-92BA-1D97-66ACC6D8EB0B}"/>
                </a:ext>
              </a:extLst>
            </p:cNvPr>
            <p:cNvCxnSpPr>
              <a:cxnSpLocks/>
            </p:cNvCxnSpPr>
            <p:nvPr/>
          </p:nvCxnSpPr>
          <p:spPr>
            <a:xfrm>
              <a:off x="3253915" y="3007108"/>
              <a:ext cx="285560" cy="2986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E9DD838-ECEC-4D7B-5900-7599DAE7C3F9}"/>
                </a:ext>
              </a:extLst>
            </p:cNvPr>
            <p:cNvCxnSpPr>
              <a:cxnSpLocks/>
            </p:cNvCxnSpPr>
            <p:nvPr/>
          </p:nvCxnSpPr>
          <p:spPr>
            <a:xfrm rot="2763694" flipH="1" flipV="1">
              <a:off x="3816340" y="3218004"/>
              <a:ext cx="0" cy="1967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C29A8F8-6C16-BF76-7C12-3CBD89C7E2F9}"/>
                </a:ext>
              </a:extLst>
            </p:cNvPr>
            <p:cNvCxnSpPr>
              <a:cxnSpLocks/>
            </p:cNvCxnSpPr>
            <p:nvPr/>
          </p:nvCxnSpPr>
          <p:spPr>
            <a:xfrm rot="2763694" flipH="1" flipV="1">
              <a:off x="3569409" y="3219389"/>
              <a:ext cx="0" cy="962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6CE502E-A294-27BE-88B1-B92AF84849EB}"/>
                </a:ext>
              </a:extLst>
            </p:cNvPr>
            <p:cNvCxnSpPr>
              <a:cxnSpLocks/>
            </p:cNvCxnSpPr>
            <p:nvPr/>
          </p:nvCxnSpPr>
          <p:spPr>
            <a:xfrm rot="18963694" flipH="1">
              <a:off x="3674704" y="3206012"/>
              <a:ext cx="0" cy="2066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6B60C0A-E79E-DCA2-6057-9EA1947BE9C2}"/>
                </a:ext>
              </a:extLst>
            </p:cNvPr>
            <p:cNvCxnSpPr>
              <a:cxnSpLocks/>
            </p:cNvCxnSpPr>
            <p:nvPr/>
          </p:nvCxnSpPr>
          <p:spPr>
            <a:xfrm rot="18963694">
              <a:off x="3933309" y="3229516"/>
              <a:ext cx="0" cy="1329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FEFE406-DA30-A9CE-D124-1AB08D8D5EBB}"/>
                </a:ext>
              </a:extLst>
            </p:cNvPr>
            <p:cNvCxnSpPr>
              <a:cxnSpLocks/>
            </p:cNvCxnSpPr>
            <p:nvPr/>
          </p:nvCxnSpPr>
          <p:spPr>
            <a:xfrm>
              <a:off x="4237657" y="3078931"/>
              <a:ext cx="93035" cy="893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C1C489E-D481-EC2D-A2DB-990FBEC994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59260" y="1638490"/>
              <a:ext cx="1157193" cy="1137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EA8D0CF-65E2-8910-3969-A84E181C10EA}"/>
                </a:ext>
              </a:extLst>
            </p:cNvPr>
            <p:cNvCxnSpPr>
              <a:cxnSpLocks/>
            </p:cNvCxnSpPr>
            <p:nvPr/>
          </p:nvCxnSpPr>
          <p:spPr>
            <a:xfrm rot="18859215" flipV="1">
              <a:off x="8464068" y="2995623"/>
              <a:ext cx="0" cy="1732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584F727-820B-EDAC-88CA-3209074B6F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5239" y="2776299"/>
              <a:ext cx="391214" cy="3656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36B312D-5387-0F2D-6959-FF41C113C268}"/>
                </a:ext>
              </a:extLst>
            </p:cNvPr>
            <p:cNvCxnSpPr>
              <a:cxnSpLocks/>
            </p:cNvCxnSpPr>
            <p:nvPr/>
          </p:nvCxnSpPr>
          <p:spPr>
            <a:xfrm rot="2659215" flipH="1">
              <a:off x="8354477" y="3002333"/>
              <a:ext cx="547" cy="1349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430BC28-759B-D871-0B3F-E9F294B282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7217" y="4392953"/>
              <a:ext cx="2478" cy="1298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466F4E7-A18C-9240-B0C3-FB6373BD92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4927" y="4390133"/>
              <a:ext cx="0" cy="287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08B6C4-90AD-93B6-9A54-71321E5ECB91}"/>
                </a:ext>
              </a:extLst>
            </p:cNvPr>
            <p:cNvCxnSpPr>
              <a:cxnSpLocks/>
            </p:cNvCxnSpPr>
            <p:nvPr/>
          </p:nvCxnSpPr>
          <p:spPr>
            <a:xfrm>
              <a:off x="6778082" y="4395261"/>
              <a:ext cx="950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B037277-769A-1DEC-D874-0F295D7A1145}"/>
              </a:ext>
            </a:extLst>
          </p:cNvPr>
          <p:cNvSpPr txBox="1"/>
          <p:nvPr/>
        </p:nvSpPr>
        <p:spPr>
          <a:xfrm>
            <a:off x="2264062" y="1115590"/>
            <a:ext cx="15056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Blk 654A</a:t>
            </a:r>
          </a:p>
          <a:p>
            <a:r>
              <a:rPr lang="en-US" dirty="0"/>
              <a:t>9</a:t>
            </a:r>
            <a:r>
              <a:rPr lang="en-US" sz="1800" baseline="30000" dirty="0"/>
              <a:t>th</a:t>
            </a:r>
            <a:r>
              <a:rPr lang="en-US" sz="1800" dirty="0"/>
              <a:t> </a:t>
            </a:r>
            <a:r>
              <a:rPr lang="en-US" sz="1800" dirty="0" err="1"/>
              <a:t>Storey</a:t>
            </a:r>
            <a:endParaRPr lang="en-US" sz="1800" dirty="0"/>
          </a:p>
          <a:p>
            <a:r>
              <a:rPr lang="en-US" dirty="0"/>
              <a:t>(Roof Garden)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3B25F2F-D21C-5137-C099-E725CD92AF07}"/>
              </a:ext>
            </a:extLst>
          </p:cNvPr>
          <p:cNvSpPr txBox="1"/>
          <p:nvPr/>
        </p:nvSpPr>
        <p:spPr>
          <a:xfrm>
            <a:off x="6531086" y="3588124"/>
            <a:ext cx="620517" cy="2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Unit 88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B409B22-7E7B-4E25-0A2E-21C65F3EFCEB}"/>
              </a:ext>
            </a:extLst>
          </p:cNvPr>
          <p:cNvSpPr txBox="1"/>
          <p:nvPr/>
        </p:nvSpPr>
        <p:spPr>
          <a:xfrm>
            <a:off x="6358391" y="4950862"/>
            <a:ext cx="620517" cy="2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Unit 90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6F8402B-602A-19ED-D70C-35D9BD58BF03}"/>
              </a:ext>
            </a:extLst>
          </p:cNvPr>
          <p:cNvSpPr txBox="1"/>
          <p:nvPr/>
        </p:nvSpPr>
        <p:spPr>
          <a:xfrm>
            <a:off x="5413783" y="4970537"/>
            <a:ext cx="620517" cy="2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Unit 92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5854526-F6A8-DE17-3588-C5EE92288542}"/>
              </a:ext>
            </a:extLst>
          </p:cNvPr>
          <p:cNvSpPr txBox="1"/>
          <p:nvPr/>
        </p:nvSpPr>
        <p:spPr>
          <a:xfrm>
            <a:off x="5268099" y="3592289"/>
            <a:ext cx="620517" cy="2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Unit 94</a:t>
            </a:r>
          </a:p>
        </p:txBody>
      </p:sp>
    </p:spTree>
    <p:extLst>
      <p:ext uri="{BB962C8B-B14F-4D97-AF65-F5344CB8AC3E}">
        <p14:creationId xmlns:p14="http://schemas.microsoft.com/office/powerpoint/2010/main" val="2664727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D703BE0-DEC5-64AF-AFD1-2962F04B21B9}"/>
              </a:ext>
            </a:extLst>
          </p:cNvPr>
          <p:cNvGrpSpPr/>
          <p:nvPr/>
        </p:nvGrpSpPr>
        <p:grpSpPr>
          <a:xfrm>
            <a:off x="2075073" y="1417131"/>
            <a:ext cx="7773488" cy="4921200"/>
            <a:chOff x="2075073" y="1417131"/>
            <a:chExt cx="7773488" cy="49212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DC96E9E-F949-3EF2-0379-EF314ECE2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75073" y="1417131"/>
              <a:ext cx="7773488" cy="4921200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1AE892E-F067-3C08-B706-79CB6E3447E2}"/>
                </a:ext>
              </a:extLst>
            </p:cNvPr>
            <p:cNvCxnSpPr>
              <a:cxnSpLocks/>
            </p:cNvCxnSpPr>
            <p:nvPr/>
          </p:nvCxnSpPr>
          <p:spPr>
            <a:xfrm>
              <a:off x="7607791" y="1721160"/>
              <a:ext cx="12733" cy="15129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5DB3BD7-A19C-EA55-F1B5-6C58159D01D2}"/>
                </a:ext>
              </a:extLst>
            </p:cNvPr>
            <p:cNvCxnSpPr>
              <a:cxnSpLocks/>
            </p:cNvCxnSpPr>
            <p:nvPr/>
          </p:nvCxnSpPr>
          <p:spPr>
            <a:xfrm rot="13477996" flipH="1" flipV="1">
              <a:off x="6337796" y="2273897"/>
              <a:ext cx="345420" cy="3481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90334CD6-78F8-C1B3-4836-804CF4CD65CD}"/>
                </a:ext>
              </a:extLst>
            </p:cNvPr>
            <p:cNvGrpSpPr/>
            <p:nvPr/>
          </p:nvGrpSpPr>
          <p:grpSpPr>
            <a:xfrm>
              <a:off x="6509919" y="1721160"/>
              <a:ext cx="1110605" cy="1512928"/>
              <a:chOff x="6509919" y="1721160"/>
              <a:chExt cx="1110605" cy="1512928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84C6B32-9FCD-0908-A179-29B6578E12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3608" y="1721161"/>
                <a:ext cx="606916" cy="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321D9CF-3EE8-0D02-2DA1-A1F75E4B4F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7791" y="1721160"/>
                <a:ext cx="12733" cy="15129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E0362FEB-0DE1-AEE2-2473-18B314AB2F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6195" y="1876104"/>
                <a:ext cx="0" cy="3256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12CE06C-4AD6-1DF3-5127-356797F745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4405" y="1721160"/>
                <a:ext cx="0" cy="15926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D565731E-8354-6184-5639-01AA1D2AD0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75543" y="1878217"/>
                <a:ext cx="34909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1205BF1-C445-3F68-A362-AD4A968CED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09919" y="2202763"/>
                <a:ext cx="177504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9BB73F91-1128-2E2F-ED3C-84BA9BF36B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1402" y="2201736"/>
                <a:ext cx="0" cy="7564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DDD018C9-E140-4644-22A5-D68A719D99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09919" y="2953074"/>
                <a:ext cx="29055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9D6A5BCD-94AF-3959-7C0F-446558BBF7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0469" y="2953074"/>
                <a:ext cx="0" cy="28101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71C7720-BDEF-9CE6-8AB7-5B8371D4DA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00469" y="3234086"/>
                <a:ext cx="820055" cy="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41AA6E45-79C0-5DA2-4FCA-DD8C73673D59}"/>
                </a:ext>
              </a:extLst>
            </p:cNvPr>
            <p:cNvGrpSpPr/>
            <p:nvPr/>
          </p:nvGrpSpPr>
          <p:grpSpPr>
            <a:xfrm>
              <a:off x="4634574" y="1731653"/>
              <a:ext cx="1115122" cy="1512928"/>
              <a:chOff x="4634574" y="1731653"/>
              <a:chExt cx="1115122" cy="1512928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389EC4B-C9ED-8ACB-6D8D-6A5D0DB45A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34574" y="1731654"/>
                <a:ext cx="609384" cy="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8F42113-A6AC-2A46-3AA9-7949F73432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34574" y="1731653"/>
                <a:ext cx="12785" cy="15129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2217188-AECB-B75E-E5AC-3A979E20FB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62662" y="1886597"/>
                <a:ext cx="0" cy="3256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93247C5-E5BF-3A5E-8817-A2E3A2B844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3118" y="1731653"/>
                <a:ext cx="0" cy="15926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44868D35-07F9-7B20-A12D-FAC80222C1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32881" y="1888710"/>
                <a:ext cx="35051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A142C3A-91C8-B1C7-B8F9-E8C06691DA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1470" y="2213256"/>
                <a:ext cx="178226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B331248E-C3DD-8270-0A1C-8CC0C7CD79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48207" y="2212229"/>
                <a:ext cx="0" cy="7564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C75699B-F7D7-8548-EE65-290710037B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7964" y="2963567"/>
                <a:ext cx="2917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874E1717-5974-6EA3-980F-98D9CE6134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57964" y="2963567"/>
                <a:ext cx="0" cy="28101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BA196596-A951-A686-3071-0A48EEFDE8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34574" y="3244579"/>
                <a:ext cx="823390" cy="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9EC4944-6C2E-76CD-52E1-D5038903EFB4}"/>
                </a:ext>
              </a:extLst>
            </p:cNvPr>
            <p:cNvCxnSpPr>
              <a:cxnSpLocks/>
            </p:cNvCxnSpPr>
            <p:nvPr/>
          </p:nvCxnSpPr>
          <p:spPr>
            <a:xfrm>
              <a:off x="6265285" y="4116361"/>
              <a:ext cx="3429" cy="206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87072D5-EDAC-CABE-B3AE-860D4F0CBE92}"/>
                </a:ext>
              </a:extLst>
            </p:cNvPr>
            <p:cNvGrpSpPr/>
            <p:nvPr/>
          </p:nvGrpSpPr>
          <p:grpSpPr>
            <a:xfrm>
              <a:off x="6107594" y="3962842"/>
              <a:ext cx="1512930" cy="1114554"/>
              <a:chOff x="6107594" y="3962842"/>
              <a:chExt cx="1512930" cy="1114554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09C3498F-2EEC-6326-97EA-A8F01B4DCA86}"/>
                  </a:ext>
                </a:extLst>
              </p:cNvPr>
              <p:cNvGrpSpPr/>
              <p:nvPr/>
            </p:nvGrpSpPr>
            <p:grpSpPr>
              <a:xfrm>
                <a:off x="6107594" y="3962842"/>
                <a:ext cx="1512930" cy="1114554"/>
                <a:chOff x="6463657" y="4244499"/>
                <a:chExt cx="1512930" cy="1114554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CB029047-96EF-6D91-77C1-DA5506EC57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7673126" y="5055593"/>
                  <a:ext cx="606916" cy="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94F849A5-96A0-20F5-85A7-37165309D6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213756" y="4596222"/>
                  <a:ext cx="12733" cy="151292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8A4D71BF-B060-DB94-55DC-276F669843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658826" y="4271907"/>
                  <a:ext cx="0" cy="3256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8CF2035F-8D79-8FCB-22F0-E400411C12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896954" y="4683301"/>
                  <a:ext cx="0" cy="15926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3EDE8745-9737-6026-9C49-304D100CB1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19529" y="4434723"/>
                  <a:ext cx="0" cy="32844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2A4FA612-2E6A-4BA7-E622-8E5063B1E9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494983" y="4248447"/>
                  <a:ext cx="1029" cy="18627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3FB09F40-6B12-E727-5828-262077B3AF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77578" y="4249931"/>
                  <a:ext cx="61843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8530427C-D918-902E-7404-C2A901F1CB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77577" y="4244499"/>
                  <a:ext cx="0" cy="1299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9002DCBB-195D-B283-925D-56C5E2C0F5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463657" y="4440895"/>
                  <a:ext cx="16928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7478F63A-F45F-8E10-8E87-8C3CA29896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63658" y="4434723"/>
                  <a:ext cx="3" cy="92433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CFFA0F49-7684-FE55-42C8-9794F14021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26289" y="4374463"/>
                  <a:ext cx="25128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1B412B9A-3AAE-A1C0-062E-7C7463088C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76880" y="4092806"/>
                <a:ext cx="0" cy="602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566C0783-46E5-0B22-7570-5DE2EEA3D373}"/>
                </a:ext>
              </a:extLst>
            </p:cNvPr>
            <p:cNvGrpSpPr/>
            <p:nvPr/>
          </p:nvGrpSpPr>
          <p:grpSpPr>
            <a:xfrm flipH="1">
              <a:off x="4594668" y="3966790"/>
              <a:ext cx="1506559" cy="1114554"/>
              <a:chOff x="6107594" y="3962842"/>
              <a:chExt cx="1512930" cy="1114554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FD8379FB-AF73-F104-05D4-F3BA945C2DB7}"/>
                  </a:ext>
                </a:extLst>
              </p:cNvPr>
              <p:cNvGrpSpPr/>
              <p:nvPr/>
            </p:nvGrpSpPr>
            <p:grpSpPr>
              <a:xfrm>
                <a:off x="6107594" y="3962842"/>
                <a:ext cx="1512930" cy="1114554"/>
                <a:chOff x="6463657" y="4244499"/>
                <a:chExt cx="1512930" cy="1114554"/>
              </a:xfrm>
            </p:grpSpPr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42EDD851-3D0B-2A29-6C5D-DDB6CD544A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7673126" y="5055593"/>
                  <a:ext cx="606916" cy="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EAE5DB10-9DD3-D3C5-FF2E-61320EED03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213756" y="4596222"/>
                  <a:ext cx="12733" cy="151292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96311E9D-C923-DBAB-40B0-183C930536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658826" y="4271907"/>
                  <a:ext cx="0" cy="3256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AA4D15D0-07E1-967F-6A6F-6834372DF7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896954" y="4683301"/>
                  <a:ext cx="0" cy="15926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FFE7B0A4-14E9-DB1B-864C-8694FB2126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19529" y="4434723"/>
                  <a:ext cx="0" cy="32844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89CD865E-57A4-6B5F-4A93-3D9ECFEB94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494983" y="4248447"/>
                  <a:ext cx="1029" cy="18627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810969B8-2E75-66C9-C3B3-584C299D41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77578" y="4249931"/>
                  <a:ext cx="61843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0EF67735-E9BC-839A-9176-3BB1BCF597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77577" y="4244499"/>
                  <a:ext cx="0" cy="1299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33050556-B9D8-7940-966F-667E33B528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463657" y="4440895"/>
                  <a:ext cx="16928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96AC1CED-693E-56A4-5903-C0803DCEBF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63658" y="4434723"/>
                  <a:ext cx="3" cy="92433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5BFE7082-F1B8-E1B3-B040-7DC11DA3B7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26289" y="4374463"/>
                  <a:ext cx="25128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6D751295-ACF3-1604-5E48-C22600A427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76880" y="4092806"/>
                <a:ext cx="0" cy="602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9D4DBBE-2924-9BA5-ACAA-72A702A96E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9266" y="3369110"/>
              <a:ext cx="749783" cy="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D0C34A9-F15E-6377-5F67-A1FCA8366C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9266" y="3713878"/>
              <a:ext cx="749783" cy="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B894449-7F49-EF4A-14CD-973158D27446}"/>
                </a:ext>
              </a:extLst>
            </p:cNvPr>
            <p:cNvCxnSpPr>
              <a:cxnSpLocks/>
            </p:cNvCxnSpPr>
            <p:nvPr/>
          </p:nvCxnSpPr>
          <p:spPr>
            <a:xfrm>
              <a:off x="5743747" y="2968695"/>
              <a:ext cx="18890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3D66F91-277D-A052-C657-ADC821B83800}"/>
                </a:ext>
              </a:extLst>
            </p:cNvPr>
            <p:cNvCxnSpPr>
              <a:cxnSpLocks/>
            </p:cNvCxnSpPr>
            <p:nvPr/>
          </p:nvCxnSpPr>
          <p:spPr>
            <a:xfrm>
              <a:off x="6301416" y="2963567"/>
              <a:ext cx="18890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5CB6C3E-CD12-2C49-A84A-D4203E26C259}"/>
                </a:ext>
              </a:extLst>
            </p:cNvPr>
            <p:cNvCxnSpPr>
              <a:cxnSpLocks/>
            </p:cNvCxnSpPr>
            <p:nvPr/>
          </p:nvCxnSpPr>
          <p:spPr>
            <a:xfrm>
              <a:off x="6483245" y="3192969"/>
              <a:ext cx="3172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C115707-0838-1DDB-8AD5-E045B0C85727}"/>
                </a:ext>
              </a:extLst>
            </p:cNvPr>
            <p:cNvCxnSpPr>
              <a:cxnSpLocks/>
            </p:cNvCxnSpPr>
            <p:nvPr/>
          </p:nvCxnSpPr>
          <p:spPr>
            <a:xfrm>
              <a:off x="6491274" y="3180937"/>
              <a:ext cx="0" cy="5873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6D9FF2B-D9D4-A9BB-5C45-6F2440EA04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7384" y="3561194"/>
              <a:ext cx="3741" cy="2001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8D557FA-0B0E-5894-207F-B7B1C2FCD6F5}"/>
                </a:ext>
              </a:extLst>
            </p:cNvPr>
            <p:cNvCxnSpPr>
              <a:cxnSpLocks/>
            </p:cNvCxnSpPr>
            <p:nvPr/>
          </p:nvCxnSpPr>
          <p:spPr>
            <a:xfrm>
              <a:off x="6745351" y="3741712"/>
              <a:ext cx="266751" cy="24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0C4DFE37-6324-36BE-19D9-F708C4ED6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7427" y="3579040"/>
              <a:ext cx="0" cy="3832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80D6822-288E-05E1-EE29-2EE470F278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3726" y="3609697"/>
              <a:ext cx="0" cy="1623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D0943EB-FA4E-D095-A4F6-C6FFF734D1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2150" y="3556846"/>
              <a:ext cx="2763" cy="1914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0FB4AEF-5B0E-78B0-79CC-3B070C3589C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075795" y="3656558"/>
              <a:ext cx="0" cy="1393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57E54FD-82B1-608F-ECB2-C880FFA72D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8178" y="3585968"/>
              <a:ext cx="148140" cy="75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0BC306AC-BA28-CED3-4D5D-2CA0E4E3870A}"/>
                </a:ext>
              </a:extLst>
            </p:cNvPr>
            <p:cNvCxnSpPr>
              <a:cxnSpLocks/>
            </p:cNvCxnSpPr>
            <p:nvPr/>
          </p:nvCxnSpPr>
          <p:spPr>
            <a:xfrm>
              <a:off x="6485009" y="3752820"/>
              <a:ext cx="1434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89C264FF-DEEF-CDA7-438D-B53577A4C874}"/>
                </a:ext>
              </a:extLst>
            </p:cNvPr>
            <p:cNvCxnSpPr>
              <a:cxnSpLocks/>
            </p:cNvCxnSpPr>
            <p:nvPr/>
          </p:nvCxnSpPr>
          <p:spPr>
            <a:xfrm>
              <a:off x="6628690" y="3564753"/>
              <a:ext cx="1434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90B9AFCF-B50B-8779-6B60-4E154333757B}"/>
                </a:ext>
              </a:extLst>
            </p:cNvPr>
            <p:cNvCxnSpPr>
              <a:cxnSpLocks/>
            </p:cNvCxnSpPr>
            <p:nvPr/>
          </p:nvCxnSpPr>
          <p:spPr>
            <a:xfrm>
              <a:off x="4946321" y="3358911"/>
              <a:ext cx="0" cy="3672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F362EA3D-96C1-0629-AA76-738468DA18ED}"/>
                </a:ext>
              </a:extLst>
            </p:cNvPr>
            <p:cNvCxnSpPr>
              <a:cxnSpLocks/>
            </p:cNvCxnSpPr>
            <p:nvPr/>
          </p:nvCxnSpPr>
          <p:spPr>
            <a:xfrm>
              <a:off x="5689049" y="3713878"/>
              <a:ext cx="0" cy="2324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430BA9B-A39D-F657-5F10-5AA6CC345D4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049" y="3234086"/>
              <a:ext cx="0" cy="1353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1939F6FB-5F72-1A67-2333-DF503AB97AD0}"/>
                </a:ext>
              </a:extLst>
            </p:cNvPr>
            <p:cNvCxnSpPr>
              <a:cxnSpLocks/>
            </p:cNvCxnSpPr>
            <p:nvPr/>
          </p:nvCxnSpPr>
          <p:spPr>
            <a:xfrm>
              <a:off x="5457964" y="3231783"/>
              <a:ext cx="23108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A9C39AA1-A82E-8C5C-AF1E-8C5D4CACF7E1}"/>
                </a:ext>
              </a:extLst>
            </p:cNvPr>
            <p:cNvGrpSpPr/>
            <p:nvPr/>
          </p:nvGrpSpPr>
          <p:grpSpPr>
            <a:xfrm>
              <a:off x="5929724" y="2924608"/>
              <a:ext cx="371691" cy="316473"/>
              <a:chOff x="8209893" y="3755039"/>
              <a:chExt cx="279533" cy="270398"/>
            </a:xfrm>
          </p:grpSpPr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5CFF74D4-73E4-A285-0CF3-4E92C4E2E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09893" y="3755039"/>
                <a:ext cx="27953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E5C959C7-CC30-8962-A582-ED2A7A6039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09893" y="3755039"/>
                <a:ext cx="0" cy="2683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43AA83F8-CFE8-0BCB-7FAB-F085B48ECA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85250" y="3755039"/>
                <a:ext cx="0" cy="2683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533FE514-2CA8-1642-D887-717CE44862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09893" y="4025436"/>
                <a:ext cx="271242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0BC9B73F-E3F2-9123-DA29-6C375B7098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18184" y="3761754"/>
                <a:ext cx="262952" cy="26368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D637DFE0-3389-435F-57F0-2A01DFE629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29368" y="3761083"/>
                <a:ext cx="237152" cy="25567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905299F9-8F74-73EC-7F83-0B40FB479351}"/>
                </a:ext>
              </a:extLst>
            </p:cNvPr>
            <p:cNvGrpSpPr/>
            <p:nvPr/>
          </p:nvGrpSpPr>
          <p:grpSpPr>
            <a:xfrm>
              <a:off x="5918700" y="3836594"/>
              <a:ext cx="371691" cy="316473"/>
              <a:chOff x="8209893" y="3755039"/>
              <a:chExt cx="279533" cy="270398"/>
            </a:xfrm>
          </p:grpSpPr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DBA80DE0-869E-6F1E-CFCB-41C29573D7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09893" y="3755039"/>
                <a:ext cx="27953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BC918564-7AF5-C6D0-3D45-1F3F6B24A6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09893" y="3755039"/>
                <a:ext cx="0" cy="2683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FA406E69-775E-6A60-8088-ACD846F8F0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85250" y="3755039"/>
                <a:ext cx="0" cy="2683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FE25884B-19F6-B561-5385-9F5BA4102B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09893" y="4025436"/>
                <a:ext cx="271242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474B716-8275-13A9-4870-8E95DE4E71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18184" y="3761754"/>
                <a:ext cx="262952" cy="26368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437EFEE4-D061-1796-48A6-D5430535D4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29368" y="3761083"/>
                <a:ext cx="237152" cy="25567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3DFC4FFA-04C8-F3D6-DFE3-7DCE53E09162}"/>
                </a:ext>
              </a:extLst>
            </p:cNvPr>
            <p:cNvGrpSpPr/>
            <p:nvPr/>
          </p:nvGrpSpPr>
          <p:grpSpPr>
            <a:xfrm>
              <a:off x="5113858" y="3358911"/>
              <a:ext cx="295073" cy="367294"/>
              <a:chOff x="8105772" y="3555433"/>
              <a:chExt cx="295073" cy="269536"/>
            </a:xfrm>
          </p:grpSpPr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6B0F4B29-CBDC-4339-651D-98023D035E0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19717" y="3683459"/>
                <a:ext cx="25605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FF0CBDBA-D511-8EDA-5996-4C87FDAF1EE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180913" y="3696126"/>
                <a:ext cx="25768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16549690-F145-DDB2-3ADC-ABF1F6DF7C8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144254" y="3685053"/>
                <a:ext cx="25286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E0F58C4B-90FB-313F-F26A-85502CAFEBD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107333" y="3685053"/>
                <a:ext cx="25286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A356C8E4-5C4C-F3D5-DD7E-66B3166A482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068894" y="3685053"/>
                <a:ext cx="25286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C9A9F09D-B8B8-B388-E5D6-619B0389E53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025631" y="3688308"/>
                <a:ext cx="25978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2C068A5A-D5FF-0868-C680-B604E310F93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8253309" y="3540258"/>
                <a:ext cx="0" cy="29507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63789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F06F3FF-F914-D3D9-DDFB-FBF0D5DF0D8B}"/>
              </a:ext>
            </a:extLst>
          </p:cNvPr>
          <p:cNvGrpSpPr/>
          <p:nvPr/>
        </p:nvGrpSpPr>
        <p:grpSpPr>
          <a:xfrm>
            <a:off x="4594667" y="1721160"/>
            <a:ext cx="3025857" cy="3360183"/>
            <a:chOff x="4594667" y="1721160"/>
            <a:chExt cx="3025857" cy="3360183"/>
          </a:xfrm>
        </p:grpSpPr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48074C47-DB74-009E-CB4E-3A196BCADDCB}"/>
                </a:ext>
              </a:extLst>
            </p:cNvPr>
            <p:cNvCxnSpPr>
              <a:cxnSpLocks/>
            </p:cNvCxnSpPr>
            <p:nvPr/>
          </p:nvCxnSpPr>
          <p:spPr>
            <a:xfrm>
              <a:off x="7607791" y="1721160"/>
              <a:ext cx="12733" cy="15129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DC74B9F8-5ED1-D29C-B1D7-A15FC1999CE6}"/>
                </a:ext>
              </a:extLst>
            </p:cNvPr>
            <p:cNvGrpSpPr/>
            <p:nvPr/>
          </p:nvGrpSpPr>
          <p:grpSpPr>
            <a:xfrm>
              <a:off x="6295862" y="1721160"/>
              <a:ext cx="1324662" cy="1512928"/>
              <a:chOff x="6295862" y="1721160"/>
              <a:chExt cx="1324662" cy="1512928"/>
            </a:xfrm>
          </p:grpSpPr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9ACFB2D5-81A5-E2D6-D934-BCF742C563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3608" y="1721161"/>
                <a:ext cx="606916" cy="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E6E0E2F1-5F9D-C002-A6FB-030CFFB6B4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7791" y="1721160"/>
                <a:ext cx="12733" cy="15129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E4BC7741-6DA0-75F3-5D7E-749DBBAE91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6195" y="1876104"/>
                <a:ext cx="0" cy="3256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D2419A51-E34D-DDFC-FD28-B561BB6CD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4405" y="1721160"/>
                <a:ext cx="0" cy="15926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468736DF-AAC9-815D-C3A0-731C011F7F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96195" y="1878217"/>
                <a:ext cx="32844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80E9EF64-6FF0-C124-E008-F1573647F6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09919" y="2202763"/>
                <a:ext cx="177504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8E7F790F-E2C8-3A45-DBD0-7D07AB5B01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3671" y="2207103"/>
                <a:ext cx="0" cy="7564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32A3BAF0-F51D-4C8D-B628-050BEC968A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95862" y="2953074"/>
                <a:ext cx="50460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07E3BA50-DE04-2563-7B62-795D7B9EEF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0469" y="2953074"/>
                <a:ext cx="0" cy="28101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9F15C249-D579-FBB1-48CB-BCBD78E71E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00469" y="3234086"/>
                <a:ext cx="820055" cy="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27086E8D-2F27-4B66-B7E5-3BD07293AE0B}"/>
                </a:ext>
              </a:extLst>
            </p:cNvPr>
            <p:cNvGrpSpPr/>
            <p:nvPr/>
          </p:nvGrpSpPr>
          <p:grpSpPr>
            <a:xfrm>
              <a:off x="4634574" y="1731653"/>
              <a:ext cx="1295150" cy="1512928"/>
              <a:chOff x="4634574" y="1731653"/>
              <a:chExt cx="1295150" cy="1512928"/>
            </a:xfrm>
          </p:grpSpPr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A73C7DF7-46C6-EA9B-DD0E-0087B1C038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34574" y="1731654"/>
                <a:ext cx="609384" cy="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6DF363E3-A7C8-7573-51F6-18AC432913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34574" y="1731653"/>
                <a:ext cx="12785" cy="15129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C757D9FE-DC4F-6B25-FF48-CA79521BBF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62662" y="1886597"/>
                <a:ext cx="0" cy="3256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A7A5539-D9D9-F8C3-88F2-D1677F6FE3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3118" y="1731653"/>
                <a:ext cx="0" cy="15926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5B0F0DF0-3EE1-A208-8BC3-3941071D2D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32881" y="1888710"/>
                <a:ext cx="33858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6F64FF22-8DC2-7E3D-9E79-CD7774E1BB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1470" y="2213256"/>
                <a:ext cx="178226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C3BBAE25-3534-20BB-7A0F-00D8F42B38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48207" y="2212229"/>
                <a:ext cx="0" cy="7564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12536632-6C95-A733-24F2-4A0A26FCD7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7964" y="2963567"/>
                <a:ext cx="471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33876BB-ADA7-50C8-1632-EA77C620FC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57964" y="2963567"/>
                <a:ext cx="0" cy="28101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F4AE333C-44C9-F89F-51B0-49DFE93918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34574" y="3244579"/>
                <a:ext cx="823390" cy="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0FF0F25-AE7F-3A59-5D6A-CEDFCFF78455}"/>
                </a:ext>
              </a:extLst>
            </p:cNvPr>
            <p:cNvCxnSpPr>
              <a:cxnSpLocks/>
            </p:cNvCxnSpPr>
            <p:nvPr/>
          </p:nvCxnSpPr>
          <p:spPr>
            <a:xfrm>
              <a:off x="6265285" y="4116361"/>
              <a:ext cx="3429" cy="206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EA48EDE4-E878-D454-F63A-C8E7F960DEBC}"/>
                </a:ext>
              </a:extLst>
            </p:cNvPr>
            <p:cNvGrpSpPr/>
            <p:nvPr/>
          </p:nvGrpSpPr>
          <p:grpSpPr>
            <a:xfrm>
              <a:off x="6107595" y="3962842"/>
              <a:ext cx="1512928" cy="1114554"/>
              <a:chOff x="6463658" y="4244499"/>
              <a:chExt cx="1512928" cy="1114554"/>
            </a:xfrm>
          </p:grpSpPr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6C9649AD-EDC1-57A5-1EDF-7EB96E6A501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7673126" y="5055593"/>
                <a:ext cx="606916" cy="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6651E72B-6FC6-BF3F-565F-416AC3B4DC2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658826" y="4271907"/>
                <a:ext cx="0" cy="3256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12C76988-FB9F-623E-36BE-2A1BB18996A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896954" y="4683301"/>
                <a:ext cx="0" cy="15926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C6ACFF02-B28E-EDD5-1B16-7D21801CAF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19529" y="4434723"/>
                <a:ext cx="0" cy="32844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43A4784D-8C25-00C9-90E9-C23F2DED2D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94983" y="4248447"/>
                <a:ext cx="1029" cy="186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9B78B9A-649A-2357-E3B8-76A616ECFC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77578" y="4249931"/>
                <a:ext cx="61843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CB7EC8D5-133C-93B5-4F10-9FD9F901B4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77577" y="4244499"/>
                <a:ext cx="0" cy="1299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D35AAE33-1A34-21B9-93B3-4E22430735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63658" y="4434723"/>
                <a:ext cx="3" cy="9243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41F052B3-B0A9-8549-83CB-484DFECFAB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6289" y="4374463"/>
                <a:ext cx="25128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4AB6243D-FE0F-5E7A-A74C-3DA2C1E1719C}"/>
                </a:ext>
              </a:extLst>
            </p:cNvPr>
            <p:cNvGrpSpPr/>
            <p:nvPr/>
          </p:nvGrpSpPr>
          <p:grpSpPr>
            <a:xfrm flipH="1">
              <a:off x="4594667" y="3966790"/>
              <a:ext cx="3025853" cy="1114553"/>
              <a:chOff x="4937939" y="4244499"/>
              <a:chExt cx="3038649" cy="1114553"/>
            </a:xfrm>
          </p:grpSpPr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1B16DAF1-E095-A77B-CA2E-133C399AFC2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7673126" y="5055593"/>
                <a:ext cx="606916" cy="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6BDDF31-2C96-B419-6D87-0A2ABBE721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7939" y="5346320"/>
                <a:ext cx="3038649" cy="87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58D7E89A-8D99-986B-F0A9-0345AFE07AF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658826" y="4271907"/>
                <a:ext cx="0" cy="3256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331F9132-9162-8A35-7281-C7E2212DE3E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896954" y="4683301"/>
                <a:ext cx="0" cy="15926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D08DE169-EE3A-F4E0-7035-5BA240A528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19529" y="4434723"/>
                <a:ext cx="0" cy="32844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8936F5E7-247B-E66A-3751-549C5FC361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94983" y="4248447"/>
                <a:ext cx="1029" cy="186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C06F2C04-3171-7F4E-526D-90D8C71B51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77578" y="4249931"/>
                <a:ext cx="61843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F8067E67-19D4-73E1-4328-D391020205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77577" y="4244499"/>
                <a:ext cx="0" cy="1299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A59A8597-917D-DF23-3F92-2F9AF20DDA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6289" y="4374463"/>
                <a:ext cx="25128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5D676CD9-34D1-560D-9EC9-9F511BB44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9266" y="3369110"/>
              <a:ext cx="749783" cy="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C7ADF84D-63AC-E18E-1510-AB1A6BB2D2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9266" y="3713878"/>
              <a:ext cx="749783" cy="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3DB145D2-A79A-1292-1E15-AAE125414F22}"/>
                </a:ext>
              </a:extLst>
            </p:cNvPr>
            <p:cNvCxnSpPr>
              <a:cxnSpLocks/>
            </p:cNvCxnSpPr>
            <p:nvPr/>
          </p:nvCxnSpPr>
          <p:spPr>
            <a:xfrm>
              <a:off x="6483245" y="3192969"/>
              <a:ext cx="3172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11381348-700D-BB76-1669-1834B1988525}"/>
                </a:ext>
              </a:extLst>
            </p:cNvPr>
            <p:cNvCxnSpPr>
              <a:cxnSpLocks/>
            </p:cNvCxnSpPr>
            <p:nvPr/>
          </p:nvCxnSpPr>
          <p:spPr>
            <a:xfrm>
              <a:off x="6491274" y="3180937"/>
              <a:ext cx="0" cy="5873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3A9E0E11-6917-5B2B-1E7A-5EE4083002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7384" y="3561194"/>
              <a:ext cx="3741" cy="2001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32A8E78-1282-12AF-C3E2-7C8B1101C46C}"/>
                </a:ext>
              </a:extLst>
            </p:cNvPr>
            <p:cNvCxnSpPr>
              <a:cxnSpLocks/>
            </p:cNvCxnSpPr>
            <p:nvPr/>
          </p:nvCxnSpPr>
          <p:spPr>
            <a:xfrm>
              <a:off x="6767234" y="3747918"/>
              <a:ext cx="23374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957DC4C0-D61D-477D-D7F2-3D75EBC421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2150" y="3556846"/>
              <a:ext cx="2763" cy="1914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F59BCA99-7A9B-9A20-CA1E-2960B64CD2BD}"/>
                </a:ext>
              </a:extLst>
            </p:cNvPr>
            <p:cNvCxnSpPr>
              <a:cxnSpLocks/>
            </p:cNvCxnSpPr>
            <p:nvPr/>
          </p:nvCxnSpPr>
          <p:spPr>
            <a:xfrm>
              <a:off x="6485009" y="3752820"/>
              <a:ext cx="1434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A02C6A76-8872-19F4-0719-D00AE7A4C69C}"/>
                </a:ext>
              </a:extLst>
            </p:cNvPr>
            <p:cNvCxnSpPr>
              <a:cxnSpLocks/>
            </p:cNvCxnSpPr>
            <p:nvPr/>
          </p:nvCxnSpPr>
          <p:spPr>
            <a:xfrm>
              <a:off x="6628690" y="3564753"/>
              <a:ext cx="1434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3064527-EEBF-E0DD-FEBF-7397BB578EB1}"/>
                </a:ext>
              </a:extLst>
            </p:cNvPr>
            <p:cNvCxnSpPr>
              <a:cxnSpLocks/>
            </p:cNvCxnSpPr>
            <p:nvPr/>
          </p:nvCxnSpPr>
          <p:spPr>
            <a:xfrm>
              <a:off x="4946321" y="3358911"/>
              <a:ext cx="0" cy="3672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091A0BC2-0880-7629-A73B-D903F00A2391}"/>
                </a:ext>
              </a:extLst>
            </p:cNvPr>
            <p:cNvCxnSpPr>
              <a:cxnSpLocks/>
            </p:cNvCxnSpPr>
            <p:nvPr/>
          </p:nvCxnSpPr>
          <p:spPr>
            <a:xfrm>
              <a:off x="5689049" y="3713878"/>
              <a:ext cx="0" cy="256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F1EEA9E5-7AB5-709D-0046-D80EE0077C57}"/>
                </a:ext>
              </a:extLst>
            </p:cNvPr>
            <p:cNvCxnSpPr>
              <a:cxnSpLocks/>
            </p:cNvCxnSpPr>
            <p:nvPr/>
          </p:nvCxnSpPr>
          <p:spPr>
            <a:xfrm>
              <a:off x="5689049" y="3234086"/>
              <a:ext cx="0" cy="1353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B0F4C2D9-230E-0CC9-9DA4-B4AA1C17A308}"/>
                </a:ext>
              </a:extLst>
            </p:cNvPr>
            <p:cNvCxnSpPr>
              <a:cxnSpLocks/>
            </p:cNvCxnSpPr>
            <p:nvPr/>
          </p:nvCxnSpPr>
          <p:spPr>
            <a:xfrm>
              <a:off x="5457964" y="3231783"/>
              <a:ext cx="23108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5A4734DE-4321-24A8-90C7-806282ECA418}"/>
                </a:ext>
              </a:extLst>
            </p:cNvPr>
            <p:cNvGrpSpPr/>
            <p:nvPr/>
          </p:nvGrpSpPr>
          <p:grpSpPr>
            <a:xfrm>
              <a:off x="5929724" y="2924608"/>
              <a:ext cx="371691" cy="316473"/>
              <a:chOff x="8209893" y="3755039"/>
              <a:chExt cx="279533" cy="270398"/>
            </a:xfrm>
          </p:grpSpPr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F6D1EA6A-DE78-FB6D-F581-A61F466113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09893" y="3755039"/>
                <a:ext cx="27953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CE3DDC8C-A0C1-CE94-D057-ED2DD33AEA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09893" y="3755039"/>
                <a:ext cx="0" cy="2683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740CBFFD-AB83-7048-6BB5-85E8D8D76A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85250" y="3755039"/>
                <a:ext cx="0" cy="2683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1CBC99C0-2EA3-B922-0B71-64C11F9EBC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09893" y="4025436"/>
                <a:ext cx="271242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76CCA08-E0A4-3A30-A96E-390F465411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18184" y="3761754"/>
                <a:ext cx="262952" cy="26368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0333F1B6-C5C5-4BE6-27AB-C47EDFE718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29368" y="3761083"/>
                <a:ext cx="237152" cy="25567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1E2BEF17-374C-428D-52A6-1A6D86CEE13E}"/>
                </a:ext>
              </a:extLst>
            </p:cNvPr>
            <p:cNvGrpSpPr/>
            <p:nvPr/>
          </p:nvGrpSpPr>
          <p:grpSpPr>
            <a:xfrm>
              <a:off x="5918700" y="3830115"/>
              <a:ext cx="371691" cy="322960"/>
              <a:chOff x="8209893" y="3749496"/>
              <a:chExt cx="279533" cy="275940"/>
            </a:xfrm>
          </p:grpSpPr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E462D066-3416-2891-9EA7-992731BB03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09893" y="3755039"/>
                <a:ext cx="27953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7F5FDF99-445E-E81E-500B-6CBCF095CA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18030" y="3757114"/>
                <a:ext cx="0" cy="2683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D0027745-07B5-EA72-F035-6541C43544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82774" y="3749496"/>
                <a:ext cx="0" cy="2683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411BB8F5-3E10-D170-CAD8-4D29B9520E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14782" y="4018430"/>
                <a:ext cx="271242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B7C17E3C-EE8A-F9A6-0D9F-2AA76056F9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18184" y="3761754"/>
                <a:ext cx="262952" cy="26368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1C5DBC4C-D93A-6D49-F178-819E528E98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29368" y="3761083"/>
                <a:ext cx="237152" cy="25567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D24FE2F3-4D4D-3691-32AC-F9F494B971D5}"/>
                </a:ext>
              </a:extLst>
            </p:cNvPr>
            <p:cNvGrpSpPr/>
            <p:nvPr/>
          </p:nvGrpSpPr>
          <p:grpSpPr>
            <a:xfrm>
              <a:off x="5113858" y="3358911"/>
              <a:ext cx="295073" cy="367294"/>
              <a:chOff x="8105772" y="3555433"/>
              <a:chExt cx="295073" cy="269536"/>
            </a:xfrm>
          </p:grpSpPr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E9CC3F21-36E4-3CEE-402C-253D5E93E8D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19717" y="3683459"/>
                <a:ext cx="25605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CD8D94AC-E1B3-310D-1376-A74E20DCE0D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180913" y="3696126"/>
                <a:ext cx="25768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9B7D34D2-5BA2-2470-7B69-6CB61D5DC76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144254" y="3685053"/>
                <a:ext cx="25286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04EB535-81C6-A75D-4EFD-DC5BCFB99F4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107333" y="3685053"/>
                <a:ext cx="25286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5AF692FF-88EC-1F55-174D-FBE4A8E9902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068894" y="3685053"/>
                <a:ext cx="25286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3C613470-1A93-FD42-B278-AC52888B336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025631" y="3688308"/>
                <a:ext cx="25978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80E9F82D-57FA-00A8-3CA0-8FC77350FAF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8253309" y="3540258"/>
                <a:ext cx="0" cy="29507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AC8605FD-431D-C2EC-2AC4-666646F4A650}"/>
              </a:ext>
            </a:extLst>
          </p:cNvPr>
          <p:cNvCxnSpPr>
            <a:cxnSpLocks/>
          </p:cNvCxnSpPr>
          <p:nvPr/>
        </p:nvCxnSpPr>
        <p:spPr>
          <a:xfrm flipV="1">
            <a:off x="6996310" y="3565944"/>
            <a:ext cx="0" cy="1819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F6CEE727-3760-F44F-D07D-F5080E343BFC}"/>
              </a:ext>
            </a:extLst>
          </p:cNvPr>
          <p:cNvCxnSpPr>
            <a:cxnSpLocks/>
          </p:cNvCxnSpPr>
          <p:nvPr/>
        </p:nvCxnSpPr>
        <p:spPr>
          <a:xfrm flipV="1">
            <a:off x="7140098" y="3561596"/>
            <a:ext cx="0" cy="4145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1C77385D-E5CA-2D79-3568-C6A3BF357E75}"/>
              </a:ext>
            </a:extLst>
          </p:cNvPr>
          <p:cNvCxnSpPr>
            <a:cxnSpLocks/>
          </p:cNvCxnSpPr>
          <p:nvPr/>
        </p:nvCxnSpPr>
        <p:spPr>
          <a:xfrm>
            <a:off x="6993875" y="3569503"/>
            <a:ext cx="1434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>
            <a:extLst>
              <a:ext uri="{FF2B5EF4-FFF2-40B4-BE49-F238E27FC236}">
                <a16:creationId xmlns:a16="http://schemas.microsoft.com/office/drawing/2014/main" id="{3BFF6F66-12DF-3FE3-C899-CCF2FD947278}"/>
              </a:ext>
            </a:extLst>
          </p:cNvPr>
          <p:cNvSpPr txBox="1"/>
          <p:nvPr/>
        </p:nvSpPr>
        <p:spPr>
          <a:xfrm>
            <a:off x="6804750" y="2404638"/>
            <a:ext cx="620517" cy="2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Unit 88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DF7421BA-85EA-0D69-FAF5-E09194AEF991}"/>
              </a:ext>
            </a:extLst>
          </p:cNvPr>
          <p:cNvSpPr txBox="1"/>
          <p:nvPr/>
        </p:nvSpPr>
        <p:spPr>
          <a:xfrm>
            <a:off x="6525961" y="4489494"/>
            <a:ext cx="620517" cy="2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Unit 90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348D07FE-5391-D302-6236-15A53AB38003}"/>
              </a:ext>
            </a:extLst>
          </p:cNvPr>
          <p:cNvSpPr txBox="1"/>
          <p:nvPr/>
        </p:nvSpPr>
        <p:spPr>
          <a:xfrm>
            <a:off x="5068532" y="4478254"/>
            <a:ext cx="620517" cy="2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Unit 92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06B3B847-58FC-56B0-FE68-6E97577F57FF}"/>
              </a:ext>
            </a:extLst>
          </p:cNvPr>
          <p:cNvSpPr txBox="1"/>
          <p:nvPr/>
        </p:nvSpPr>
        <p:spPr>
          <a:xfrm>
            <a:off x="4815944" y="2428050"/>
            <a:ext cx="620517" cy="2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Unit 94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99AC4A59-25F4-836A-0EC0-C40F06D0D5A0}"/>
              </a:ext>
            </a:extLst>
          </p:cNvPr>
          <p:cNvSpPr txBox="1"/>
          <p:nvPr/>
        </p:nvSpPr>
        <p:spPr>
          <a:xfrm>
            <a:off x="2264062" y="1115590"/>
            <a:ext cx="17682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Blk 654A</a:t>
            </a:r>
          </a:p>
          <a:p>
            <a:r>
              <a:rPr lang="en-US" sz="1800" dirty="0"/>
              <a:t>10</a:t>
            </a:r>
            <a:r>
              <a:rPr lang="en-US" sz="1800" baseline="30000" dirty="0"/>
              <a:t>th to </a:t>
            </a:r>
            <a:r>
              <a:rPr lang="en-US" sz="1800" dirty="0"/>
              <a:t>18</a:t>
            </a:r>
            <a:r>
              <a:rPr lang="en-US" sz="1800" baseline="30000" dirty="0"/>
              <a:t>th</a:t>
            </a:r>
            <a:r>
              <a:rPr lang="en-US" sz="1800" dirty="0"/>
              <a:t> </a:t>
            </a:r>
            <a:r>
              <a:rPr lang="en-US" sz="1800" dirty="0" err="1"/>
              <a:t>Storey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21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68</Words>
  <Application>Microsoft Office PowerPoint</Application>
  <PresentationFormat>Widescreen</PresentationFormat>
  <Paragraphs>33</Paragraphs>
  <Slides>8</Slides>
  <Notes>4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CHEONG Tai Wai</dc:creator>
  <cp:lastModifiedBy>Md. Tanvir Hossain Joarddar</cp:lastModifiedBy>
  <cp:revision>6</cp:revision>
  <dcterms:created xsi:type="dcterms:W3CDTF">2023-10-14T03:13:57Z</dcterms:created>
  <dcterms:modified xsi:type="dcterms:W3CDTF">2024-07-17T04:02:53Z</dcterms:modified>
</cp:coreProperties>
</file>