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7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30CC4-AC2F-224E-9CE1-AEB171643B0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18B67-8AAD-1547-BD1C-A7361EEC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18B67-8AAD-1547-BD1C-A7361EECB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18B67-8AAD-1547-BD1C-A7361EECB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18B67-8AAD-1547-BD1C-A7361EECB4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0E65-7352-2501-DD38-010A9137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BBBA-1BBA-3D61-3768-07C33B8C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9B9E-A007-7C08-1A1F-6F31E7F3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A64D-0C22-1D8B-DB18-6CB84436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4C6B-1B09-DF81-21D3-756BB3BF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1F7B-CC94-C1BB-CC44-7B77135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A4847-D75C-E95F-BC70-7709EBDF3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8B847-2883-E87B-ADD9-10B70FD0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F5F1-5B2C-68B4-5DAE-368D2DBF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257C-C6A1-452B-479A-D0082B76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791CA-3A36-9BFB-F908-1DBE95021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FF46-E001-BDA2-6449-B5991AAF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1CD7-1894-7C5C-E03F-38021CDA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84EE-9A1A-69CC-4BD1-D0C2219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E8FD-C87C-435A-ADF7-D2F958E5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0C2E-AFD3-7AFC-AC84-E960F37D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A200-805A-5B65-DB9E-2A1FB382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08834-9999-D153-4F7A-FA5A4B78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FC6D3-292D-F693-7576-04D83904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AFFD-846D-8DCA-48B3-A32A7E4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11D9-7A22-7E97-A517-5DEC8AB1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F6C33-2DF9-B23E-5A82-74FE7521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C727-2F77-77FE-89EC-33657504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E304-8F81-4920-1D71-304CBA57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B635-BA65-9093-75AF-B05DE1B0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7630-69B9-B98F-59CC-085979C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F7AA-5996-ED21-4BA8-EE52905CD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A139F-4FC8-CA90-9C5A-F9F6A0D2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09E8-C6B4-E247-3AA4-280630FD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79635-DB9E-BFF8-FA3D-8C7AAD0A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8D7A4-4ECA-C878-0BA0-F4B7574A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54A8-8AF0-CD8B-DBE9-9B205A54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ED8D-4FE5-2BC8-595A-47FF760F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9C4CB-74E9-733F-54AA-8C3267C8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755C7-50C2-E53D-483B-8AA15897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4D489-BE9D-1FDE-07E1-CA73B208D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3CAE3-C59B-77A8-06D4-A0B4852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BC529-5EEB-CEB8-89A8-6E7F939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2CF6C-A535-4047-EC54-AFE43D49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96F9-41B6-09B6-9D4C-678352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D5465-F6E6-0061-0F22-F4A7996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AEDD0-2A11-33CF-0F66-8EDB96CB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785CB-2E06-FC16-DF52-B4EB0391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015FD-87B1-A3A5-5C82-2B3383C5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87AC8-507D-B92F-7911-2CC296EE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B1B9-32BC-E705-4C06-099D9C6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C8B-5521-5D18-7FB9-5FE581F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2B1-D493-901D-B308-B9BCB4EC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14048-EBB4-ADF8-63B0-AE7CDD209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6EDA-A6EB-9400-7322-CB36E18B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FFA7-8BE4-2725-CE03-E821F177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62195-8DC3-0B16-3677-083295B2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9E6F-A2D1-C1B4-0A92-49DFE8ED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B9B27-BF98-CD9E-95A6-5736A8CD0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1F9B-2FAE-4E79-5981-E04F9119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F3779-2AA9-C712-8C40-12FB8CF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3C832-3E01-7E10-1507-F5F60CE1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7046-2F68-8850-71F1-AB7B51B9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64FE9-6EF9-7F51-AD1A-B3805457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30B97-36BF-87B2-B4A0-B4E0BFB1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CF6B-0665-9B2C-81D3-985CD7F9D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6CB5-420E-BA4C-A2D8-5BEA4AC27FC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8A0D-BCD2-DFC6-0607-62FB49998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E8D0-F9E8-3A3F-828C-68CCB841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4739-3769-EA4E-B935-8086355C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F3D779-3BE0-CD3A-D3B8-E134C900BB9B}"/>
              </a:ext>
            </a:extLst>
          </p:cNvPr>
          <p:cNvCxnSpPr>
            <a:cxnSpLocks/>
          </p:cNvCxnSpPr>
          <p:nvPr/>
        </p:nvCxnSpPr>
        <p:spPr>
          <a:xfrm flipV="1">
            <a:off x="6208294" y="88632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BBE285-2795-CF32-5CDA-791053BF1859}"/>
              </a:ext>
            </a:extLst>
          </p:cNvPr>
          <p:cNvCxnSpPr>
            <a:cxnSpLocks/>
          </p:cNvCxnSpPr>
          <p:nvPr/>
        </p:nvCxnSpPr>
        <p:spPr>
          <a:xfrm>
            <a:off x="6208294" y="886326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D3E0C3-1FC7-53EB-B164-3F26DC42870D}"/>
              </a:ext>
            </a:extLst>
          </p:cNvPr>
          <p:cNvCxnSpPr>
            <a:cxnSpLocks/>
          </p:cNvCxnSpPr>
          <p:nvPr/>
        </p:nvCxnSpPr>
        <p:spPr>
          <a:xfrm flipV="1">
            <a:off x="8670758" y="88632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146B64-FD53-F53D-EAD9-6BAEF262D5CC}"/>
              </a:ext>
            </a:extLst>
          </p:cNvPr>
          <p:cNvCxnSpPr>
            <a:cxnSpLocks/>
          </p:cNvCxnSpPr>
          <p:nvPr/>
        </p:nvCxnSpPr>
        <p:spPr>
          <a:xfrm flipV="1">
            <a:off x="7431504" y="886326"/>
            <a:ext cx="0" cy="72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1A2F10-55FF-E25C-CCBF-DBC68DC1854B}"/>
              </a:ext>
            </a:extLst>
          </p:cNvPr>
          <p:cNvCxnSpPr>
            <a:cxnSpLocks/>
          </p:cNvCxnSpPr>
          <p:nvPr/>
        </p:nvCxnSpPr>
        <p:spPr>
          <a:xfrm flipH="1">
            <a:off x="6208294" y="1375611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C67D0C-CEA4-8C37-4F65-34AC94CD3A00}"/>
              </a:ext>
            </a:extLst>
          </p:cNvPr>
          <p:cNvCxnSpPr>
            <a:cxnSpLocks/>
          </p:cNvCxnSpPr>
          <p:nvPr/>
        </p:nvCxnSpPr>
        <p:spPr>
          <a:xfrm flipH="1">
            <a:off x="8546431" y="1375611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227E44-29EE-116D-C054-FAE1EA0BBFE2}"/>
              </a:ext>
            </a:extLst>
          </p:cNvPr>
          <p:cNvCxnSpPr>
            <a:cxnSpLocks/>
          </p:cNvCxnSpPr>
          <p:nvPr/>
        </p:nvCxnSpPr>
        <p:spPr>
          <a:xfrm flipV="1">
            <a:off x="6332621" y="137561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885C2A-4FC5-768F-8E88-EBECF828418A}"/>
              </a:ext>
            </a:extLst>
          </p:cNvPr>
          <p:cNvCxnSpPr>
            <a:cxnSpLocks/>
          </p:cNvCxnSpPr>
          <p:nvPr/>
        </p:nvCxnSpPr>
        <p:spPr>
          <a:xfrm flipV="1">
            <a:off x="8546431" y="137561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18EF98-4C0F-A231-CDF0-17562FA64307}"/>
              </a:ext>
            </a:extLst>
          </p:cNvPr>
          <p:cNvCxnSpPr>
            <a:cxnSpLocks/>
          </p:cNvCxnSpPr>
          <p:nvPr/>
        </p:nvCxnSpPr>
        <p:spPr>
          <a:xfrm flipH="1">
            <a:off x="6332621" y="1648327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73F7F4-F3A7-2762-E6ED-78FF51A25DA0}"/>
              </a:ext>
            </a:extLst>
          </p:cNvPr>
          <p:cNvCxnSpPr>
            <a:cxnSpLocks/>
          </p:cNvCxnSpPr>
          <p:nvPr/>
        </p:nvCxnSpPr>
        <p:spPr>
          <a:xfrm flipH="1">
            <a:off x="8273716" y="1648327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B14AF9-A58E-74D7-C16E-691FD627C43F}"/>
              </a:ext>
            </a:extLst>
          </p:cNvPr>
          <p:cNvCxnSpPr>
            <a:cxnSpLocks/>
          </p:cNvCxnSpPr>
          <p:nvPr/>
        </p:nvCxnSpPr>
        <p:spPr>
          <a:xfrm flipV="1">
            <a:off x="8273716" y="164832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69DF00-BAD5-F538-8FDA-41D357F3BCF8}"/>
              </a:ext>
            </a:extLst>
          </p:cNvPr>
          <p:cNvCxnSpPr>
            <a:cxnSpLocks/>
          </p:cNvCxnSpPr>
          <p:nvPr/>
        </p:nvCxnSpPr>
        <p:spPr>
          <a:xfrm flipV="1">
            <a:off x="6597316" y="164832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5FBCCF-1996-1D29-6D27-92F99DF8FBDA}"/>
              </a:ext>
            </a:extLst>
          </p:cNvPr>
          <p:cNvCxnSpPr>
            <a:cxnSpLocks/>
          </p:cNvCxnSpPr>
          <p:nvPr/>
        </p:nvCxnSpPr>
        <p:spPr>
          <a:xfrm>
            <a:off x="6597316" y="1800727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B968B8-8275-E428-3256-6B3D30AA5547}"/>
              </a:ext>
            </a:extLst>
          </p:cNvPr>
          <p:cNvCxnSpPr>
            <a:cxnSpLocks/>
          </p:cNvCxnSpPr>
          <p:nvPr/>
        </p:nvCxnSpPr>
        <p:spPr>
          <a:xfrm>
            <a:off x="7768390" y="1800727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979E71-2052-36F2-FA18-FEFBBBAD0DE8}"/>
              </a:ext>
            </a:extLst>
          </p:cNvPr>
          <p:cNvCxnSpPr>
            <a:cxnSpLocks/>
          </p:cNvCxnSpPr>
          <p:nvPr/>
        </p:nvCxnSpPr>
        <p:spPr>
          <a:xfrm flipV="1">
            <a:off x="7768390" y="1684422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FCFB46-D00A-059E-A557-C22A947A48BF}"/>
              </a:ext>
            </a:extLst>
          </p:cNvPr>
          <p:cNvCxnSpPr>
            <a:cxnSpLocks/>
          </p:cNvCxnSpPr>
          <p:nvPr/>
        </p:nvCxnSpPr>
        <p:spPr>
          <a:xfrm flipV="1">
            <a:off x="7106653" y="1684422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F52FA6-2BE7-5F35-10D0-9D15330845FC}"/>
              </a:ext>
            </a:extLst>
          </p:cNvPr>
          <p:cNvCxnSpPr>
            <a:cxnSpLocks/>
          </p:cNvCxnSpPr>
          <p:nvPr/>
        </p:nvCxnSpPr>
        <p:spPr>
          <a:xfrm flipV="1">
            <a:off x="7275094" y="1600200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3FD8DA-0EEC-8100-367C-3A4683076649}"/>
              </a:ext>
            </a:extLst>
          </p:cNvPr>
          <p:cNvCxnSpPr>
            <a:cxnSpLocks/>
          </p:cNvCxnSpPr>
          <p:nvPr/>
        </p:nvCxnSpPr>
        <p:spPr>
          <a:xfrm flipV="1">
            <a:off x="7575883" y="160822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DCA0B1-DCF2-E74B-284E-10E33281EFA5}"/>
              </a:ext>
            </a:extLst>
          </p:cNvPr>
          <p:cNvCxnSpPr>
            <a:cxnSpLocks/>
          </p:cNvCxnSpPr>
          <p:nvPr/>
        </p:nvCxnSpPr>
        <p:spPr>
          <a:xfrm>
            <a:off x="7275094" y="1876926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4CFDE0-28C9-46BC-3748-61279A2AEB71}"/>
              </a:ext>
            </a:extLst>
          </p:cNvPr>
          <p:cNvCxnSpPr>
            <a:cxnSpLocks/>
          </p:cNvCxnSpPr>
          <p:nvPr/>
        </p:nvCxnSpPr>
        <p:spPr>
          <a:xfrm>
            <a:off x="7275094" y="1600200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200410-CB3D-6C82-E2FB-7FFF998BB0D5}"/>
              </a:ext>
            </a:extLst>
          </p:cNvPr>
          <p:cNvCxnSpPr>
            <a:cxnSpLocks/>
          </p:cNvCxnSpPr>
          <p:nvPr/>
        </p:nvCxnSpPr>
        <p:spPr>
          <a:xfrm>
            <a:off x="7102642" y="1684422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D33741-A0EB-A7E7-DAE1-80897F4162A3}"/>
              </a:ext>
            </a:extLst>
          </p:cNvPr>
          <p:cNvCxnSpPr>
            <a:cxnSpLocks/>
          </p:cNvCxnSpPr>
          <p:nvPr/>
        </p:nvCxnSpPr>
        <p:spPr>
          <a:xfrm>
            <a:off x="7575883" y="1684422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B1B1F2-06B3-0C58-7411-8F7061CE0F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4889" y="3390899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5510A6-3A78-430E-02D5-A144148CEA02}"/>
              </a:ext>
            </a:extLst>
          </p:cNvPr>
          <p:cNvCxnSpPr>
            <a:cxnSpLocks/>
          </p:cNvCxnSpPr>
          <p:nvPr/>
        </p:nvCxnSpPr>
        <p:spPr>
          <a:xfrm flipV="1">
            <a:off x="6190247" y="2412331"/>
            <a:ext cx="18047" cy="1223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CB0CB0-510C-D357-7C96-BA44E3B8B34B}"/>
              </a:ext>
            </a:extLst>
          </p:cNvPr>
          <p:cNvCxnSpPr>
            <a:cxnSpLocks/>
          </p:cNvCxnSpPr>
          <p:nvPr/>
        </p:nvCxnSpPr>
        <p:spPr>
          <a:xfrm flipH="1">
            <a:off x="6190247" y="2410328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2FBF2F-2ED0-FD30-48D8-3CC8E03F26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7368" y="357337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3C6A33-0BD2-2665-94F7-1C69301664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7895" y="3372852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6DDDFB-2929-3D0B-2A60-C029E71B13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9900" y="3378867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FB1A91-BECA-8B20-8201-C442F08179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28448" y="317032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582069-A33B-677D-0DE5-818879A4AEC5}"/>
              </a:ext>
            </a:extLst>
          </p:cNvPr>
          <p:cNvCxnSpPr>
            <a:cxnSpLocks/>
          </p:cNvCxnSpPr>
          <p:nvPr/>
        </p:nvCxnSpPr>
        <p:spPr>
          <a:xfrm flipH="1" flipV="1">
            <a:off x="7102642" y="2582780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D5A6DA-93FC-795C-64D3-CDA24465F959}"/>
              </a:ext>
            </a:extLst>
          </p:cNvPr>
          <p:cNvCxnSpPr>
            <a:cxnSpLocks/>
          </p:cNvCxnSpPr>
          <p:nvPr/>
        </p:nvCxnSpPr>
        <p:spPr>
          <a:xfrm flipH="1">
            <a:off x="6860006" y="2591802"/>
            <a:ext cx="2526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A2F2A8-A708-554A-3ED4-D8B040A0F262}"/>
              </a:ext>
            </a:extLst>
          </p:cNvPr>
          <p:cNvCxnSpPr>
            <a:cxnSpLocks/>
          </p:cNvCxnSpPr>
          <p:nvPr/>
        </p:nvCxnSpPr>
        <p:spPr>
          <a:xfrm rot="16200000">
            <a:off x="6765759" y="2496554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69C678-3AF3-B345-5852-3F3F57AA68F1}"/>
              </a:ext>
            </a:extLst>
          </p:cNvPr>
          <p:cNvCxnSpPr>
            <a:cxnSpLocks/>
          </p:cNvCxnSpPr>
          <p:nvPr/>
        </p:nvCxnSpPr>
        <p:spPr>
          <a:xfrm flipV="1">
            <a:off x="7099953" y="1800727"/>
            <a:ext cx="0" cy="417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0CA88E-1D4D-DAF4-9709-C345FD8FC72F}"/>
              </a:ext>
            </a:extLst>
          </p:cNvPr>
          <p:cNvCxnSpPr>
            <a:cxnSpLocks/>
          </p:cNvCxnSpPr>
          <p:nvPr/>
        </p:nvCxnSpPr>
        <p:spPr>
          <a:xfrm flipV="1">
            <a:off x="7768390" y="1800727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38885E2-CDEC-7276-4F8B-8098C415E268}"/>
              </a:ext>
            </a:extLst>
          </p:cNvPr>
          <p:cNvCxnSpPr>
            <a:cxnSpLocks/>
          </p:cNvCxnSpPr>
          <p:nvPr/>
        </p:nvCxnSpPr>
        <p:spPr>
          <a:xfrm>
            <a:off x="7768390" y="1977189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AF6BC-C92F-B631-8F39-17FEF50158FA}"/>
              </a:ext>
            </a:extLst>
          </p:cNvPr>
          <p:cNvCxnSpPr>
            <a:cxnSpLocks/>
          </p:cNvCxnSpPr>
          <p:nvPr/>
        </p:nvCxnSpPr>
        <p:spPr>
          <a:xfrm flipV="1">
            <a:off x="8369969" y="1977189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504F83B-FA5F-94BD-90EC-ED98D49F32CB}"/>
              </a:ext>
            </a:extLst>
          </p:cNvPr>
          <p:cNvCxnSpPr>
            <a:cxnSpLocks/>
          </p:cNvCxnSpPr>
          <p:nvPr/>
        </p:nvCxnSpPr>
        <p:spPr>
          <a:xfrm>
            <a:off x="7768390" y="2253916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968A959-A191-FDAF-2A64-6898E68D2193}"/>
              </a:ext>
            </a:extLst>
          </p:cNvPr>
          <p:cNvCxnSpPr>
            <a:cxnSpLocks/>
          </p:cNvCxnSpPr>
          <p:nvPr/>
        </p:nvCxnSpPr>
        <p:spPr>
          <a:xfrm flipV="1">
            <a:off x="7768390" y="2253916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9A711E-F578-5E3A-D8BD-71015A2D7353}"/>
              </a:ext>
            </a:extLst>
          </p:cNvPr>
          <p:cNvCxnSpPr>
            <a:cxnSpLocks/>
          </p:cNvCxnSpPr>
          <p:nvPr/>
        </p:nvCxnSpPr>
        <p:spPr>
          <a:xfrm>
            <a:off x="7768390" y="2378242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290D06-FC20-FF83-BE7F-0C5B07B18331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378242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D7BCB5D-BD77-84AF-8C0A-DA58FA963EE1}"/>
              </a:ext>
            </a:extLst>
          </p:cNvPr>
          <p:cNvCxnSpPr>
            <a:cxnSpLocks/>
          </p:cNvCxnSpPr>
          <p:nvPr/>
        </p:nvCxnSpPr>
        <p:spPr>
          <a:xfrm>
            <a:off x="8141368" y="3635541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2FA9BAC-8D06-56EF-59FD-160D8E02484A}"/>
              </a:ext>
            </a:extLst>
          </p:cNvPr>
          <p:cNvCxnSpPr>
            <a:cxnSpLocks/>
          </p:cNvCxnSpPr>
          <p:nvPr/>
        </p:nvCxnSpPr>
        <p:spPr>
          <a:xfrm flipH="1" flipV="1">
            <a:off x="8141368" y="3494170"/>
            <a:ext cx="1" cy="14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619F416-7831-8471-869F-19699DFD67EF}"/>
              </a:ext>
            </a:extLst>
          </p:cNvPr>
          <p:cNvCxnSpPr>
            <a:cxnSpLocks/>
          </p:cNvCxnSpPr>
          <p:nvPr/>
        </p:nvCxnSpPr>
        <p:spPr>
          <a:xfrm>
            <a:off x="7864642" y="3477126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FBCFE3-A9D8-6BE2-76EB-D4F280281755}"/>
              </a:ext>
            </a:extLst>
          </p:cNvPr>
          <p:cNvCxnSpPr>
            <a:cxnSpLocks/>
          </p:cNvCxnSpPr>
          <p:nvPr/>
        </p:nvCxnSpPr>
        <p:spPr>
          <a:xfrm flipV="1">
            <a:off x="7864642" y="3217443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EB7570C-5185-D90F-9D4F-E1CC8FEF5CD7}"/>
              </a:ext>
            </a:extLst>
          </p:cNvPr>
          <p:cNvCxnSpPr>
            <a:cxnSpLocks/>
          </p:cNvCxnSpPr>
          <p:nvPr/>
        </p:nvCxnSpPr>
        <p:spPr>
          <a:xfrm>
            <a:off x="7720263" y="3238497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97C27E7-CC35-29F9-89F6-3BBBB6874F57}"/>
              </a:ext>
            </a:extLst>
          </p:cNvPr>
          <p:cNvCxnSpPr>
            <a:cxnSpLocks/>
          </p:cNvCxnSpPr>
          <p:nvPr/>
        </p:nvCxnSpPr>
        <p:spPr>
          <a:xfrm flipV="1">
            <a:off x="7720263" y="2582780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2BC58-E05B-443C-2594-73FF70D453A2}"/>
              </a:ext>
            </a:extLst>
          </p:cNvPr>
          <p:cNvCxnSpPr>
            <a:cxnSpLocks/>
          </p:cNvCxnSpPr>
          <p:nvPr/>
        </p:nvCxnSpPr>
        <p:spPr>
          <a:xfrm>
            <a:off x="7575883" y="2570749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7D2027-1A12-D96B-D7BC-E96CC916F56C}"/>
              </a:ext>
            </a:extLst>
          </p:cNvPr>
          <p:cNvCxnSpPr>
            <a:cxnSpLocks/>
          </p:cNvCxnSpPr>
          <p:nvPr/>
        </p:nvCxnSpPr>
        <p:spPr>
          <a:xfrm flipV="1">
            <a:off x="7275093" y="2378242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A454012-7BBF-EC67-18B4-0FAE6D59B24C}"/>
              </a:ext>
            </a:extLst>
          </p:cNvPr>
          <p:cNvCxnSpPr>
            <a:cxnSpLocks/>
          </p:cNvCxnSpPr>
          <p:nvPr/>
        </p:nvCxnSpPr>
        <p:spPr>
          <a:xfrm flipV="1">
            <a:off x="7575882" y="2386263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A4A9233-545F-CAEB-52A5-83915BDD6E2A}"/>
              </a:ext>
            </a:extLst>
          </p:cNvPr>
          <p:cNvCxnSpPr>
            <a:cxnSpLocks/>
          </p:cNvCxnSpPr>
          <p:nvPr/>
        </p:nvCxnSpPr>
        <p:spPr>
          <a:xfrm>
            <a:off x="7275093" y="2654968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76F7FD8-8460-333A-C15F-D6989A3D04C1}"/>
              </a:ext>
            </a:extLst>
          </p:cNvPr>
          <p:cNvCxnSpPr>
            <a:cxnSpLocks/>
          </p:cNvCxnSpPr>
          <p:nvPr/>
        </p:nvCxnSpPr>
        <p:spPr>
          <a:xfrm>
            <a:off x="7275093" y="2378242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91D097-2A5B-35B5-C2A4-FE777F4CEE9B}"/>
              </a:ext>
            </a:extLst>
          </p:cNvPr>
          <p:cNvCxnSpPr>
            <a:cxnSpLocks/>
          </p:cNvCxnSpPr>
          <p:nvPr/>
        </p:nvCxnSpPr>
        <p:spPr>
          <a:xfrm flipV="1">
            <a:off x="7275094" y="2662989"/>
            <a:ext cx="0" cy="2217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A9E2737-7655-3407-EFC8-71BD7FC36B6E}"/>
              </a:ext>
            </a:extLst>
          </p:cNvPr>
          <p:cNvCxnSpPr>
            <a:cxnSpLocks/>
          </p:cNvCxnSpPr>
          <p:nvPr/>
        </p:nvCxnSpPr>
        <p:spPr>
          <a:xfrm flipH="1" flipV="1">
            <a:off x="7102642" y="3246519"/>
            <a:ext cx="10027" cy="1634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DE810FC-2A0A-7BED-0C24-4EEDDA33E0B6}"/>
              </a:ext>
            </a:extLst>
          </p:cNvPr>
          <p:cNvCxnSpPr>
            <a:cxnSpLocks/>
          </p:cNvCxnSpPr>
          <p:nvPr/>
        </p:nvCxnSpPr>
        <p:spPr>
          <a:xfrm>
            <a:off x="7728282" y="2654968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CE1A41B-E465-17FE-34FE-349248534200}"/>
              </a:ext>
            </a:extLst>
          </p:cNvPr>
          <p:cNvCxnSpPr>
            <a:cxnSpLocks/>
          </p:cNvCxnSpPr>
          <p:nvPr/>
        </p:nvCxnSpPr>
        <p:spPr>
          <a:xfrm flipV="1">
            <a:off x="7994985" y="2386263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F34659C-65EC-431F-A76C-FC37A2778FAD}"/>
              </a:ext>
            </a:extLst>
          </p:cNvPr>
          <p:cNvGrpSpPr/>
          <p:nvPr/>
        </p:nvGrpSpPr>
        <p:grpSpPr>
          <a:xfrm rot="5400000">
            <a:off x="7974742" y="1968186"/>
            <a:ext cx="267044" cy="294734"/>
            <a:chOff x="8658716" y="1835818"/>
            <a:chExt cx="267044" cy="29473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DFB169-5D71-A6C3-0950-4CFC960295D3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952FF73-82A3-F0F7-25CB-9053B04B980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AA1A1E5-490E-BCD7-4EBE-3C175B715A2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78991C-B367-3E09-42F8-EAE7B94A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687EB8D-798D-F8D5-B106-9B308124777A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E0989EC-2765-584B-EC39-8F4B6FCB0A1E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BFBDCA2-52C4-F56A-6AB1-6FD6E6F6F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741A245-A451-346F-AB45-4ECB326806CB}"/>
              </a:ext>
            </a:extLst>
          </p:cNvPr>
          <p:cNvGrpSpPr/>
          <p:nvPr/>
        </p:nvGrpSpPr>
        <p:grpSpPr>
          <a:xfrm rot="2644722">
            <a:off x="9086866" y="3751025"/>
            <a:ext cx="267044" cy="294734"/>
            <a:chOff x="8658716" y="1835818"/>
            <a:chExt cx="267044" cy="294734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F823B69-804F-8E96-6A9E-53F1AD705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228CFF7-4BD5-BAD8-64F2-DA5DE771A3FF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647337-28C2-1EE5-CCC2-4B499E6CB4D6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6DE429-B89D-13CD-A3E4-8ED969AE3BA9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A2F4B2C-C6F7-1763-08A7-B475B21C436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3988EA9-2C4D-6584-0EAD-38AFB56A1EB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F82B8CF-121F-0D8F-F397-893C87ADF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4F44A2F-829E-A48D-8AE4-D23C559A35D0}"/>
              </a:ext>
            </a:extLst>
          </p:cNvPr>
          <p:cNvGrpSpPr/>
          <p:nvPr/>
        </p:nvGrpSpPr>
        <p:grpSpPr>
          <a:xfrm rot="5400000">
            <a:off x="3731537" y="4622381"/>
            <a:ext cx="267044" cy="294734"/>
            <a:chOff x="8658716" y="1835818"/>
            <a:chExt cx="267044" cy="294734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B626483-05DD-5753-0403-60100C5D075C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F3AF9F6-080A-3C7B-D6DF-F9E9FE30DC74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57773DB-47C4-5F55-4879-47035F017A0D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39A1699-2BBE-4923-FE8B-1B7DB85C7ABC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3D10A0-3651-2265-88E7-DFA6286CB93C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DCC42AC-5C2F-CB72-89F8-F4AB01250EB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0E77930-ABCB-4B81-21B1-150EA948A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6A85DF0-74C1-FE6E-4318-625ACF2A7C80}"/>
              </a:ext>
            </a:extLst>
          </p:cNvPr>
          <p:cNvCxnSpPr/>
          <p:nvPr/>
        </p:nvCxnSpPr>
        <p:spPr>
          <a:xfrm>
            <a:off x="7299886" y="1609609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D4E2827-93F0-8CB7-54B8-7A304F77A1EA}"/>
              </a:ext>
            </a:extLst>
          </p:cNvPr>
          <p:cNvCxnSpPr>
            <a:cxnSpLocks/>
          </p:cNvCxnSpPr>
          <p:nvPr/>
        </p:nvCxnSpPr>
        <p:spPr>
          <a:xfrm flipV="1">
            <a:off x="7299205" y="1624208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36A46D2-BC47-B0B3-77A7-941BE586ACE8}"/>
              </a:ext>
            </a:extLst>
          </p:cNvPr>
          <p:cNvCxnSpPr/>
          <p:nvPr/>
        </p:nvCxnSpPr>
        <p:spPr>
          <a:xfrm>
            <a:off x="7299886" y="2376240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6EBA78-40BC-8776-3A34-64B27E9BC16E}"/>
              </a:ext>
            </a:extLst>
          </p:cNvPr>
          <p:cNvCxnSpPr>
            <a:cxnSpLocks/>
          </p:cNvCxnSpPr>
          <p:nvPr/>
        </p:nvCxnSpPr>
        <p:spPr>
          <a:xfrm flipV="1">
            <a:off x="7299205" y="2390839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9857995-E804-028D-76FB-A4F2DBD66AA9}"/>
              </a:ext>
            </a:extLst>
          </p:cNvPr>
          <p:cNvCxnSpPr>
            <a:cxnSpLocks/>
          </p:cNvCxnSpPr>
          <p:nvPr/>
        </p:nvCxnSpPr>
        <p:spPr>
          <a:xfrm flipV="1">
            <a:off x="4357140" y="4880811"/>
            <a:ext cx="2767791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2EE69B9-2C80-60F1-7BA2-6378A8725F4A}"/>
              </a:ext>
            </a:extLst>
          </p:cNvPr>
          <p:cNvCxnSpPr>
            <a:cxnSpLocks/>
          </p:cNvCxnSpPr>
          <p:nvPr/>
        </p:nvCxnSpPr>
        <p:spPr>
          <a:xfrm flipV="1">
            <a:off x="4357004" y="4486382"/>
            <a:ext cx="0" cy="4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7CC457B-B379-B24F-93B5-E35ED070029C}"/>
              </a:ext>
            </a:extLst>
          </p:cNvPr>
          <p:cNvCxnSpPr>
            <a:cxnSpLocks/>
          </p:cNvCxnSpPr>
          <p:nvPr/>
        </p:nvCxnSpPr>
        <p:spPr>
          <a:xfrm flipV="1">
            <a:off x="4336455" y="3646695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532FD4A-4FA4-FCDB-BC26-6903CAE67A13}"/>
              </a:ext>
            </a:extLst>
          </p:cNvPr>
          <p:cNvCxnSpPr>
            <a:cxnSpLocks/>
          </p:cNvCxnSpPr>
          <p:nvPr/>
        </p:nvCxnSpPr>
        <p:spPr>
          <a:xfrm>
            <a:off x="4195281" y="3781972"/>
            <a:ext cx="161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C5C8FC9-9F6B-EF57-43E0-81108C6646D9}"/>
              </a:ext>
            </a:extLst>
          </p:cNvPr>
          <p:cNvGrpSpPr/>
          <p:nvPr/>
        </p:nvGrpSpPr>
        <p:grpSpPr>
          <a:xfrm>
            <a:off x="4331318" y="3635541"/>
            <a:ext cx="994120" cy="867132"/>
            <a:chOff x="4331318" y="3635541"/>
            <a:chExt cx="994120" cy="86713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07B1444-C343-B2C9-64FD-1AF07C51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584" y="4367396"/>
              <a:ext cx="0" cy="135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C6346A5-6949-5D20-C72B-69DBAFD9A4ED}"/>
                </a:ext>
              </a:extLst>
            </p:cNvPr>
            <p:cNvCxnSpPr>
              <a:cxnSpLocks/>
            </p:cNvCxnSpPr>
            <p:nvPr/>
          </p:nvCxnSpPr>
          <p:spPr>
            <a:xfrm>
              <a:off x="5068584" y="4367396"/>
              <a:ext cx="2568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5C82BF-2A2C-D382-A29B-024699998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438" y="3635541"/>
              <a:ext cx="0" cy="7376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740249E-64F3-475B-805E-AAE3076EE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318" y="3635541"/>
              <a:ext cx="994120" cy="11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9B38AB4-1495-53DD-EF3E-CCB0667A6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728" y="4250956"/>
              <a:ext cx="0" cy="2517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3CDACC1-2FCE-E40F-0BA8-CCB9D21B995D}"/>
                </a:ext>
              </a:extLst>
            </p:cNvPr>
            <p:cNvCxnSpPr>
              <a:cxnSpLocks/>
            </p:cNvCxnSpPr>
            <p:nvPr/>
          </p:nvCxnSpPr>
          <p:spPr>
            <a:xfrm>
              <a:off x="4331318" y="4280066"/>
              <a:ext cx="3554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E1CC4CB-C2A0-D951-96E9-843F0EDDB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7004" y="3646695"/>
              <a:ext cx="0" cy="6333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17C3A02-C7F5-C31E-508F-AF96576667A7}"/>
              </a:ext>
            </a:extLst>
          </p:cNvPr>
          <p:cNvCxnSpPr>
            <a:cxnSpLocks/>
          </p:cNvCxnSpPr>
          <p:nvPr/>
        </p:nvCxnSpPr>
        <p:spPr>
          <a:xfrm>
            <a:off x="4357004" y="4502673"/>
            <a:ext cx="7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7BE4696-84B7-4DAF-0339-24DA0C410F83}"/>
              </a:ext>
            </a:extLst>
          </p:cNvPr>
          <p:cNvCxnSpPr>
            <a:cxnSpLocks/>
          </p:cNvCxnSpPr>
          <p:nvPr/>
        </p:nvCxnSpPr>
        <p:spPr>
          <a:xfrm rot="16200000">
            <a:off x="4166493" y="3958996"/>
            <a:ext cx="381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2E2F1B1-2FD0-E6F7-3C27-84DE46EB2E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89783" y="3700429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F85A934-DA65-0080-CDD7-AD58274805D2}"/>
              </a:ext>
            </a:extLst>
          </p:cNvPr>
          <p:cNvCxnSpPr>
            <a:cxnSpLocks/>
          </p:cNvCxnSpPr>
          <p:nvPr/>
        </p:nvCxnSpPr>
        <p:spPr>
          <a:xfrm rot="16200000">
            <a:off x="4093717" y="3639641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5B30C69-7651-7A6D-3AE8-5D04A34AA0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59117" y="3142386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EC8D803-90B5-5624-5BBD-1E3D5FF3557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98806" y="4002697"/>
            <a:ext cx="994120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4F80EFE-A6CB-6C40-832D-C53B5E1487B8}"/>
              </a:ext>
            </a:extLst>
          </p:cNvPr>
          <p:cNvCxnSpPr>
            <a:cxnSpLocks/>
          </p:cNvCxnSpPr>
          <p:nvPr/>
        </p:nvCxnSpPr>
        <p:spPr>
          <a:xfrm flipH="1" flipV="1">
            <a:off x="4067060" y="4280064"/>
            <a:ext cx="289527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4B2B321-E6B6-A427-8FDA-087CA72AAC0A}"/>
              </a:ext>
            </a:extLst>
          </p:cNvPr>
          <p:cNvCxnSpPr>
            <a:cxnSpLocks/>
          </p:cNvCxnSpPr>
          <p:nvPr/>
        </p:nvCxnSpPr>
        <p:spPr>
          <a:xfrm flipH="1" flipV="1">
            <a:off x="4067060" y="4280064"/>
            <a:ext cx="2193" cy="225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E7C6D7A-075E-7888-F679-2D40FD0CACC1}"/>
              </a:ext>
            </a:extLst>
          </p:cNvPr>
          <p:cNvCxnSpPr>
            <a:cxnSpLocks/>
          </p:cNvCxnSpPr>
          <p:nvPr/>
        </p:nvCxnSpPr>
        <p:spPr>
          <a:xfrm flipH="1">
            <a:off x="3501637" y="4492866"/>
            <a:ext cx="692807" cy="3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7C742D9-5B4F-A7C5-B13B-9AD0E7B4886C}"/>
              </a:ext>
            </a:extLst>
          </p:cNvPr>
          <p:cNvCxnSpPr>
            <a:cxnSpLocks/>
          </p:cNvCxnSpPr>
          <p:nvPr/>
        </p:nvCxnSpPr>
        <p:spPr>
          <a:xfrm flipV="1">
            <a:off x="3605235" y="4636226"/>
            <a:ext cx="0" cy="275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A622CAA-EE3A-9EA6-AE50-E17CAF00BABB}"/>
              </a:ext>
            </a:extLst>
          </p:cNvPr>
          <p:cNvCxnSpPr>
            <a:cxnSpLocks/>
          </p:cNvCxnSpPr>
          <p:nvPr/>
        </p:nvCxnSpPr>
        <p:spPr>
          <a:xfrm flipH="1">
            <a:off x="3594859" y="4636225"/>
            <a:ext cx="599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2254216-B360-98FD-7ED9-F0A99142365F}"/>
              </a:ext>
            </a:extLst>
          </p:cNvPr>
          <p:cNvCxnSpPr>
            <a:cxnSpLocks/>
          </p:cNvCxnSpPr>
          <p:nvPr/>
        </p:nvCxnSpPr>
        <p:spPr>
          <a:xfrm flipV="1">
            <a:off x="4194579" y="4492866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A4A6E52-0FFC-9356-711D-D23457460B3D}"/>
              </a:ext>
            </a:extLst>
          </p:cNvPr>
          <p:cNvCxnSpPr>
            <a:cxnSpLocks/>
          </p:cNvCxnSpPr>
          <p:nvPr/>
        </p:nvCxnSpPr>
        <p:spPr>
          <a:xfrm flipH="1">
            <a:off x="3605235" y="4903270"/>
            <a:ext cx="599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EE110E0-B5AD-477D-CCA2-26EDFEACA5BD}"/>
              </a:ext>
            </a:extLst>
          </p:cNvPr>
          <p:cNvCxnSpPr>
            <a:cxnSpLocks/>
          </p:cNvCxnSpPr>
          <p:nvPr/>
        </p:nvCxnSpPr>
        <p:spPr>
          <a:xfrm flipV="1">
            <a:off x="4112341" y="4896448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705611B-BA98-D78F-C53E-F19C04816858}"/>
              </a:ext>
            </a:extLst>
          </p:cNvPr>
          <p:cNvGrpSpPr/>
          <p:nvPr/>
        </p:nvGrpSpPr>
        <p:grpSpPr>
          <a:xfrm>
            <a:off x="6208294" y="886326"/>
            <a:ext cx="2462464" cy="914401"/>
            <a:chOff x="6208294" y="886326"/>
            <a:chExt cx="2462464" cy="914401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931A47F-B2C4-11B6-35F4-E93F1C2EB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6A9DFFB-BFC2-EBDD-D3ED-B543A8E47E9B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7CD1C81-6010-EE39-7F5F-0FF4CA5A8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F0D8532-38CD-DB69-8280-E1B547D89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504" y="886326"/>
              <a:ext cx="0" cy="721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8E29307-CBC3-1BB6-9001-246B246C7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D9A49AF-EE58-0F41-7FFD-2BACA63AD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410E975-F3B7-1060-FF3C-A2088B035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502AF6D-1B55-7F30-86FC-15001B74A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E199F94-9F0F-105E-AE97-BF9421DE5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73501B3-38C7-C82F-09DE-7B2703144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3E0628D-24A4-ED35-CC3B-FC3FB1BE0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525670B-36B3-C43B-AD31-09271BC2C785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A041C33-71F5-80F9-3412-00BBBF9580D5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8ABE1A9-3EF3-832C-8B7B-CC2CED189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7D55F5B-0D61-C23F-CB1F-BBB296334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6B8C7F1-7217-FDB4-F161-DCFB8EB80531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ECDAB4D-5C05-447B-3265-9BBEFA3F7476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4316B7D-F10E-143F-838C-10DE683B2CA3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135C1EF-895E-F56F-098A-25FC9C289B8B}"/>
              </a:ext>
            </a:extLst>
          </p:cNvPr>
          <p:cNvGrpSpPr/>
          <p:nvPr/>
        </p:nvGrpSpPr>
        <p:grpSpPr>
          <a:xfrm rot="10800000">
            <a:off x="3219140" y="5027124"/>
            <a:ext cx="2462464" cy="914401"/>
            <a:chOff x="6208294" y="886326"/>
            <a:chExt cx="2462464" cy="914401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2640F6A-4531-C403-D800-0CC81F5C3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FFB645E8-D4FC-5F2B-4625-3847DBA3BD4A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E20D47D-F524-E3E9-C66A-E070F1076B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B97104D1-C2B6-8E59-422D-8FB95168E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8EA3E3C0-1006-9812-6271-FC115904F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AB6CE387-AAEB-CE1C-1FBF-6425F21A9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467D249C-BB9C-C8B2-EA3D-C5E07DED8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9F064C3-833E-61BE-02D8-63A72E6BC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96E6B838-D704-6405-BB86-4762C07C13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0EBB10C0-02DD-592E-9E42-22B4307E3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6C3BF2C-5928-BB1B-55E3-35149DDC5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20118F70-AD11-F759-F4DE-508C019EE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74A9FA76-8D68-855D-89D8-C04B92738A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CA09AA6-DD66-B209-5C8E-58AD971D1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ECF551AF-5721-ACA3-55FC-09B2288E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C554145E-D7E4-5E74-0CD4-060719E35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8778A57-4568-7397-8279-B1C2A8EC71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C898F348-DA3B-5286-C725-89E17F465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E080B86-0529-1ABC-8011-FD99740A5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319DE106-F71E-BFD4-53C2-29CEA38DC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5883" y="1684422"/>
                <a:ext cx="192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6AC37ACE-EBB1-5702-EC09-41AC7E5D6353}"/>
              </a:ext>
            </a:extLst>
          </p:cNvPr>
          <p:cNvGrpSpPr/>
          <p:nvPr/>
        </p:nvGrpSpPr>
        <p:grpSpPr>
          <a:xfrm rot="10800000">
            <a:off x="6006454" y="5025188"/>
            <a:ext cx="2462464" cy="914401"/>
            <a:chOff x="6208294" y="886326"/>
            <a:chExt cx="2462464" cy="914401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465B3E0-4632-0034-3F2D-44DD3366D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693F1740-065C-8C36-EA58-69BB4DC9CB6D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1A9236B5-B814-74CD-5471-764C7C91B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6601B32-1DF6-FB76-DD70-82AB4498D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C6C587EB-AF55-5662-2042-810ACA37D5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AB999B86-00B2-588C-E623-25F8FFEEA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C2AA23D1-B709-D7ED-FB6E-71B10C4FA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3E7EC544-5ECA-C5DC-4178-A92B394FC9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B44DF61A-9C2D-69DC-BE52-9CB1F55F38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8D24FF7-A62A-B346-73A8-9A921D3A4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A33E505C-82F0-517C-DC12-07549EDB7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43D8AF8F-0329-84EB-D1C2-47F312EE7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DFA51CD0-CE8F-369F-0507-A7B85E170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3D13D423-B2E3-BA03-7162-608F54C2E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3090FCD4-4AA7-79D2-9A57-DD48016A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B551BC34-155A-5015-54AF-EAD5913EAA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DFD2CBD7-C90E-5310-C850-963B80090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4588AD18-6CE1-DF45-2159-BD14F84F8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92B81A5A-00E5-1472-11C5-78B1A5796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5F0A99EE-52DB-E4AB-A978-A3F8F7162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5883" y="1684422"/>
                <a:ext cx="192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E01FC65-229A-66E5-4EB6-315A59BE3473}"/>
              </a:ext>
            </a:extLst>
          </p:cNvPr>
          <p:cNvGrpSpPr/>
          <p:nvPr/>
        </p:nvGrpSpPr>
        <p:grpSpPr>
          <a:xfrm rot="8097744">
            <a:off x="8475341" y="4035665"/>
            <a:ext cx="2462464" cy="914401"/>
            <a:chOff x="6208294" y="886326"/>
            <a:chExt cx="2462464" cy="914401"/>
          </a:xfrm>
        </p:grpSpPr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4E08D1E-E39B-98F4-CED4-E6C0FB1BB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D51CAA49-008B-7126-0A8A-8F63853DC078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4D2F8A-A011-0D11-12BB-55D7E65B3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1B668999-C0F5-7A70-68BC-4281F27A1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EF330F5-CF66-C3A8-D7C1-6FD7B72841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24FF40E-C8C5-28CC-1824-8C8F58D867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8216A06-16B6-1058-43BA-78C8D2025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DBB9E83B-C726-C58A-B21C-FB9E073230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DE4682D-2067-A39A-BBA2-FC8755472D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B19422EB-B2A0-099E-0E43-68E2468E9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688A976F-316C-CD60-6E19-3F164EB89A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5348CB9E-4BA5-B7B3-9455-2349DFA05E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76219B3-203E-8D0B-7BA3-21F749F933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05CD8C6-363B-6573-D922-874128D4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C6152DDC-DF88-E46B-0438-C66459ABE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10BE9E5-9131-66CA-9EBA-08D353EE3B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56A6E6-0EF1-9EBA-311C-DCEF2D35E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D81B940B-9F9A-6C83-CBC5-3F9BE82E0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D9293387-4E13-F691-323C-7BF780A00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D004CB6-CF34-FCFB-8FD6-6B1D82366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5883" y="1684422"/>
                <a:ext cx="192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1EAD24E-0679-B42A-7A59-F75A6971289A}"/>
              </a:ext>
            </a:extLst>
          </p:cNvPr>
          <p:cNvCxnSpPr>
            <a:cxnSpLocks/>
          </p:cNvCxnSpPr>
          <p:nvPr/>
        </p:nvCxnSpPr>
        <p:spPr>
          <a:xfrm flipV="1">
            <a:off x="5279190" y="5033208"/>
            <a:ext cx="1124305" cy="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A8FF727-CC8E-FD89-1106-F696F1ED2246}"/>
              </a:ext>
            </a:extLst>
          </p:cNvPr>
          <p:cNvCxnSpPr>
            <a:cxnSpLocks/>
          </p:cNvCxnSpPr>
          <p:nvPr/>
        </p:nvCxnSpPr>
        <p:spPr>
          <a:xfrm>
            <a:off x="7274840" y="4868742"/>
            <a:ext cx="1167074" cy="12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91C9A4B-D438-686A-C171-C8808B4699DB}"/>
              </a:ext>
            </a:extLst>
          </p:cNvPr>
          <p:cNvCxnSpPr>
            <a:cxnSpLocks/>
          </p:cNvCxnSpPr>
          <p:nvPr/>
        </p:nvCxnSpPr>
        <p:spPr>
          <a:xfrm>
            <a:off x="8071184" y="5035159"/>
            <a:ext cx="407374" cy="4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C4A8EC80-FC1E-8C9A-1EFA-300A7F123CC9}"/>
              </a:ext>
            </a:extLst>
          </p:cNvPr>
          <p:cNvCxnSpPr>
            <a:cxnSpLocks/>
          </p:cNvCxnSpPr>
          <p:nvPr/>
        </p:nvCxnSpPr>
        <p:spPr>
          <a:xfrm flipV="1">
            <a:off x="8478558" y="4760036"/>
            <a:ext cx="315039" cy="279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84492862-5730-B319-2CD0-CC57F551899B}"/>
              </a:ext>
            </a:extLst>
          </p:cNvPr>
          <p:cNvCxnSpPr>
            <a:cxnSpLocks/>
          </p:cNvCxnSpPr>
          <p:nvPr/>
        </p:nvCxnSpPr>
        <p:spPr>
          <a:xfrm flipV="1">
            <a:off x="8438981" y="4239151"/>
            <a:ext cx="646590" cy="643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76162818-32DD-6074-3C9F-1A99D9D12E4A}"/>
              </a:ext>
            </a:extLst>
          </p:cNvPr>
          <p:cNvCxnSpPr>
            <a:cxnSpLocks/>
          </p:cNvCxnSpPr>
          <p:nvPr/>
        </p:nvCxnSpPr>
        <p:spPr>
          <a:xfrm flipV="1">
            <a:off x="8883856" y="3610501"/>
            <a:ext cx="424793" cy="424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63A3A95-6844-A6D3-1067-B620F5D1C810}"/>
              </a:ext>
            </a:extLst>
          </p:cNvPr>
          <p:cNvCxnSpPr>
            <a:cxnSpLocks/>
          </p:cNvCxnSpPr>
          <p:nvPr/>
        </p:nvCxnSpPr>
        <p:spPr>
          <a:xfrm>
            <a:off x="9306100" y="3617601"/>
            <a:ext cx="303478" cy="2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B375916-09EC-7A30-F818-94610C7E5AD7}"/>
              </a:ext>
            </a:extLst>
          </p:cNvPr>
          <p:cNvCxnSpPr>
            <a:cxnSpLocks/>
          </p:cNvCxnSpPr>
          <p:nvPr/>
        </p:nvCxnSpPr>
        <p:spPr>
          <a:xfrm>
            <a:off x="8895665" y="4036882"/>
            <a:ext cx="198740" cy="189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FF04733-BFE8-5BBD-A5B2-910221BBD476}"/>
              </a:ext>
            </a:extLst>
          </p:cNvPr>
          <p:cNvCxnSpPr>
            <a:cxnSpLocks/>
          </p:cNvCxnSpPr>
          <p:nvPr/>
        </p:nvCxnSpPr>
        <p:spPr>
          <a:xfrm>
            <a:off x="6698415" y="2218536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89C831A8-4281-9690-0836-18F4FA4A242C}"/>
              </a:ext>
            </a:extLst>
          </p:cNvPr>
          <p:cNvCxnSpPr>
            <a:cxnSpLocks/>
          </p:cNvCxnSpPr>
          <p:nvPr/>
        </p:nvCxnSpPr>
        <p:spPr>
          <a:xfrm>
            <a:off x="6889547" y="2078836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031F333A-EF85-69AC-74BC-54B1C7919B3C}"/>
              </a:ext>
            </a:extLst>
          </p:cNvPr>
          <p:cNvCxnSpPr>
            <a:cxnSpLocks/>
          </p:cNvCxnSpPr>
          <p:nvPr/>
        </p:nvCxnSpPr>
        <p:spPr>
          <a:xfrm>
            <a:off x="6568203" y="2078836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74CC4D8B-B0BE-9D6A-97E0-446D59920033}"/>
              </a:ext>
            </a:extLst>
          </p:cNvPr>
          <p:cNvCxnSpPr>
            <a:cxnSpLocks/>
          </p:cNvCxnSpPr>
          <p:nvPr/>
        </p:nvCxnSpPr>
        <p:spPr>
          <a:xfrm flipV="1">
            <a:off x="6577391" y="2074303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269E35E8-C281-DB50-605B-2EFF49FEF19D}"/>
              </a:ext>
            </a:extLst>
          </p:cNvPr>
          <p:cNvCxnSpPr>
            <a:cxnSpLocks/>
          </p:cNvCxnSpPr>
          <p:nvPr/>
        </p:nvCxnSpPr>
        <p:spPr>
          <a:xfrm flipV="1">
            <a:off x="6698415" y="2074303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E6280E66-946F-88F5-19E3-C9E22423670F}"/>
              </a:ext>
            </a:extLst>
          </p:cNvPr>
          <p:cNvCxnSpPr>
            <a:cxnSpLocks/>
          </p:cNvCxnSpPr>
          <p:nvPr/>
        </p:nvCxnSpPr>
        <p:spPr>
          <a:xfrm flipV="1">
            <a:off x="6889547" y="2074303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3AA3FAA-A090-D7CA-10F2-4B5B3ED70A13}"/>
              </a:ext>
            </a:extLst>
          </p:cNvPr>
          <p:cNvCxnSpPr>
            <a:cxnSpLocks/>
          </p:cNvCxnSpPr>
          <p:nvPr/>
        </p:nvCxnSpPr>
        <p:spPr>
          <a:xfrm flipV="1">
            <a:off x="7000875" y="2074303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CE336F6-C155-5A86-C2F6-05F6D8109A9B}"/>
              </a:ext>
            </a:extLst>
          </p:cNvPr>
          <p:cNvCxnSpPr>
            <a:cxnSpLocks/>
          </p:cNvCxnSpPr>
          <p:nvPr/>
        </p:nvCxnSpPr>
        <p:spPr>
          <a:xfrm>
            <a:off x="6995325" y="2218536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E148AB9-7BCE-19BB-CBB6-935D110B02B2}"/>
              </a:ext>
            </a:extLst>
          </p:cNvPr>
          <p:cNvCxnSpPr>
            <a:cxnSpLocks/>
          </p:cNvCxnSpPr>
          <p:nvPr/>
        </p:nvCxnSpPr>
        <p:spPr>
          <a:xfrm flipV="1">
            <a:off x="6115878" y="836580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6C0604D5-75E4-2C41-31E3-21F6E47C0635}"/>
              </a:ext>
            </a:extLst>
          </p:cNvPr>
          <p:cNvCxnSpPr>
            <a:cxnSpLocks/>
          </p:cNvCxnSpPr>
          <p:nvPr/>
        </p:nvCxnSpPr>
        <p:spPr>
          <a:xfrm>
            <a:off x="6115878" y="836580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807E3E8A-5896-BE38-2D30-D0661C2E3F69}"/>
              </a:ext>
            </a:extLst>
          </p:cNvPr>
          <p:cNvCxnSpPr>
            <a:cxnSpLocks/>
          </p:cNvCxnSpPr>
          <p:nvPr/>
        </p:nvCxnSpPr>
        <p:spPr>
          <a:xfrm flipV="1">
            <a:off x="8578342" y="836580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374508CD-F040-6BA9-F39E-5D85256B9182}"/>
              </a:ext>
            </a:extLst>
          </p:cNvPr>
          <p:cNvCxnSpPr>
            <a:cxnSpLocks/>
          </p:cNvCxnSpPr>
          <p:nvPr/>
        </p:nvCxnSpPr>
        <p:spPr>
          <a:xfrm flipH="1">
            <a:off x="6115878" y="132586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8E28465-BBB7-BA12-1AE3-FFFF426F565E}"/>
              </a:ext>
            </a:extLst>
          </p:cNvPr>
          <p:cNvCxnSpPr>
            <a:cxnSpLocks/>
          </p:cNvCxnSpPr>
          <p:nvPr/>
        </p:nvCxnSpPr>
        <p:spPr>
          <a:xfrm flipH="1">
            <a:off x="8454015" y="132586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886BF5CF-1701-B4CF-C056-071A334914E8}"/>
              </a:ext>
            </a:extLst>
          </p:cNvPr>
          <p:cNvCxnSpPr>
            <a:cxnSpLocks/>
          </p:cNvCxnSpPr>
          <p:nvPr/>
        </p:nvCxnSpPr>
        <p:spPr>
          <a:xfrm flipV="1">
            <a:off x="6240205" y="1325865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926B998-D65E-77D2-E14A-E5FF23800ED9}"/>
              </a:ext>
            </a:extLst>
          </p:cNvPr>
          <p:cNvCxnSpPr>
            <a:cxnSpLocks/>
          </p:cNvCxnSpPr>
          <p:nvPr/>
        </p:nvCxnSpPr>
        <p:spPr>
          <a:xfrm flipV="1">
            <a:off x="8454015" y="1325865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C19EC16C-FB61-31C3-DB28-D51F63034FEE}"/>
              </a:ext>
            </a:extLst>
          </p:cNvPr>
          <p:cNvCxnSpPr>
            <a:cxnSpLocks/>
          </p:cNvCxnSpPr>
          <p:nvPr/>
        </p:nvCxnSpPr>
        <p:spPr>
          <a:xfrm flipH="1">
            <a:off x="6240205" y="1598581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2C7D6B2C-9D0C-248B-8AE1-126AEF44BEF6}"/>
              </a:ext>
            </a:extLst>
          </p:cNvPr>
          <p:cNvCxnSpPr>
            <a:cxnSpLocks/>
          </p:cNvCxnSpPr>
          <p:nvPr/>
        </p:nvCxnSpPr>
        <p:spPr>
          <a:xfrm flipH="1">
            <a:off x="8181300" y="1598581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0871226-C1CC-7910-C2F2-E4FE8A199C24}"/>
              </a:ext>
            </a:extLst>
          </p:cNvPr>
          <p:cNvCxnSpPr>
            <a:cxnSpLocks/>
          </p:cNvCxnSpPr>
          <p:nvPr/>
        </p:nvCxnSpPr>
        <p:spPr>
          <a:xfrm flipV="1">
            <a:off x="8181300" y="1598581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380147F-36D7-4F20-0D37-1C5C4C41213B}"/>
              </a:ext>
            </a:extLst>
          </p:cNvPr>
          <p:cNvCxnSpPr>
            <a:cxnSpLocks/>
          </p:cNvCxnSpPr>
          <p:nvPr/>
        </p:nvCxnSpPr>
        <p:spPr>
          <a:xfrm flipV="1">
            <a:off x="6504900" y="1598581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260BE4B0-8C33-8E3B-EA9F-E12F042302C4}"/>
              </a:ext>
            </a:extLst>
          </p:cNvPr>
          <p:cNvCxnSpPr>
            <a:cxnSpLocks/>
          </p:cNvCxnSpPr>
          <p:nvPr/>
        </p:nvCxnSpPr>
        <p:spPr>
          <a:xfrm>
            <a:off x="6504900" y="1750981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54A4B960-EA55-E742-0275-D9C3E3126E31}"/>
              </a:ext>
            </a:extLst>
          </p:cNvPr>
          <p:cNvCxnSpPr>
            <a:cxnSpLocks/>
          </p:cNvCxnSpPr>
          <p:nvPr/>
        </p:nvCxnSpPr>
        <p:spPr>
          <a:xfrm>
            <a:off x="7675974" y="1750981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A1A58296-4519-BE21-B627-123949CB3EAA}"/>
              </a:ext>
            </a:extLst>
          </p:cNvPr>
          <p:cNvCxnSpPr>
            <a:cxnSpLocks/>
          </p:cNvCxnSpPr>
          <p:nvPr/>
        </p:nvCxnSpPr>
        <p:spPr>
          <a:xfrm flipV="1">
            <a:off x="7675974" y="1634676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283B6CFC-E243-B17C-303B-F87F52C076FD}"/>
              </a:ext>
            </a:extLst>
          </p:cNvPr>
          <p:cNvCxnSpPr>
            <a:cxnSpLocks/>
          </p:cNvCxnSpPr>
          <p:nvPr/>
        </p:nvCxnSpPr>
        <p:spPr>
          <a:xfrm flipV="1">
            <a:off x="7182678" y="1550454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BD598FA8-7AC4-F8E7-E228-BA6C31CF5A15}"/>
              </a:ext>
            </a:extLst>
          </p:cNvPr>
          <p:cNvCxnSpPr>
            <a:cxnSpLocks/>
          </p:cNvCxnSpPr>
          <p:nvPr/>
        </p:nvCxnSpPr>
        <p:spPr>
          <a:xfrm flipV="1">
            <a:off x="7483467" y="1558475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6A9EA4DA-4D65-9B1E-7EB3-F56BC4A00457}"/>
              </a:ext>
            </a:extLst>
          </p:cNvPr>
          <p:cNvCxnSpPr>
            <a:cxnSpLocks/>
          </p:cNvCxnSpPr>
          <p:nvPr/>
        </p:nvCxnSpPr>
        <p:spPr>
          <a:xfrm>
            <a:off x="7182678" y="1827180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1F04F14-C274-9B45-496D-F2A6ADDF2AC8}"/>
              </a:ext>
            </a:extLst>
          </p:cNvPr>
          <p:cNvCxnSpPr>
            <a:cxnSpLocks/>
          </p:cNvCxnSpPr>
          <p:nvPr/>
        </p:nvCxnSpPr>
        <p:spPr>
          <a:xfrm>
            <a:off x="7182678" y="1550454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954C83E-FB5F-A648-F775-4F53345FDEC6}"/>
              </a:ext>
            </a:extLst>
          </p:cNvPr>
          <p:cNvCxnSpPr>
            <a:cxnSpLocks/>
          </p:cNvCxnSpPr>
          <p:nvPr/>
        </p:nvCxnSpPr>
        <p:spPr>
          <a:xfrm>
            <a:off x="7483467" y="1634676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07B403E1-9C38-7F28-056D-A9535AD280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42473" y="334115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D4F9A6C-92C8-B2B3-70DB-8931E8394481}"/>
              </a:ext>
            </a:extLst>
          </p:cNvPr>
          <p:cNvCxnSpPr>
            <a:cxnSpLocks/>
          </p:cNvCxnSpPr>
          <p:nvPr/>
        </p:nvCxnSpPr>
        <p:spPr>
          <a:xfrm flipV="1">
            <a:off x="6097831" y="2360581"/>
            <a:ext cx="11032" cy="122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F8AC0D33-BEB7-F6B4-3CFA-1046F4E314A6}"/>
              </a:ext>
            </a:extLst>
          </p:cNvPr>
          <p:cNvCxnSpPr>
            <a:cxnSpLocks/>
          </p:cNvCxnSpPr>
          <p:nvPr/>
        </p:nvCxnSpPr>
        <p:spPr>
          <a:xfrm flipH="1">
            <a:off x="6097831" y="2360582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A54E74C-7B48-26E6-4DAA-C25334C111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4952" y="3523632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46E3D6CA-122C-47B4-74BC-723E47817B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25479" y="3323106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A0D44F9-C73D-A512-3DF8-D9A9E7EA73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7484" y="3329121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BCA3E3D4-BB38-1C3D-4439-16A9803B36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6032" y="312057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FB495CCD-97F8-DAFC-C5C0-F6CB612E2C37}"/>
              </a:ext>
            </a:extLst>
          </p:cNvPr>
          <p:cNvCxnSpPr>
            <a:cxnSpLocks/>
          </p:cNvCxnSpPr>
          <p:nvPr/>
        </p:nvCxnSpPr>
        <p:spPr>
          <a:xfrm flipH="1" flipV="1">
            <a:off x="7010226" y="2533034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0931547A-3AEE-D981-D6BE-1A91BA32F092}"/>
              </a:ext>
            </a:extLst>
          </p:cNvPr>
          <p:cNvCxnSpPr>
            <a:cxnSpLocks/>
          </p:cNvCxnSpPr>
          <p:nvPr/>
        </p:nvCxnSpPr>
        <p:spPr>
          <a:xfrm flipH="1">
            <a:off x="6757563" y="2542056"/>
            <a:ext cx="26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0335D6B-9DC7-13E2-E762-5BEF961A4A6C}"/>
              </a:ext>
            </a:extLst>
          </p:cNvPr>
          <p:cNvCxnSpPr>
            <a:cxnSpLocks/>
          </p:cNvCxnSpPr>
          <p:nvPr/>
        </p:nvCxnSpPr>
        <p:spPr>
          <a:xfrm flipV="1">
            <a:off x="6757563" y="2360582"/>
            <a:ext cx="2006" cy="181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5961490C-455C-9AF2-76A3-75281C03F351}"/>
              </a:ext>
            </a:extLst>
          </p:cNvPr>
          <p:cNvCxnSpPr>
            <a:cxnSpLocks/>
          </p:cNvCxnSpPr>
          <p:nvPr/>
        </p:nvCxnSpPr>
        <p:spPr>
          <a:xfrm flipV="1">
            <a:off x="7675974" y="1750981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CAECB26-4DF2-F8CD-A197-5B4C8F264231}"/>
              </a:ext>
            </a:extLst>
          </p:cNvPr>
          <p:cNvCxnSpPr>
            <a:cxnSpLocks/>
          </p:cNvCxnSpPr>
          <p:nvPr/>
        </p:nvCxnSpPr>
        <p:spPr>
          <a:xfrm>
            <a:off x="7675974" y="1927443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F23E4D30-497F-0E0E-687B-F2AE3851231C}"/>
              </a:ext>
            </a:extLst>
          </p:cNvPr>
          <p:cNvCxnSpPr>
            <a:cxnSpLocks/>
          </p:cNvCxnSpPr>
          <p:nvPr/>
        </p:nvCxnSpPr>
        <p:spPr>
          <a:xfrm flipV="1">
            <a:off x="8277553" y="1927443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C98D5254-268A-9B44-46D1-2A2B2DD4BE63}"/>
              </a:ext>
            </a:extLst>
          </p:cNvPr>
          <p:cNvCxnSpPr>
            <a:cxnSpLocks/>
          </p:cNvCxnSpPr>
          <p:nvPr/>
        </p:nvCxnSpPr>
        <p:spPr>
          <a:xfrm>
            <a:off x="7675974" y="2204170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87EC0198-8E1F-6F89-CC85-3BE13C578502}"/>
              </a:ext>
            </a:extLst>
          </p:cNvPr>
          <p:cNvCxnSpPr>
            <a:cxnSpLocks/>
          </p:cNvCxnSpPr>
          <p:nvPr/>
        </p:nvCxnSpPr>
        <p:spPr>
          <a:xfrm flipV="1">
            <a:off x="7675974" y="2204170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8F91AC13-A2DA-EA32-3641-35E5A768829F}"/>
              </a:ext>
            </a:extLst>
          </p:cNvPr>
          <p:cNvCxnSpPr>
            <a:cxnSpLocks/>
          </p:cNvCxnSpPr>
          <p:nvPr/>
        </p:nvCxnSpPr>
        <p:spPr>
          <a:xfrm>
            <a:off x="7675974" y="2328496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C6CE9BA-85F9-CE46-3918-BC4AA20056A4}"/>
              </a:ext>
            </a:extLst>
          </p:cNvPr>
          <p:cNvCxnSpPr>
            <a:cxnSpLocks/>
          </p:cNvCxnSpPr>
          <p:nvPr/>
        </p:nvCxnSpPr>
        <p:spPr>
          <a:xfrm flipH="1" flipV="1">
            <a:off x="8546258" y="2328496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40EEE89-B3E2-AB53-EEED-D8E70BE19463}"/>
              </a:ext>
            </a:extLst>
          </p:cNvPr>
          <p:cNvCxnSpPr>
            <a:cxnSpLocks/>
          </p:cNvCxnSpPr>
          <p:nvPr/>
        </p:nvCxnSpPr>
        <p:spPr>
          <a:xfrm>
            <a:off x="8048952" y="3585795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9F34EC23-F9F4-23D2-C9ED-F22AEA13B05A}"/>
              </a:ext>
            </a:extLst>
          </p:cNvPr>
          <p:cNvCxnSpPr>
            <a:cxnSpLocks/>
          </p:cNvCxnSpPr>
          <p:nvPr/>
        </p:nvCxnSpPr>
        <p:spPr>
          <a:xfrm flipV="1">
            <a:off x="8048953" y="3431391"/>
            <a:ext cx="0" cy="154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8AF49F25-175F-2247-5C8F-D1FB21CF5219}"/>
              </a:ext>
            </a:extLst>
          </p:cNvPr>
          <p:cNvCxnSpPr>
            <a:cxnSpLocks/>
          </p:cNvCxnSpPr>
          <p:nvPr/>
        </p:nvCxnSpPr>
        <p:spPr>
          <a:xfrm>
            <a:off x="7772226" y="3427380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7CD00CD-7FF4-0DE6-5BFB-4D256C95BDFA}"/>
              </a:ext>
            </a:extLst>
          </p:cNvPr>
          <p:cNvCxnSpPr>
            <a:cxnSpLocks/>
          </p:cNvCxnSpPr>
          <p:nvPr/>
        </p:nvCxnSpPr>
        <p:spPr>
          <a:xfrm flipV="1">
            <a:off x="7772226" y="3188751"/>
            <a:ext cx="0" cy="23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0D4A7F52-296D-D2AE-3C4F-CB6A0FEBB20D}"/>
              </a:ext>
            </a:extLst>
          </p:cNvPr>
          <p:cNvCxnSpPr>
            <a:cxnSpLocks/>
          </p:cNvCxnSpPr>
          <p:nvPr/>
        </p:nvCxnSpPr>
        <p:spPr>
          <a:xfrm>
            <a:off x="7627847" y="3188751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6A2CAAEF-A3FA-761C-E3BD-C3A442059311}"/>
              </a:ext>
            </a:extLst>
          </p:cNvPr>
          <p:cNvCxnSpPr>
            <a:cxnSpLocks/>
          </p:cNvCxnSpPr>
          <p:nvPr/>
        </p:nvCxnSpPr>
        <p:spPr>
          <a:xfrm flipV="1">
            <a:off x="7627847" y="2533034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16F399F-F2A5-B94F-0121-A28475603CF1}"/>
              </a:ext>
            </a:extLst>
          </p:cNvPr>
          <p:cNvCxnSpPr>
            <a:cxnSpLocks/>
          </p:cNvCxnSpPr>
          <p:nvPr/>
        </p:nvCxnSpPr>
        <p:spPr>
          <a:xfrm>
            <a:off x="7483467" y="2521003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651CE67-0B04-D1F8-87AE-7C45354DA764}"/>
              </a:ext>
            </a:extLst>
          </p:cNvPr>
          <p:cNvCxnSpPr>
            <a:cxnSpLocks/>
          </p:cNvCxnSpPr>
          <p:nvPr/>
        </p:nvCxnSpPr>
        <p:spPr>
          <a:xfrm flipV="1">
            <a:off x="7182677" y="2328496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1F72F2B6-1FA1-44F5-5906-6DD1F7EA72B5}"/>
              </a:ext>
            </a:extLst>
          </p:cNvPr>
          <p:cNvCxnSpPr>
            <a:cxnSpLocks/>
          </p:cNvCxnSpPr>
          <p:nvPr/>
        </p:nvCxnSpPr>
        <p:spPr>
          <a:xfrm flipV="1">
            <a:off x="7483466" y="2336517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0FBE92F3-59E3-6505-FC0C-29CEEECF5042}"/>
              </a:ext>
            </a:extLst>
          </p:cNvPr>
          <p:cNvCxnSpPr>
            <a:cxnSpLocks/>
          </p:cNvCxnSpPr>
          <p:nvPr/>
        </p:nvCxnSpPr>
        <p:spPr>
          <a:xfrm>
            <a:off x="7182677" y="2605222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3AB948A-E364-54CC-942A-6E5B6D00EE65}"/>
              </a:ext>
            </a:extLst>
          </p:cNvPr>
          <p:cNvCxnSpPr>
            <a:cxnSpLocks/>
          </p:cNvCxnSpPr>
          <p:nvPr/>
        </p:nvCxnSpPr>
        <p:spPr>
          <a:xfrm>
            <a:off x="7182677" y="2328496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B9CC305-5F44-7257-7C98-86EFFD2CD488}"/>
              </a:ext>
            </a:extLst>
          </p:cNvPr>
          <p:cNvCxnSpPr>
            <a:cxnSpLocks/>
          </p:cNvCxnSpPr>
          <p:nvPr/>
        </p:nvCxnSpPr>
        <p:spPr>
          <a:xfrm flipV="1">
            <a:off x="7182678" y="2613243"/>
            <a:ext cx="0" cy="2217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F0E4FF2F-883C-9FEE-CACC-CB6864038554}"/>
              </a:ext>
            </a:extLst>
          </p:cNvPr>
          <p:cNvCxnSpPr>
            <a:cxnSpLocks/>
          </p:cNvCxnSpPr>
          <p:nvPr/>
        </p:nvCxnSpPr>
        <p:spPr>
          <a:xfrm flipH="1" flipV="1">
            <a:off x="7010226" y="3196773"/>
            <a:ext cx="10027" cy="1634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C576B417-F70D-9A32-DFAF-D86E883F6ED5}"/>
              </a:ext>
            </a:extLst>
          </p:cNvPr>
          <p:cNvCxnSpPr>
            <a:cxnSpLocks/>
          </p:cNvCxnSpPr>
          <p:nvPr/>
        </p:nvCxnSpPr>
        <p:spPr>
          <a:xfrm>
            <a:off x="7635866" y="2605222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6D94EAEC-6CB6-631B-2A4B-D23D2C2F9B6E}"/>
              </a:ext>
            </a:extLst>
          </p:cNvPr>
          <p:cNvCxnSpPr>
            <a:cxnSpLocks/>
          </p:cNvCxnSpPr>
          <p:nvPr/>
        </p:nvCxnSpPr>
        <p:spPr>
          <a:xfrm flipV="1">
            <a:off x="7902569" y="2336517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8A0F0C5C-9527-8D5C-EDCC-5728B3316B58}"/>
              </a:ext>
            </a:extLst>
          </p:cNvPr>
          <p:cNvGrpSpPr/>
          <p:nvPr/>
        </p:nvGrpSpPr>
        <p:grpSpPr>
          <a:xfrm rot="5400000">
            <a:off x="7882326" y="1918440"/>
            <a:ext cx="267044" cy="294734"/>
            <a:chOff x="8658716" y="1835818"/>
            <a:chExt cx="267044" cy="294734"/>
          </a:xfrm>
        </p:grpSpPr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2122F5EA-02CF-4D31-8C9E-451379F8A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48C9149-3AAB-2FDD-2BA5-1D3E61C365BB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8A54617C-C2D0-2146-81B4-5FE83DF01B61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E3530F81-2575-3A95-DBCA-C36A97398D8B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FF2A9ACD-A8EF-FE14-BC56-53E0E944DF03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BD12B9B8-DD24-5794-ACC6-78C924FB5A2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0727BAF1-A62E-315E-DAA7-8B64F65D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9E4567AE-2B08-4E7B-989A-72A0D4549511}"/>
              </a:ext>
            </a:extLst>
          </p:cNvPr>
          <p:cNvGrpSpPr/>
          <p:nvPr/>
        </p:nvGrpSpPr>
        <p:grpSpPr>
          <a:xfrm rot="2644722">
            <a:off x="8994450" y="3701279"/>
            <a:ext cx="267044" cy="294734"/>
            <a:chOff x="8658716" y="1835818"/>
            <a:chExt cx="267044" cy="294734"/>
          </a:xfrm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1AAE041B-3F53-C503-F256-CA67B752FB2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17833EB-29F9-83AD-954B-59306E37E8FF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34DB8F0-588A-9517-7E8F-799CA0B7D986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5278EA4-5197-1D59-C0F8-855D6B60F72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211F106-D62E-FAA3-40C2-C66D8C845F3B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29574B3-006E-EB80-2C25-EC7FE833CC20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C985133-75A2-5FE1-8596-13A6C7A8C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D7D8812-ABFB-A423-D723-87BA2EB3A1C2}"/>
              </a:ext>
            </a:extLst>
          </p:cNvPr>
          <p:cNvGrpSpPr/>
          <p:nvPr/>
        </p:nvGrpSpPr>
        <p:grpSpPr>
          <a:xfrm rot="5400000">
            <a:off x="3639121" y="4572635"/>
            <a:ext cx="267044" cy="294734"/>
            <a:chOff x="8658716" y="1835818"/>
            <a:chExt cx="267044" cy="294734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CBC81A4-BB17-0CAA-B3F1-4AE3EF365696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E7F2A73-B081-FB11-CFA0-389BDCB8E2CA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4A3AF812-D79E-1550-9759-9028F667A37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EF2DAF2C-BCA0-9406-5366-C254C290800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F9BC0493-7C29-E970-F320-30228F89AE1A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419DC45-BB0D-C91C-7AD0-ABB0DDA52922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959AD75-559C-91D7-8CA9-214ABDEA0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30EB2AD1-C127-F6D2-03AF-CF1EAE2B787E}"/>
              </a:ext>
            </a:extLst>
          </p:cNvPr>
          <p:cNvCxnSpPr/>
          <p:nvPr/>
        </p:nvCxnSpPr>
        <p:spPr>
          <a:xfrm>
            <a:off x="7207470" y="1559863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E86B9E4-6A21-FA36-C9CE-A5A682CE8E1F}"/>
              </a:ext>
            </a:extLst>
          </p:cNvPr>
          <p:cNvCxnSpPr>
            <a:cxnSpLocks/>
          </p:cNvCxnSpPr>
          <p:nvPr/>
        </p:nvCxnSpPr>
        <p:spPr>
          <a:xfrm flipV="1">
            <a:off x="7206789" y="1574462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3C6DF5-7095-8588-5729-2BCA4C6D994C}"/>
              </a:ext>
            </a:extLst>
          </p:cNvPr>
          <p:cNvCxnSpPr/>
          <p:nvPr/>
        </p:nvCxnSpPr>
        <p:spPr>
          <a:xfrm>
            <a:off x="7207470" y="2326494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440EDCD-2088-E6C4-FAF8-9483D432A41B}"/>
              </a:ext>
            </a:extLst>
          </p:cNvPr>
          <p:cNvCxnSpPr>
            <a:cxnSpLocks/>
          </p:cNvCxnSpPr>
          <p:nvPr/>
        </p:nvCxnSpPr>
        <p:spPr>
          <a:xfrm flipV="1">
            <a:off x="7206789" y="2341093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C1A9B255-691F-27EE-5FA3-42E190096E66}"/>
              </a:ext>
            </a:extLst>
          </p:cNvPr>
          <p:cNvCxnSpPr>
            <a:cxnSpLocks/>
          </p:cNvCxnSpPr>
          <p:nvPr/>
        </p:nvCxnSpPr>
        <p:spPr>
          <a:xfrm>
            <a:off x="5060950" y="4831065"/>
            <a:ext cx="1971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0C215AB-B37B-E3AE-FF6D-1582175A426F}"/>
              </a:ext>
            </a:extLst>
          </p:cNvPr>
          <p:cNvCxnSpPr>
            <a:cxnSpLocks/>
          </p:cNvCxnSpPr>
          <p:nvPr/>
        </p:nvCxnSpPr>
        <p:spPr>
          <a:xfrm flipV="1">
            <a:off x="4264588" y="4436636"/>
            <a:ext cx="0" cy="4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6754D479-87A3-1129-1D72-976FEF19E992}"/>
              </a:ext>
            </a:extLst>
          </p:cNvPr>
          <p:cNvCxnSpPr>
            <a:cxnSpLocks/>
          </p:cNvCxnSpPr>
          <p:nvPr/>
        </p:nvCxnSpPr>
        <p:spPr>
          <a:xfrm flipV="1">
            <a:off x="4976168" y="4317650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FB725699-C171-34BF-F511-E56C3D068495}"/>
              </a:ext>
            </a:extLst>
          </p:cNvPr>
          <p:cNvCxnSpPr>
            <a:cxnSpLocks/>
          </p:cNvCxnSpPr>
          <p:nvPr/>
        </p:nvCxnSpPr>
        <p:spPr>
          <a:xfrm>
            <a:off x="4976168" y="4317650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E1812F5-EC37-20DF-53C1-E8E091F204BE}"/>
              </a:ext>
            </a:extLst>
          </p:cNvPr>
          <p:cNvCxnSpPr>
            <a:cxnSpLocks/>
          </p:cNvCxnSpPr>
          <p:nvPr/>
        </p:nvCxnSpPr>
        <p:spPr>
          <a:xfrm flipV="1">
            <a:off x="5233022" y="3585795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902D9E89-ABDA-1600-8220-9D1972C9E8B9}"/>
              </a:ext>
            </a:extLst>
          </p:cNvPr>
          <p:cNvCxnSpPr>
            <a:cxnSpLocks/>
          </p:cNvCxnSpPr>
          <p:nvPr/>
        </p:nvCxnSpPr>
        <p:spPr>
          <a:xfrm flipV="1">
            <a:off x="4264171" y="3585795"/>
            <a:ext cx="968851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4223ACDF-9988-DC66-BA42-0A3CC8DA14B1}"/>
              </a:ext>
            </a:extLst>
          </p:cNvPr>
          <p:cNvCxnSpPr>
            <a:cxnSpLocks/>
          </p:cNvCxnSpPr>
          <p:nvPr/>
        </p:nvCxnSpPr>
        <p:spPr>
          <a:xfrm>
            <a:off x="4460962" y="4452927"/>
            <a:ext cx="515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2E943923-50FB-979A-D648-C4EC7EC6FE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6532" y="3529707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E79A0F36-7283-546F-08BD-FFE379ED0AB2}"/>
              </a:ext>
            </a:extLst>
          </p:cNvPr>
          <p:cNvCxnSpPr>
            <a:cxnSpLocks/>
          </p:cNvCxnSpPr>
          <p:nvPr/>
        </p:nvCxnSpPr>
        <p:spPr>
          <a:xfrm flipV="1">
            <a:off x="4129728" y="3461468"/>
            <a:ext cx="0" cy="135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97E1DE21-F46F-6C4A-FDD0-AD53FE7D18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6701" y="3092640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E3985D6F-9DF4-72F5-844F-98672F229B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06390" y="3952951"/>
            <a:ext cx="994120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A3CE57A-8D93-A117-3F3E-58F6C6F8B2B2}"/>
              </a:ext>
            </a:extLst>
          </p:cNvPr>
          <p:cNvCxnSpPr>
            <a:cxnSpLocks/>
          </p:cNvCxnSpPr>
          <p:nvPr/>
        </p:nvCxnSpPr>
        <p:spPr>
          <a:xfrm flipH="1">
            <a:off x="3409221" y="4443120"/>
            <a:ext cx="692807" cy="3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836EA75-6927-AFB5-EE52-7F43EB5A8BE9}"/>
              </a:ext>
            </a:extLst>
          </p:cNvPr>
          <p:cNvCxnSpPr>
            <a:cxnSpLocks/>
          </p:cNvCxnSpPr>
          <p:nvPr/>
        </p:nvCxnSpPr>
        <p:spPr>
          <a:xfrm flipV="1">
            <a:off x="3512819" y="4586480"/>
            <a:ext cx="0" cy="275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5AA68246-D6B6-6203-6384-336AE588EC0F}"/>
              </a:ext>
            </a:extLst>
          </p:cNvPr>
          <p:cNvCxnSpPr>
            <a:cxnSpLocks/>
          </p:cNvCxnSpPr>
          <p:nvPr/>
        </p:nvCxnSpPr>
        <p:spPr>
          <a:xfrm flipH="1">
            <a:off x="3502443" y="4586479"/>
            <a:ext cx="599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E63E4BD8-5CEC-65BC-CEBB-787F9325CA08}"/>
              </a:ext>
            </a:extLst>
          </p:cNvPr>
          <p:cNvCxnSpPr>
            <a:cxnSpLocks/>
          </p:cNvCxnSpPr>
          <p:nvPr/>
        </p:nvCxnSpPr>
        <p:spPr>
          <a:xfrm flipV="1">
            <a:off x="4102163" y="4443120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0645914D-846B-E28A-7985-F1A79FB58299}"/>
              </a:ext>
            </a:extLst>
          </p:cNvPr>
          <p:cNvCxnSpPr>
            <a:cxnSpLocks/>
          </p:cNvCxnSpPr>
          <p:nvPr/>
        </p:nvCxnSpPr>
        <p:spPr>
          <a:xfrm flipH="1">
            <a:off x="3512819" y="4853524"/>
            <a:ext cx="516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3733F158-81E0-8A66-8743-EE26215252A9}"/>
              </a:ext>
            </a:extLst>
          </p:cNvPr>
          <p:cNvCxnSpPr>
            <a:cxnSpLocks/>
          </p:cNvCxnSpPr>
          <p:nvPr/>
        </p:nvCxnSpPr>
        <p:spPr>
          <a:xfrm flipV="1">
            <a:off x="4029091" y="4846702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613B3F24-06A0-4B0E-5BE6-B5164F3432D3}"/>
              </a:ext>
            </a:extLst>
          </p:cNvPr>
          <p:cNvGrpSpPr/>
          <p:nvPr/>
        </p:nvGrpSpPr>
        <p:grpSpPr>
          <a:xfrm>
            <a:off x="6115878" y="836580"/>
            <a:ext cx="2462464" cy="914401"/>
            <a:chOff x="6208294" y="886326"/>
            <a:chExt cx="2462464" cy="914401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DD3EA4D1-BD41-2551-722E-2AC8FB14C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AECE2DD4-B922-4728-C025-CB0036816A3C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EBE97A41-C3BF-4773-1674-9571B590A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89D9E26-0B7D-CA92-7B48-997499CB9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9D90814-8D03-3A70-A6C6-D517A9EA7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2A1F09A6-35AC-D231-B49E-A14BF614A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426F47E-6A28-9003-A4C0-4174583F7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14EBA02-7DA9-EB5F-CB46-E8174662A9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65EC19B-AAA0-8A3A-61E1-58CE617F0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E2D6042-95D6-5144-81AB-4DD53B332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B06DAD5C-9DC4-111E-8C04-AC7EEA74FB7D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50A11D4-B4AD-4357-7D26-609805210AE1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4DFE8E7-5165-708C-5AA7-33D4BA341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AE5E2C9-7C11-15FA-608E-96BA0392DB2B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C2A08E0-0EFF-D8F2-839F-CBDD64C2FA5A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527672AE-FEA5-8AA2-E7C4-1C930DBE54E4}"/>
              </a:ext>
            </a:extLst>
          </p:cNvPr>
          <p:cNvGrpSpPr/>
          <p:nvPr/>
        </p:nvGrpSpPr>
        <p:grpSpPr>
          <a:xfrm rot="10800000">
            <a:off x="3126724" y="4977378"/>
            <a:ext cx="2462464" cy="914401"/>
            <a:chOff x="6208294" y="886326"/>
            <a:chExt cx="2462464" cy="914401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E0CB4C-2FB0-34D7-90D8-E42EDBF33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37103347-041B-076C-F08B-EB38FB76352F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FEC48D50-D4EE-C015-0F79-11B1C6A0B4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D93BB5A2-DFFA-B224-2D6F-B76BDA693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2905805-3417-EDE0-C163-F9D2D5E9DA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AB211297-A75E-D8A4-EDEA-6ECE311556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395E24F0-D4A3-724C-83E2-6CF17D89B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FBDD065D-FF93-1415-20A6-B14236616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701D4E54-9CC2-C551-ACB0-4DDDF5FAA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2C293443-8AF6-8021-1ADE-11236F0862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E4D34165-2CFE-CE2D-BE57-05ABAB725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C299A7EC-DCF4-7539-9DB2-2D4A71343B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7C735027-622F-DD3E-9124-4FBA75CB4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E0CEFA4C-41D5-6C4E-6DCB-87F682C93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DB5C095D-CF3C-0E4B-8675-064510726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36235839-06D5-BBE5-002D-E5AAE59B4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EF79540D-A530-6E59-911B-DF0EE195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318DFF0-F5A4-C23D-76D6-E85D6441F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E292CA0-601C-2161-F7BC-9C5E9177C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882FF8D-1365-D44C-63F6-7E71545E00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7575882" y="1684422"/>
                <a:ext cx="192509" cy="19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6BD3826C-1107-A8D0-41B3-63E0C15B6B6E}"/>
              </a:ext>
            </a:extLst>
          </p:cNvPr>
          <p:cNvGrpSpPr/>
          <p:nvPr/>
        </p:nvGrpSpPr>
        <p:grpSpPr>
          <a:xfrm rot="10800000">
            <a:off x="5914038" y="4973540"/>
            <a:ext cx="2877402" cy="916304"/>
            <a:chOff x="5793356" y="886325"/>
            <a:chExt cx="2877402" cy="916304"/>
          </a:xfrm>
        </p:grpSpPr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E4F542D4-D474-09BA-F023-9DECA247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5278A89C-BF6A-71A1-2B3A-48AC2F5619DF}"/>
                </a:ext>
              </a:extLst>
            </p:cNvPr>
            <p:cNvGrpSpPr/>
            <p:nvPr/>
          </p:nvGrpSpPr>
          <p:grpSpPr>
            <a:xfrm>
              <a:off x="5793356" y="886325"/>
              <a:ext cx="2877402" cy="916304"/>
              <a:chOff x="5793356" y="886325"/>
              <a:chExt cx="2877402" cy="916304"/>
            </a:xfrm>
          </p:grpSpPr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77B831AF-ABC8-414D-548B-D545FC4F9F6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793356" y="886325"/>
                <a:ext cx="287740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4332EC-1E7E-6197-7E89-DFF7C5DF10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DB048ABD-C0DE-F43F-2CB1-8BFEDAD43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78065B9C-8943-C448-DD2B-070BE49EF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43F60736-B2D2-2B74-48DD-CAAF3E2B02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725500F6-0A27-982D-64C0-EC5DF41F2E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6198654" y="1786108"/>
                <a:ext cx="903988" cy="146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6D4A9977-3FB0-19E8-26D5-8D08F9BAF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3BF93FC-29E6-930D-8AD7-CC27D4F25D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1B1DADF5-CAED-89F6-2861-DC46F93D464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106653" y="1684423"/>
                <a:ext cx="0" cy="118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1D9DE7FD-608E-20C3-C6E3-A356908CE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F3F8C7D-7665-83A5-DE81-B035F59EA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5210E370-B65C-CC76-FDD7-9792F940B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5883" y="1684422"/>
                <a:ext cx="192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E74B5941-95A8-15AF-176B-B4907B2EDB9E}"/>
              </a:ext>
            </a:extLst>
          </p:cNvPr>
          <p:cNvGrpSpPr/>
          <p:nvPr/>
        </p:nvGrpSpPr>
        <p:grpSpPr>
          <a:xfrm rot="8097744">
            <a:off x="8725707" y="3718763"/>
            <a:ext cx="2424981" cy="2042969"/>
            <a:chOff x="6208294" y="-117203"/>
            <a:chExt cx="2424981" cy="2042969"/>
          </a:xfrm>
        </p:grpSpPr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504899A5-2EBD-657D-6AAC-0A8AA39EB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B5151CB-0516-B98F-3ADE-0569E01F2BBC}"/>
                </a:ext>
              </a:extLst>
            </p:cNvPr>
            <p:cNvCxnSpPr>
              <a:cxnSpLocks/>
            </p:cNvCxnSpPr>
            <p:nvPr/>
          </p:nvCxnSpPr>
          <p:spPr>
            <a:xfrm rot="13502256" flipH="1">
              <a:off x="6614375" y="-93133"/>
              <a:ext cx="2042969" cy="199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3EB0492C-A345-C8CF-F859-ABC8347FA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D1A6799-1309-03E2-F95A-601CB005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A445E411-3615-77F8-28B5-0D5C641CE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E040447-3042-C9DB-C225-70556CF8C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220A4EB5-1413-9B5B-D290-73A5077999A7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C6138164-5954-8E85-DD97-F035E552F3BC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CF9E12F-BF0E-8546-93E5-6E6B161C9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E060B513-72E2-4268-515D-1DACDE899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E5D2133-0A94-0794-1BB1-AA2E0CBAF4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5637DBF9-C0A8-5157-84F2-787BF8E1A282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E6B75431-C6A5-DA3C-5346-3B805B11EB9B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A67ABE09-D24A-52B2-D0F3-DB99E8B3A605}"/>
              </a:ext>
            </a:extLst>
          </p:cNvPr>
          <p:cNvCxnSpPr>
            <a:cxnSpLocks/>
          </p:cNvCxnSpPr>
          <p:nvPr/>
        </p:nvCxnSpPr>
        <p:spPr>
          <a:xfrm flipV="1">
            <a:off x="5189953" y="4973540"/>
            <a:ext cx="1124305" cy="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D9B57ABB-B5C6-9517-CD46-5D24195D9E8A}"/>
              </a:ext>
            </a:extLst>
          </p:cNvPr>
          <p:cNvCxnSpPr>
            <a:cxnSpLocks/>
          </p:cNvCxnSpPr>
          <p:nvPr/>
        </p:nvCxnSpPr>
        <p:spPr>
          <a:xfrm>
            <a:off x="7182424" y="4818996"/>
            <a:ext cx="1167074" cy="12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0D6DFA50-DBFD-7055-9662-509C28013ED4}"/>
              </a:ext>
            </a:extLst>
          </p:cNvPr>
          <p:cNvCxnSpPr>
            <a:cxnSpLocks/>
          </p:cNvCxnSpPr>
          <p:nvPr/>
        </p:nvCxnSpPr>
        <p:spPr>
          <a:xfrm flipV="1">
            <a:off x="8386142" y="4710290"/>
            <a:ext cx="315039" cy="279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E54185AE-E064-F5CD-1106-8D4585E4960F}"/>
              </a:ext>
            </a:extLst>
          </p:cNvPr>
          <p:cNvCxnSpPr>
            <a:cxnSpLocks/>
          </p:cNvCxnSpPr>
          <p:nvPr/>
        </p:nvCxnSpPr>
        <p:spPr>
          <a:xfrm flipV="1">
            <a:off x="8346565" y="4189405"/>
            <a:ext cx="646590" cy="643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B21C6242-0D54-7CA2-3376-42760BBDFA0C}"/>
              </a:ext>
            </a:extLst>
          </p:cNvPr>
          <p:cNvCxnSpPr>
            <a:cxnSpLocks/>
          </p:cNvCxnSpPr>
          <p:nvPr/>
        </p:nvCxnSpPr>
        <p:spPr>
          <a:xfrm flipV="1">
            <a:off x="8791440" y="3560755"/>
            <a:ext cx="424793" cy="424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9E6E953-D0D8-B13D-6A61-C35735831556}"/>
              </a:ext>
            </a:extLst>
          </p:cNvPr>
          <p:cNvCxnSpPr>
            <a:cxnSpLocks/>
          </p:cNvCxnSpPr>
          <p:nvPr/>
        </p:nvCxnSpPr>
        <p:spPr>
          <a:xfrm>
            <a:off x="9213684" y="3567855"/>
            <a:ext cx="312193" cy="31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32B87D77-2D45-E176-8528-82888542E154}"/>
              </a:ext>
            </a:extLst>
          </p:cNvPr>
          <p:cNvCxnSpPr>
            <a:cxnSpLocks/>
          </p:cNvCxnSpPr>
          <p:nvPr/>
        </p:nvCxnSpPr>
        <p:spPr>
          <a:xfrm>
            <a:off x="8803249" y="3987136"/>
            <a:ext cx="189906" cy="19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DD2F06F8-087D-B61E-E499-DE0FDF4A702C}"/>
              </a:ext>
            </a:extLst>
          </p:cNvPr>
          <p:cNvCxnSpPr>
            <a:cxnSpLocks/>
          </p:cNvCxnSpPr>
          <p:nvPr/>
        </p:nvCxnSpPr>
        <p:spPr>
          <a:xfrm>
            <a:off x="4527257" y="5093683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B94E7605-447A-5D3B-ECCE-30A135EDC567}"/>
              </a:ext>
            </a:extLst>
          </p:cNvPr>
          <p:cNvCxnSpPr>
            <a:cxnSpLocks/>
          </p:cNvCxnSpPr>
          <p:nvPr/>
        </p:nvCxnSpPr>
        <p:spPr>
          <a:xfrm>
            <a:off x="4221598" y="5091747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2EA773EE-9A49-2D74-2BE6-E0D6E648BECE}"/>
              </a:ext>
            </a:extLst>
          </p:cNvPr>
          <p:cNvCxnSpPr>
            <a:cxnSpLocks/>
          </p:cNvCxnSpPr>
          <p:nvPr/>
        </p:nvCxnSpPr>
        <p:spPr>
          <a:xfrm>
            <a:off x="7309701" y="5091747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AF36EDDD-14E0-9E49-7722-7B7BD9642C15}"/>
              </a:ext>
            </a:extLst>
          </p:cNvPr>
          <p:cNvCxnSpPr>
            <a:cxnSpLocks/>
          </p:cNvCxnSpPr>
          <p:nvPr/>
        </p:nvCxnSpPr>
        <p:spPr>
          <a:xfrm>
            <a:off x="7004042" y="5089811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4D419D5B-3EFF-D907-4DC9-DDAFB1B24064}"/>
              </a:ext>
            </a:extLst>
          </p:cNvPr>
          <p:cNvGrpSpPr/>
          <p:nvPr/>
        </p:nvGrpSpPr>
        <p:grpSpPr>
          <a:xfrm rot="19057674">
            <a:off x="9264905" y="4169957"/>
            <a:ext cx="305659" cy="94246"/>
            <a:chOff x="4466414" y="5293893"/>
            <a:chExt cx="305659" cy="94246"/>
          </a:xfrm>
        </p:grpSpPr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5E731ED-577C-D057-7F7C-154C6A3C7C0C}"/>
                </a:ext>
              </a:extLst>
            </p:cNvPr>
            <p:cNvCxnSpPr>
              <a:cxnSpLocks/>
            </p:cNvCxnSpPr>
            <p:nvPr/>
          </p:nvCxnSpPr>
          <p:spPr>
            <a:xfrm>
              <a:off x="4772073" y="5295829"/>
              <a:ext cx="0" cy="92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3132770-B061-C86A-7E13-E34F8FA45FB1}"/>
                </a:ext>
              </a:extLst>
            </p:cNvPr>
            <p:cNvCxnSpPr>
              <a:cxnSpLocks/>
            </p:cNvCxnSpPr>
            <p:nvPr/>
          </p:nvCxnSpPr>
          <p:spPr>
            <a:xfrm>
              <a:off x="4466414" y="5293893"/>
              <a:ext cx="0" cy="94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CB8D4C1F-438B-A503-F78D-DDF49353C12A}"/>
              </a:ext>
            </a:extLst>
          </p:cNvPr>
          <p:cNvCxnSpPr>
            <a:cxnSpLocks/>
          </p:cNvCxnSpPr>
          <p:nvPr/>
        </p:nvCxnSpPr>
        <p:spPr>
          <a:xfrm flipV="1">
            <a:off x="9087227" y="3754735"/>
            <a:ext cx="327539" cy="33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TextBox 600">
            <a:extLst>
              <a:ext uri="{FF2B5EF4-FFF2-40B4-BE49-F238E27FC236}">
                <a16:creationId xmlns:a16="http://schemas.microsoft.com/office/drawing/2014/main" id="{27CD916A-C6F1-5709-DB00-3A7C654119D2}"/>
              </a:ext>
            </a:extLst>
          </p:cNvPr>
          <p:cNvSpPr txBox="1"/>
          <p:nvPr/>
        </p:nvSpPr>
        <p:spPr>
          <a:xfrm>
            <a:off x="4600869" y="5416927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124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F37C527F-F6E9-AEB9-7B6B-61397E42D895}"/>
              </a:ext>
            </a:extLst>
          </p:cNvPr>
          <p:cNvSpPr txBox="1"/>
          <p:nvPr/>
        </p:nvSpPr>
        <p:spPr>
          <a:xfrm>
            <a:off x="3429275" y="5404038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126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BEB7BA2E-5C62-0F49-8616-D9789C4C176F}"/>
              </a:ext>
            </a:extLst>
          </p:cNvPr>
          <p:cNvSpPr txBox="1"/>
          <p:nvPr/>
        </p:nvSpPr>
        <p:spPr>
          <a:xfrm>
            <a:off x="6225929" y="2837373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108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D773A3FF-4869-314C-219B-17B50E39F31F}"/>
              </a:ext>
            </a:extLst>
          </p:cNvPr>
          <p:cNvSpPr txBox="1"/>
          <p:nvPr/>
        </p:nvSpPr>
        <p:spPr>
          <a:xfrm>
            <a:off x="7757355" y="2836585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114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8E6F40AA-02FD-E122-82CB-CFE865132FCD}"/>
              </a:ext>
            </a:extLst>
          </p:cNvPr>
          <p:cNvSpPr txBox="1"/>
          <p:nvPr/>
        </p:nvSpPr>
        <p:spPr>
          <a:xfrm>
            <a:off x="787608" y="518568"/>
            <a:ext cx="184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Blk 654B</a:t>
            </a:r>
          </a:p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</a:t>
            </a:r>
            <a:r>
              <a:rPr lang="en-US" sz="1600" dirty="0" err="1"/>
              <a:t>Storey</a:t>
            </a:r>
            <a:endParaRPr lang="en-US" sz="1600" dirty="0"/>
          </a:p>
        </p:txBody>
      </p: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7F306925-35AB-90EC-96A2-80F4A1C317E2}"/>
              </a:ext>
            </a:extLst>
          </p:cNvPr>
          <p:cNvCxnSpPr>
            <a:cxnSpLocks/>
          </p:cNvCxnSpPr>
          <p:nvPr/>
        </p:nvCxnSpPr>
        <p:spPr>
          <a:xfrm flipH="1" flipV="1">
            <a:off x="7004042" y="1325865"/>
            <a:ext cx="3495" cy="84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0B8B1694-E9AE-8939-22E4-5E299401E29A}"/>
              </a:ext>
            </a:extLst>
          </p:cNvPr>
          <p:cNvCxnSpPr>
            <a:cxnSpLocks/>
          </p:cNvCxnSpPr>
          <p:nvPr/>
        </p:nvCxnSpPr>
        <p:spPr>
          <a:xfrm>
            <a:off x="6605999" y="2168790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32ADE6EE-5BD6-0A87-D69D-9E9A1F494F9A}"/>
              </a:ext>
            </a:extLst>
          </p:cNvPr>
          <p:cNvCxnSpPr>
            <a:cxnSpLocks/>
          </p:cNvCxnSpPr>
          <p:nvPr/>
        </p:nvCxnSpPr>
        <p:spPr>
          <a:xfrm>
            <a:off x="6797131" y="2029090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F33BBE8C-8C53-F81C-578C-C85C48D692C6}"/>
              </a:ext>
            </a:extLst>
          </p:cNvPr>
          <p:cNvCxnSpPr>
            <a:cxnSpLocks/>
          </p:cNvCxnSpPr>
          <p:nvPr/>
        </p:nvCxnSpPr>
        <p:spPr>
          <a:xfrm>
            <a:off x="6475787" y="2029090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C520B9D0-CE4B-7ACE-8322-E9D0B46952AB}"/>
              </a:ext>
            </a:extLst>
          </p:cNvPr>
          <p:cNvCxnSpPr>
            <a:cxnSpLocks/>
          </p:cNvCxnSpPr>
          <p:nvPr/>
        </p:nvCxnSpPr>
        <p:spPr>
          <a:xfrm flipV="1">
            <a:off x="6484975" y="2024557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C51F1E30-5D42-8349-B377-C703C01AB678}"/>
              </a:ext>
            </a:extLst>
          </p:cNvPr>
          <p:cNvCxnSpPr>
            <a:cxnSpLocks/>
          </p:cNvCxnSpPr>
          <p:nvPr/>
        </p:nvCxnSpPr>
        <p:spPr>
          <a:xfrm flipV="1">
            <a:off x="6605999" y="2024557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D383431A-B38F-6EA2-D840-D4FDE3F31E5F}"/>
              </a:ext>
            </a:extLst>
          </p:cNvPr>
          <p:cNvCxnSpPr>
            <a:cxnSpLocks/>
          </p:cNvCxnSpPr>
          <p:nvPr/>
        </p:nvCxnSpPr>
        <p:spPr>
          <a:xfrm flipV="1">
            <a:off x="6797131" y="2024557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9FAE92EF-0791-E528-6AA7-681F0407FD14}"/>
              </a:ext>
            </a:extLst>
          </p:cNvPr>
          <p:cNvCxnSpPr>
            <a:cxnSpLocks/>
          </p:cNvCxnSpPr>
          <p:nvPr/>
        </p:nvCxnSpPr>
        <p:spPr>
          <a:xfrm flipV="1">
            <a:off x="6908459" y="2024557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C5F2618C-86EB-254B-E61D-2F421E752B9E}"/>
              </a:ext>
            </a:extLst>
          </p:cNvPr>
          <p:cNvCxnSpPr>
            <a:cxnSpLocks/>
          </p:cNvCxnSpPr>
          <p:nvPr/>
        </p:nvCxnSpPr>
        <p:spPr>
          <a:xfrm>
            <a:off x="6902909" y="2168790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3E4CB6FB-E195-9F6F-642E-71BE886755AE}"/>
              </a:ext>
            </a:extLst>
          </p:cNvPr>
          <p:cNvCxnSpPr>
            <a:cxnSpLocks/>
          </p:cNvCxnSpPr>
          <p:nvPr/>
        </p:nvCxnSpPr>
        <p:spPr>
          <a:xfrm flipH="1" flipV="1">
            <a:off x="4459234" y="4452927"/>
            <a:ext cx="1728" cy="17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F296B779-F1BF-E81D-2638-8164CEE6D84B}"/>
              </a:ext>
            </a:extLst>
          </p:cNvPr>
          <p:cNvCxnSpPr>
            <a:cxnSpLocks/>
          </p:cNvCxnSpPr>
          <p:nvPr/>
        </p:nvCxnSpPr>
        <p:spPr>
          <a:xfrm flipV="1">
            <a:off x="4264171" y="4831065"/>
            <a:ext cx="657079" cy="2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F88DC7B0-1905-792D-0FB2-20C54EF91B03}"/>
              </a:ext>
            </a:extLst>
          </p:cNvPr>
          <p:cNvCxnSpPr>
            <a:cxnSpLocks/>
          </p:cNvCxnSpPr>
          <p:nvPr/>
        </p:nvCxnSpPr>
        <p:spPr>
          <a:xfrm flipV="1">
            <a:off x="5060950" y="4622779"/>
            <a:ext cx="0" cy="208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F1987D1D-03D1-0D87-06CA-393B420EDD9A}"/>
              </a:ext>
            </a:extLst>
          </p:cNvPr>
          <p:cNvCxnSpPr>
            <a:cxnSpLocks/>
          </p:cNvCxnSpPr>
          <p:nvPr/>
        </p:nvCxnSpPr>
        <p:spPr>
          <a:xfrm>
            <a:off x="4459234" y="4611957"/>
            <a:ext cx="601716" cy="6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A3E07CE6-EBC8-065C-26F6-1ABD237CE9AA}"/>
              </a:ext>
            </a:extLst>
          </p:cNvPr>
          <p:cNvCxnSpPr>
            <a:cxnSpLocks/>
          </p:cNvCxnSpPr>
          <p:nvPr/>
        </p:nvCxnSpPr>
        <p:spPr>
          <a:xfrm>
            <a:off x="6383582" y="1195356"/>
            <a:ext cx="317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E52DCA95-B081-9DFB-9D22-0EDFB2356358}"/>
              </a:ext>
            </a:extLst>
          </p:cNvPr>
          <p:cNvCxnSpPr>
            <a:cxnSpLocks/>
          </p:cNvCxnSpPr>
          <p:nvPr/>
        </p:nvCxnSpPr>
        <p:spPr>
          <a:xfrm>
            <a:off x="6383582" y="1360456"/>
            <a:ext cx="121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1F6E32FA-7FB1-55ED-6E94-47AF54289C8D}"/>
              </a:ext>
            </a:extLst>
          </p:cNvPr>
          <p:cNvCxnSpPr>
            <a:cxnSpLocks/>
          </p:cNvCxnSpPr>
          <p:nvPr/>
        </p:nvCxnSpPr>
        <p:spPr>
          <a:xfrm flipV="1">
            <a:off x="6504900" y="1360456"/>
            <a:ext cx="0" cy="36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1CDFFF88-FCCF-92D3-289C-DB2761614C2C}"/>
              </a:ext>
            </a:extLst>
          </p:cNvPr>
          <p:cNvCxnSpPr>
            <a:cxnSpLocks/>
          </p:cNvCxnSpPr>
          <p:nvPr/>
        </p:nvCxnSpPr>
        <p:spPr>
          <a:xfrm flipV="1">
            <a:off x="6693763" y="1195575"/>
            <a:ext cx="0" cy="36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FD3EB190-8CBF-3166-3047-0345267F6516}"/>
              </a:ext>
            </a:extLst>
          </p:cNvPr>
          <p:cNvCxnSpPr>
            <a:cxnSpLocks/>
          </p:cNvCxnSpPr>
          <p:nvPr/>
        </p:nvCxnSpPr>
        <p:spPr>
          <a:xfrm>
            <a:off x="6695484" y="1558360"/>
            <a:ext cx="120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47828018-57C6-CF15-6B3A-EF010661DC5B}"/>
              </a:ext>
            </a:extLst>
          </p:cNvPr>
          <p:cNvCxnSpPr>
            <a:cxnSpLocks/>
          </p:cNvCxnSpPr>
          <p:nvPr/>
        </p:nvCxnSpPr>
        <p:spPr>
          <a:xfrm>
            <a:off x="6816405" y="1187387"/>
            <a:ext cx="366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B945D4FE-A8CB-7892-416D-03056302B47C}"/>
              </a:ext>
            </a:extLst>
          </p:cNvPr>
          <p:cNvCxnSpPr>
            <a:cxnSpLocks/>
          </p:cNvCxnSpPr>
          <p:nvPr/>
        </p:nvCxnSpPr>
        <p:spPr>
          <a:xfrm flipV="1">
            <a:off x="6816405" y="1187387"/>
            <a:ext cx="0" cy="36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B1E89CDE-8E65-A48D-9C75-23D6F527F0EA}"/>
              </a:ext>
            </a:extLst>
          </p:cNvPr>
          <p:cNvCxnSpPr>
            <a:cxnSpLocks/>
          </p:cNvCxnSpPr>
          <p:nvPr/>
        </p:nvCxnSpPr>
        <p:spPr>
          <a:xfrm flipV="1">
            <a:off x="7182424" y="1187387"/>
            <a:ext cx="0" cy="447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654B 7th Storey">
            <a:extLst>
              <a:ext uri="{FF2B5EF4-FFF2-40B4-BE49-F238E27FC236}">
                <a16:creationId xmlns:a16="http://schemas.microsoft.com/office/drawing/2014/main" id="{8EB99F31-45B7-3119-1CCC-96EA6835A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DC3E45-BF7C-62EA-6017-E539EE23E428}"/>
              </a:ext>
            </a:extLst>
          </p:cNvPr>
          <p:cNvCxnSpPr>
            <a:cxnSpLocks/>
          </p:cNvCxnSpPr>
          <p:nvPr/>
        </p:nvCxnSpPr>
        <p:spPr>
          <a:xfrm flipV="1">
            <a:off x="6096000" y="9260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72E021-451B-C0D9-6947-5370F64D169C}"/>
              </a:ext>
            </a:extLst>
          </p:cNvPr>
          <p:cNvCxnSpPr>
            <a:cxnSpLocks/>
          </p:cNvCxnSpPr>
          <p:nvPr/>
        </p:nvCxnSpPr>
        <p:spPr>
          <a:xfrm>
            <a:off x="6096000" y="926083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3A03A3-917E-F0BA-DEA6-EEF9D904A532}"/>
              </a:ext>
            </a:extLst>
          </p:cNvPr>
          <p:cNvCxnSpPr>
            <a:cxnSpLocks/>
          </p:cNvCxnSpPr>
          <p:nvPr/>
        </p:nvCxnSpPr>
        <p:spPr>
          <a:xfrm flipV="1">
            <a:off x="8558464" y="9260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05E004-0CB7-F01E-0E11-8EB4CD9F0E88}"/>
              </a:ext>
            </a:extLst>
          </p:cNvPr>
          <p:cNvCxnSpPr>
            <a:cxnSpLocks/>
          </p:cNvCxnSpPr>
          <p:nvPr/>
        </p:nvCxnSpPr>
        <p:spPr>
          <a:xfrm flipV="1">
            <a:off x="7319210" y="926083"/>
            <a:ext cx="0" cy="72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E28FA1-97D7-B065-3C22-5CBC173355A6}"/>
              </a:ext>
            </a:extLst>
          </p:cNvPr>
          <p:cNvCxnSpPr>
            <a:cxnSpLocks/>
          </p:cNvCxnSpPr>
          <p:nvPr/>
        </p:nvCxnSpPr>
        <p:spPr>
          <a:xfrm flipH="1">
            <a:off x="6096000" y="14153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F79F77-E672-8CB6-157D-3B4712153821}"/>
              </a:ext>
            </a:extLst>
          </p:cNvPr>
          <p:cNvCxnSpPr>
            <a:cxnSpLocks/>
          </p:cNvCxnSpPr>
          <p:nvPr/>
        </p:nvCxnSpPr>
        <p:spPr>
          <a:xfrm flipH="1">
            <a:off x="8434137" y="14153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B20021-3398-65BD-80F6-0AA78983FA5B}"/>
              </a:ext>
            </a:extLst>
          </p:cNvPr>
          <p:cNvCxnSpPr>
            <a:cxnSpLocks/>
          </p:cNvCxnSpPr>
          <p:nvPr/>
        </p:nvCxnSpPr>
        <p:spPr>
          <a:xfrm flipV="1">
            <a:off x="6220327" y="14153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3680E3-28A1-EEFA-C05B-70E2E0EEF287}"/>
              </a:ext>
            </a:extLst>
          </p:cNvPr>
          <p:cNvCxnSpPr>
            <a:cxnSpLocks/>
          </p:cNvCxnSpPr>
          <p:nvPr/>
        </p:nvCxnSpPr>
        <p:spPr>
          <a:xfrm flipV="1">
            <a:off x="8434137" y="14153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D4A089-A236-815B-800D-51E321F09C42}"/>
              </a:ext>
            </a:extLst>
          </p:cNvPr>
          <p:cNvCxnSpPr>
            <a:cxnSpLocks/>
          </p:cNvCxnSpPr>
          <p:nvPr/>
        </p:nvCxnSpPr>
        <p:spPr>
          <a:xfrm flipH="1">
            <a:off x="6220327" y="168808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BBDF4D-47D4-2FFF-2593-B64E5522E42E}"/>
              </a:ext>
            </a:extLst>
          </p:cNvPr>
          <p:cNvCxnSpPr>
            <a:cxnSpLocks/>
          </p:cNvCxnSpPr>
          <p:nvPr/>
        </p:nvCxnSpPr>
        <p:spPr>
          <a:xfrm flipH="1">
            <a:off x="8161422" y="1688084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B71CA0-E5F2-9B06-B89D-8A85FC4F097F}"/>
              </a:ext>
            </a:extLst>
          </p:cNvPr>
          <p:cNvCxnSpPr>
            <a:cxnSpLocks/>
          </p:cNvCxnSpPr>
          <p:nvPr/>
        </p:nvCxnSpPr>
        <p:spPr>
          <a:xfrm flipV="1">
            <a:off x="8161422" y="16880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92496A-7126-BCC9-3727-F52A0ABBB8DB}"/>
              </a:ext>
            </a:extLst>
          </p:cNvPr>
          <p:cNvCxnSpPr>
            <a:cxnSpLocks/>
          </p:cNvCxnSpPr>
          <p:nvPr/>
        </p:nvCxnSpPr>
        <p:spPr>
          <a:xfrm flipV="1">
            <a:off x="6485022" y="16880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7DD765-5937-420C-165A-B4D11D0B8D56}"/>
              </a:ext>
            </a:extLst>
          </p:cNvPr>
          <p:cNvCxnSpPr>
            <a:cxnSpLocks/>
          </p:cNvCxnSpPr>
          <p:nvPr/>
        </p:nvCxnSpPr>
        <p:spPr>
          <a:xfrm>
            <a:off x="6485022" y="18404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209AB6-1D6F-8375-76D6-BC73FD302025}"/>
              </a:ext>
            </a:extLst>
          </p:cNvPr>
          <p:cNvCxnSpPr>
            <a:cxnSpLocks/>
          </p:cNvCxnSpPr>
          <p:nvPr/>
        </p:nvCxnSpPr>
        <p:spPr>
          <a:xfrm>
            <a:off x="7656096" y="18404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E4674-918F-D4DB-538B-9ED1E825E41B}"/>
              </a:ext>
            </a:extLst>
          </p:cNvPr>
          <p:cNvCxnSpPr>
            <a:cxnSpLocks/>
          </p:cNvCxnSpPr>
          <p:nvPr/>
        </p:nvCxnSpPr>
        <p:spPr>
          <a:xfrm flipV="1">
            <a:off x="7656096" y="17241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FF1A31-0AFC-51CC-768D-6912870DBEAF}"/>
              </a:ext>
            </a:extLst>
          </p:cNvPr>
          <p:cNvCxnSpPr>
            <a:cxnSpLocks/>
          </p:cNvCxnSpPr>
          <p:nvPr/>
        </p:nvCxnSpPr>
        <p:spPr>
          <a:xfrm flipV="1">
            <a:off x="6994359" y="17241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CDD230-57ED-E88B-607F-31E4DE7845A6}"/>
              </a:ext>
            </a:extLst>
          </p:cNvPr>
          <p:cNvCxnSpPr>
            <a:cxnSpLocks/>
          </p:cNvCxnSpPr>
          <p:nvPr/>
        </p:nvCxnSpPr>
        <p:spPr>
          <a:xfrm flipV="1">
            <a:off x="7162800" y="1639957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8E95A3-88EF-6344-F8EE-8FA98B29E92C}"/>
              </a:ext>
            </a:extLst>
          </p:cNvPr>
          <p:cNvCxnSpPr>
            <a:cxnSpLocks/>
          </p:cNvCxnSpPr>
          <p:nvPr/>
        </p:nvCxnSpPr>
        <p:spPr>
          <a:xfrm flipV="1">
            <a:off x="7463589" y="164797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826C00-566F-B04B-D928-2CB855ACA0E8}"/>
              </a:ext>
            </a:extLst>
          </p:cNvPr>
          <p:cNvCxnSpPr>
            <a:cxnSpLocks/>
          </p:cNvCxnSpPr>
          <p:nvPr/>
        </p:nvCxnSpPr>
        <p:spPr>
          <a:xfrm>
            <a:off x="7162800" y="1916683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3CC567-651D-BC00-41C8-2E6B30C67B88}"/>
              </a:ext>
            </a:extLst>
          </p:cNvPr>
          <p:cNvCxnSpPr>
            <a:cxnSpLocks/>
          </p:cNvCxnSpPr>
          <p:nvPr/>
        </p:nvCxnSpPr>
        <p:spPr>
          <a:xfrm>
            <a:off x="7162800" y="1639957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D0570E-D51D-64B2-9EC0-8D46B37BC45E}"/>
              </a:ext>
            </a:extLst>
          </p:cNvPr>
          <p:cNvCxnSpPr>
            <a:cxnSpLocks/>
          </p:cNvCxnSpPr>
          <p:nvPr/>
        </p:nvCxnSpPr>
        <p:spPr>
          <a:xfrm>
            <a:off x="6990348" y="1724179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5B8436-06F6-C59B-66FB-5C7DFF41B816}"/>
              </a:ext>
            </a:extLst>
          </p:cNvPr>
          <p:cNvCxnSpPr>
            <a:cxnSpLocks/>
          </p:cNvCxnSpPr>
          <p:nvPr/>
        </p:nvCxnSpPr>
        <p:spPr>
          <a:xfrm>
            <a:off x="7463589" y="1724179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90F0B3-6C52-B005-0492-D558CA52A8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2595" y="343065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20AD75-E7FB-36CE-C2A9-4F16462BFC42}"/>
              </a:ext>
            </a:extLst>
          </p:cNvPr>
          <p:cNvCxnSpPr>
            <a:cxnSpLocks/>
          </p:cNvCxnSpPr>
          <p:nvPr/>
        </p:nvCxnSpPr>
        <p:spPr>
          <a:xfrm flipV="1">
            <a:off x="6077953" y="2450084"/>
            <a:ext cx="11032" cy="122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FD9BEB-323F-F9B4-5D00-CB1C6B889585}"/>
              </a:ext>
            </a:extLst>
          </p:cNvPr>
          <p:cNvCxnSpPr>
            <a:cxnSpLocks/>
          </p:cNvCxnSpPr>
          <p:nvPr/>
        </p:nvCxnSpPr>
        <p:spPr>
          <a:xfrm flipH="1">
            <a:off x="6077953" y="2450085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8D4922-E4BE-5C0C-7965-6541AEEAED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5074" y="361313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772BE7-0143-1813-2809-770D1E11D9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5601" y="3412609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488CE2-D2A3-343F-2E21-BFB30663D5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07606" y="341862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7B1774-6EB5-763C-6B17-B08AB6E555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16154" y="321007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6B523A-2F07-8BED-22DC-DDE5FFF9E07F}"/>
              </a:ext>
            </a:extLst>
          </p:cNvPr>
          <p:cNvCxnSpPr>
            <a:cxnSpLocks/>
          </p:cNvCxnSpPr>
          <p:nvPr/>
        </p:nvCxnSpPr>
        <p:spPr>
          <a:xfrm flipH="1" flipV="1">
            <a:off x="6990348" y="2622537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D171AD-CA71-296A-EBA1-488B494CE2AC}"/>
              </a:ext>
            </a:extLst>
          </p:cNvPr>
          <p:cNvCxnSpPr>
            <a:cxnSpLocks/>
          </p:cNvCxnSpPr>
          <p:nvPr/>
        </p:nvCxnSpPr>
        <p:spPr>
          <a:xfrm flipH="1">
            <a:off x="6737685" y="2631559"/>
            <a:ext cx="26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6E0408-58E6-E862-EA9C-2BC34177C5B0}"/>
              </a:ext>
            </a:extLst>
          </p:cNvPr>
          <p:cNvCxnSpPr>
            <a:cxnSpLocks/>
          </p:cNvCxnSpPr>
          <p:nvPr/>
        </p:nvCxnSpPr>
        <p:spPr>
          <a:xfrm flipV="1">
            <a:off x="6737685" y="2450085"/>
            <a:ext cx="2006" cy="181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B9587B-84A8-4BCD-AE37-CA3C89216D44}"/>
              </a:ext>
            </a:extLst>
          </p:cNvPr>
          <p:cNvCxnSpPr>
            <a:cxnSpLocks/>
          </p:cNvCxnSpPr>
          <p:nvPr/>
        </p:nvCxnSpPr>
        <p:spPr>
          <a:xfrm flipV="1">
            <a:off x="6485024" y="1810402"/>
            <a:ext cx="0" cy="639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96A4D0-FB09-1914-049D-386FA4337BE4}"/>
              </a:ext>
            </a:extLst>
          </p:cNvPr>
          <p:cNvCxnSpPr>
            <a:cxnSpLocks/>
          </p:cNvCxnSpPr>
          <p:nvPr/>
        </p:nvCxnSpPr>
        <p:spPr>
          <a:xfrm flipV="1">
            <a:off x="7656096" y="1840484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FE59A9-1698-6F76-D252-AE497519288E}"/>
              </a:ext>
            </a:extLst>
          </p:cNvPr>
          <p:cNvCxnSpPr>
            <a:cxnSpLocks/>
          </p:cNvCxnSpPr>
          <p:nvPr/>
        </p:nvCxnSpPr>
        <p:spPr>
          <a:xfrm>
            <a:off x="7656096" y="2016946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58BC3A-668B-456F-DEE3-269783E63839}"/>
              </a:ext>
            </a:extLst>
          </p:cNvPr>
          <p:cNvCxnSpPr>
            <a:cxnSpLocks/>
          </p:cNvCxnSpPr>
          <p:nvPr/>
        </p:nvCxnSpPr>
        <p:spPr>
          <a:xfrm flipV="1">
            <a:off x="8257675" y="2016946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90C141-7F12-20C6-193E-C1068346E923}"/>
              </a:ext>
            </a:extLst>
          </p:cNvPr>
          <p:cNvCxnSpPr>
            <a:cxnSpLocks/>
          </p:cNvCxnSpPr>
          <p:nvPr/>
        </p:nvCxnSpPr>
        <p:spPr>
          <a:xfrm>
            <a:off x="7656096" y="2293673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EF9C6D-82D5-C393-BC65-7942A87A75EE}"/>
              </a:ext>
            </a:extLst>
          </p:cNvPr>
          <p:cNvCxnSpPr>
            <a:cxnSpLocks/>
          </p:cNvCxnSpPr>
          <p:nvPr/>
        </p:nvCxnSpPr>
        <p:spPr>
          <a:xfrm flipV="1">
            <a:off x="7656096" y="2293673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4E0D66-A8C1-DE2C-D878-D76386091785}"/>
              </a:ext>
            </a:extLst>
          </p:cNvPr>
          <p:cNvCxnSpPr>
            <a:cxnSpLocks/>
          </p:cNvCxnSpPr>
          <p:nvPr/>
        </p:nvCxnSpPr>
        <p:spPr>
          <a:xfrm>
            <a:off x="7656096" y="2417999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5B542-ED00-1C13-0035-5AD4D911CCC3}"/>
              </a:ext>
            </a:extLst>
          </p:cNvPr>
          <p:cNvCxnSpPr>
            <a:cxnSpLocks/>
          </p:cNvCxnSpPr>
          <p:nvPr/>
        </p:nvCxnSpPr>
        <p:spPr>
          <a:xfrm flipH="1" flipV="1">
            <a:off x="8526380" y="2417999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8562A3-D5BD-C614-7D53-40AF4E909EED}"/>
              </a:ext>
            </a:extLst>
          </p:cNvPr>
          <p:cNvCxnSpPr>
            <a:cxnSpLocks/>
          </p:cNvCxnSpPr>
          <p:nvPr/>
        </p:nvCxnSpPr>
        <p:spPr>
          <a:xfrm>
            <a:off x="8029074" y="3675298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A9F16E-D17C-C1EC-1CAF-83BF56C992BF}"/>
              </a:ext>
            </a:extLst>
          </p:cNvPr>
          <p:cNvCxnSpPr>
            <a:cxnSpLocks/>
          </p:cNvCxnSpPr>
          <p:nvPr/>
        </p:nvCxnSpPr>
        <p:spPr>
          <a:xfrm flipV="1">
            <a:off x="8029075" y="3520894"/>
            <a:ext cx="0" cy="154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4550E1-A4ED-8D03-7D31-FE3451859A35}"/>
              </a:ext>
            </a:extLst>
          </p:cNvPr>
          <p:cNvCxnSpPr>
            <a:cxnSpLocks/>
          </p:cNvCxnSpPr>
          <p:nvPr/>
        </p:nvCxnSpPr>
        <p:spPr>
          <a:xfrm>
            <a:off x="7752348" y="3516883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E7C601-7EDF-A9F5-9221-D4A28E461FA8}"/>
              </a:ext>
            </a:extLst>
          </p:cNvPr>
          <p:cNvCxnSpPr>
            <a:cxnSpLocks/>
          </p:cNvCxnSpPr>
          <p:nvPr/>
        </p:nvCxnSpPr>
        <p:spPr>
          <a:xfrm flipV="1">
            <a:off x="7752348" y="3278254"/>
            <a:ext cx="0" cy="23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7870E7-4970-ECC9-4C8E-B014B6BB3897}"/>
              </a:ext>
            </a:extLst>
          </p:cNvPr>
          <p:cNvCxnSpPr>
            <a:cxnSpLocks/>
          </p:cNvCxnSpPr>
          <p:nvPr/>
        </p:nvCxnSpPr>
        <p:spPr>
          <a:xfrm>
            <a:off x="7607969" y="3278254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FE82E7-9746-6A34-A3E0-75C47BDD8A35}"/>
              </a:ext>
            </a:extLst>
          </p:cNvPr>
          <p:cNvCxnSpPr>
            <a:cxnSpLocks/>
          </p:cNvCxnSpPr>
          <p:nvPr/>
        </p:nvCxnSpPr>
        <p:spPr>
          <a:xfrm flipV="1">
            <a:off x="7607969" y="2622537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E14455-51EB-7D79-CB99-5692C15E2861}"/>
              </a:ext>
            </a:extLst>
          </p:cNvPr>
          <p:cNvCxnSpPr>
            <a:cxnSpLocks/>
          </p:cNvCxnSpPr>
          <p:nvPr/>
        </p:nvCxnSpPr>
        <p:spPr>
          <a:xfrm>
            <a:off x="7463589" y="2610506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381289-7BC6-7A00-4AB2-421EE4A9930B}"/>
              </a:ext>
            </a:extLst>
          </p:cNvPr>
          <p:cNvCxnSpPr>
            <a:cxnSpLocks/>
          </p:cNvCxnSpPr>
          <p:nvPr/>
        </p:nvCxnSpPr>
        <p:spPr>
          <a:xfrm flipV="1">
            <a:off x="7162799" y="2417999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D11892-0DC0-1398-86B8-8179CBD8288E}"/>
              </a:ext>
            </a:extLst>
          </p:cNvPr>
          <p:cNvCxnSpPr>
            <a:cxnSpLocks/>
          </p:cNvCxnSpPr>
          <p:nvPr/>
        </p:nvCxnSpPr>
        <p:spPr>
          <a:xfrm flipV="1">
            <a:off x="7463588" y="2426020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DAB14E-E759-8C3D-24C6-096C3C2E7AD5}"/>
              </a:ext>
            </a:extLst>
          </p:cNvPr>
          <p:cNvCxnSpPr>
            <a:cxnSpLocks/>
          </p:cNvCxnSpPr>
          <p:nvPr/>
        </p:nvCxnSpPr>
        <p:spPr>
          <a:xfrm>
            <a:off x="7162799" y="2694725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8017D3-1ED3-F2A4-8616-E341F17D8491}"/>
              </a:ext>
            </a:extLst>
          </p:cNvPr>
          <p:cNvCxnSpPr>
            <a:cxnSpLocks/>
          </p:cNvCxnSpPr>
          <p:nvPr/>
        </p:nvCxnSpPr>
        <p:spPr>
          <a:xfrm>
            <a:off x="7162799" y="2417999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CD7920-7356-58A2-99E9-A99DE17612A4}"/>
              </a:ext>
            </a:extLst>
          </p:cNvPr>
          <p:cNvCxnSpPr>
            <a:cxnSpLocks/>
          </p:cNvCxnSpPr>
          <p:nvPr/>
        </p:nvCxnSpPr>
        <p:spPr>
          <a:xfrm flipV="1">
            <a:off x="7162800" y="2702746"/>
            <a:ext cx="0" cy="2217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C617FB-F1EB-8454-6A5D-9AA01997B8F1}"/>
              </a:ext>
            </a:extLst>
          </p:cNvPr>
          <p:cNvCxnSpPr>
            <a:cxnSpLocks/>
          </p:cNvCxnSpPr>
          <p:nvPr/>
        </p:nvCxnSpPr>
        <p:spPr>
          <a:xfrm flipH="1" flipV="1">
            <a:off x="6990348" y="3286276"/>
            <a:ext cx="10027" cy="1634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66BCF7-FA7A-2493-4BBC-B23C6F56B3E5}"/>
              </a:ext>
            </a:extLst>
          </p:cNvPr>
          <p:cNvCxnSpPr>
            <a:cxnSpLocks/>
          </p:cNvCxnSpPr>
          <p:nvPr/>
        </p:nvCxnSpPr>
        <p:spPr>
          <a:xfrm>
            <a:off x="7615988" y="2694725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C4DD87-31C4-8857-321A-D7FC47A25ABE}"/>
              </a:ext>
            </a:extLst>
          </p:cNvPr>
          <p:cNvCxnSpPr>
            <a:cxnSpLocks/>
          </p:cNvCxnSpPr>
          <p:nvPr/>
        </p:nvCxnSpPr>
        <p:spPr>
          <a:xfrm flipV="1">
            <a:off x="7882691" y="2426020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0BCB26-3F9F-C607-10AF-75338B30294A}"/>
              </a:ext>
            </a:extLst>
          </p:cNvPr>
          <p:cNvGrpSpPr/>
          <p:nvPr/>
        </p:nvGrpSpPr>
        <p:grpSpPr>
          <a:xfrm rot="5400000">
            <a:off x="7862448" y="2007943"/>
            <a:ext cx="267044" cy="294734"/>
            <a:chOff x="8658716" y="1835818"/>
            <a:chExt cx="267044" cy="29473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561571-87D9-C724-39E6-ED9AEB14AB8B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11A01C-137C-AB2A-0A70-69E5729A641E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EC4C6D-7413-05B7-6159-E5757C4FF8DD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8E7AF3-E14A-45B3-DBBD-37AA57E7EBA0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66B0F20-9912-B502-AE38-D5F16152406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E0BC76-FCAF-1655-CC98-1D3495906A0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16271D-B1FE-DEAB-4AEA-A29198152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684656-D639-EBE2-05C1-900187AEDC5A}"/>
              </a:ext>
            </a:extLst>
          </p:cNvPr>
          <p:cNvGrpSpPr/>
          <p:nvPr/>
        </p:nvGrpSpPr>
        <p:grpSpPr>
          <a:xfrm rot="2644722">
            <a:off x="8974572" y="3790782"/>
            <a:ext cx="267044" cy="294734"/>
            <a:chOff x="8658716" y="1835818"/>
            <a:chExt cx="267044" cy="29473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D9767E-CBCF-4718-D83C-16553788A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D6D1219-0DD6-F174-1907-971C46FED637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4B528DB-DE85-C1D1-F573-33DA1780D46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E7E879-DF6D-EC44-414E-EABAE2ABA33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17101BF-308C-FFA5-FE49-AAB01866997D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97B1C1-671F-1713-24C0-9CD0BA4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894C1C6-0517-00F9-285C-8DABE25A9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2467D97-78A6-050E-0E4D-8E255855B397}"/>
              </a:ext>
            </a:extLst>
          </p:cNvPr>
          <p:cNvGrpSpPr/>
          <p:nvPr/>
        </p:nvGrpSpPr>
        <p:grpSpPr>
          <a:xfrm rot="5400000">
            <a:off x="3619243" y="4662138"/>
            <a:ext cx="267044" cy="294734"/>
            <a:chOff x="8658716" y="1835818"/>
            <a:chExt cx="267044" cy="29473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F76210-CAC7-3D58-73F8-2C783E864CFD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924B21A-CEEE-413D-236B-6BD4540E4C19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C8C1FA-1629-9F4D-5820-93EE9ACA614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3300A6-FC71-EC00-5C30-91320A88A0A7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EF25546-9AE2-228A-05A3-13A4E5CBF100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9370EEB-BE70-5B26-CE75-EC2CE6A604E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176F78B-C3C2-5817-C240-E08A6EDC6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8A7D8B-6C80-538F-379A-B031EE37357F}"/>
              </a:ext>
            </a:extLst>
          </p:cNvPr>
          <p:cNvCxnSpPr/>
          <p:nvPr/>
        </p:nvCxnSpPr>
        <p:spPr>
          <a:xfrm>
            <a:off x="7187592" y="1649366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AA5B44-149B-7157-81A3-EF5E351253B5}"/>
              </a:ext>
            </a:extLst>
          </p:cNvPr>
          <p:cNvCxnSpPr>
            <a:cxnSpLocks/>
          </p:cNvCxnSpPr>
          <p:nvPr/>
        </p:nvCxnSpPr>
        <p:spPr>
          <a:xfrm flipV="1">
            <a:off x="7186911" y="1663965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3C668A5-5D97-0A62-97B1-A10A0330654E}"/>
              </a:ext>
            </a:extLst>
          </p:cNvPr>
          <p:cNvCxnSpPr/>
          <p:nvPr/>
        </p:nvCxnSpPr>
        <p:spPr>
          <a:xfrm>
            <a:off x="7187592" y="2415997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342E5E-557E-E743-E9C3-DD271F76DD90}"/>
              </a:ext>
            </a:extLst>
          </p:cNvPr>
          <p:cNvCxnSpPr>
            <a:cxnSpLocks/>
          </p:cNvCxnSpPr>
          <p:nvPr/>
        </p:nvCxnSpPr>
        <p:spPr>
          <a:xfrm flipV="1">
            <a:off x="7186911" y="2430596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0DF91C-6934-22E5-EED7-FFE2FA821960}"/>
              </a:ext>
            </a:extLst>
          </p:cNvPr>
          <p:cNvCxnSpPr>
            <a:cxnSpLocks/>
          </p:cNvCxnSpPr>
          <p:nvPr/>
        </p:nvCxnSpPr>
        <p:spPr>
          <a:xfrm flipV="1">
            <a:off x="4244846" y="4920568"/>
            <a:ext cx="2767791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A09C99E-F8AF-9B4B-1F1E-750F5F96C47E}"/>
              </a:ext>
            </a:extLst>
          </p:cNvPr>
          <p:cNvCxnSpPr>
            <a:cxnSpLocks/>
          </p:cNvCxnSpPr>
          <p:nvPr/>
        </p:nvCxnSpPr>
        <p:spPr>
          <a:xfrm flipV="1">
            <a:off x="4244710" y="4526139"/>
            <a:ext cx="0" cy="4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FCA93AD-6614-634C-9D8C-CD26BC1DF77E}"/>
              </a:ext>
            </a:extLst>
          </p:cNvPr>
          <p:cNvCxnSpPr>
            <a:cxnSpLocks/>
          </p:cNvCxnSpPr>
          <p:nvPr/>
        </p:nvCxnSpPr>
        <p:spPr>
          <a:xfrm flipV="1">
            <a:off x="4956290" y="4407153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573567-128F-8DDA-2028-10DECDBE1BCA}"/>
              </a:ext>
            </a:extLst>
          </p:cNvPr>
          <p:cNvCxnSpPr>
            <a:cxnSpLocks/>
          </p:cNvCxnSpPr>
          <p:nvPr/>
        </p:nvCxnSpPr>
        <p:spPr>
          <a:xfrm>
            <a:off x="4956290" y="4407153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63FD48C-B91B-50A1-1F79-F312D3ACF0CC}"/>
              </a:ext>
            </a:extLst>
          </p:cNvPr>
          <p:cNvCxnSpPr>
            <a:cxnSpLocks/>
          </p:cNvCxnSpPr>
          <p:nvPr/>
        </p:nvCxnSpPr>
        <p:spPr>
          <a:xfrm flipV="1">
            <a:off x="5213144" y="3675298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6033F2-54DA-008C-9E29-2CC5B492516F}"/>
              </a:ext>
            </a:extLst>
          </p:cNvPr>
          <p:cNvCxnSpPr>
            <a:cxnSpLocks/>
          </p:cNvCxnSpPr>
          <p:nvPr/>
        </p:nvCxnSpPr>
        <p:spPr>
          <a:xfrm flipV="1">
            <a:off x="4244293" y="3675298"/>
            <a:ext cx="968851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D83FE7-20D8-39CD-C279-C4901D55DC60}"/>
              </a:ext>
            </a:extLst>
          </p:cNvPr>
          <p:cNvCxnSpPr>
            <a:cxnSpLocks/>
          </p:cNvCxnSpPr>
          <p:nvPr/>
        </p:nvCxnSpPr>
        <p:spPr>
          <a:xfrm flipV="1">
            <a:off x="4574434" y="4319821"/>
            <a:ext cx="0" cy="222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5C7EFE6-44A2-0E31-17F6-9CD5125C271A}"/>
              </a:ext>
            </a:extLst>
          </p:cNvPr>
          <p:cNvCxnSpPr>
            <a:cxnSpLocks/>
          </p:cNvCxnSpPr>
          <p:nvPr/>
        </p:nvCxnSpPr>
        <p:spPr>
          <a:xfrm>
            <a:off x="4219024" y="4319823"/>
            <a:ext cx="3554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31E79B3-0B7A-A479-B924-A0E532DADFC5}"/>
              </a:ext>
            </a:extLst>
          </p:cNvPr>
          <p:cNvCxnSpPr>
            <a:cxnSpLocks/>
          </p:cNvCxnSpPr>
          <p:nvPr/>
        </p:nvCxnSpPr>
        <p:spPr>
          <a:xfrm>
            <a:off x="4244710" y="4542430"/>
            <a:ext cx="7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B0FE81-47A5-FBFA-E932-18420879F4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7489" y="3740186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460F90-64C8-8CF4-BC76-33819613CEDA}"/>
              </a:ext>
            </a:extLst>
          </p:cNvPr>
          <p:cNvCxnSpPr>
            <a:cxnSpLocks/>
          </p:cNvCxnSpPr>
          <p:nvPr/>
        </p:nvCxnSpPr>
        <p:spPr>
          <a:xfrm rot="16200000">
            <a:off x="3981423" y="3679398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B95452D-B734-B867-2C9B-64BA61D488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46823" y="3182143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332F36-0B33-7F0E-20C2-5AD0629EA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86512" y="4042454"/>
            <a:ext cx="994120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2D9B177-0335-FA56-91C9-49A00DF4CB4A}"/>
              </a:ext>
            </a:extLst>
          </p:cNvPr>
          <p:cNvCxnSpPr>
            <a:cxnSpLocks/>
          </p:cNvCxnSpPr>
          <p:nvPr/>
        </p:nvCxnSpPr>
        <p:spPr>
          <a:xfrm flipH="1" flipV="1">
            <a:off x="3954766" y="4319821"/>
            <a:ext cx="289527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952695B-D195-C6ED-11E0-7C36DE63168F}"/>
              </a:ext>
            </a:extLst>
          </p:cNvPr>
          <p:cNvCxnSpPr>
            <a:cxnSpLocks/>
          </p:cNvCxnSpPr>
          <p:nvPr/>
        </p:nvCxnSpPr>
        <p:spPr>
          <a:xfrm flipH="1" flipV="1">
            <a:off x="3954766" y="4319821"/>
            <a:ext cx="2193" cy="225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C891C41-F2C3-490E-383A-0952CEC33994}"/>
              </a:ext>
            </a:extLst>
          </p:cNvPr>
          <p:cNvCxnSpPr>
            <a:cxnSpLocks/>
          </p:cNvCxnSpPr>
          <p:nvPr/>
        </p:nvCxnSpPr>
        <p:spPr>
          <a:xfrm flipH="1">
            <a:off x="3389343" y="4532623"/>
            <a:ext cx="692807" cy="3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BBEB694-EEE4-ECB6-C10A-C81AD97D64B3}"/>
              </a:ext>
            </a:extLst>
          </p:cNvPr>
          <p:cNvCxnSpPr>
            <a:cxnSpLocks/>
          </p:cNvCxnSpPr>
          <p:nvPr/>
        </p:nvCxnSpPr>
        <p:spPr>
          <a:xfrm flipV="1">
            <a:off x="3492941" y="4675983"/>
            <a:ext cx="0" cy="275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C6B8107-C710-2DCB-1F0E-9D23808B055F}"/>
              </a:ext>
            </a:extLst>
          </p:cNvPr>
          <p:cNvCxnSpPr>
            <a:cxnSpLocks/>
          </p:cNvCxnSpPr>
          <p:nvPr/>
        </p:nvCxnSpPr>
        <p:spPr>
          <a:xfrm flipH="1">
            <a:off x="3482565" y="4675982"/>
            <a:ext cx="599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E05C-2FC5-5096-1F92-A68A169FE5D0}"/>
              </a:ext>
            </a:extLst>
          </p:cNvPr>
          <p:cNvCxnSpPr>
            <a:cxnSpLocks/>
          </p:cNvCxnSpPr>
          <p:nvPr/>
        </p:nvCxnSpPr>
        <p:spPr>
          <a:xfrm flipV="1">
            <a:off x="4082285" y="4532623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BBBA42B-7706-0414-2EEF-1461D1082F1D}"/>
              </a:ext>
            </a:extLst>
          </p:cNvPr>
          <p:cNvCxnSpPr>
            <a:cxnSpLocks/>
          </p:cNvCxnSpPr>
          <p:nvPr/>
        </p:nvCxnSpPr>
        <p:spPr>
          <a:xfrm flipH="1">
            <a:off x="3492941" y="4943027"/>
            <a:ext cx="516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A9F000-0651-CC27-3975-956D9E1B3739}"/>
              </a:ext>
            </a:extLst>
          </p:cNvPr>
          <p:cNvCxnSpPr>
            <a:cxnSpLocks/>
          </p:cNvCxnSpPr>
          <p:nvPr/>
        </p:nvCxnSpPr>
        <p:spPr>
          <a:xfrm flipV="1">
            <a:off x="4009213" y="4936205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2E854F-640D-35C5-9DA7-8221ED44F034}"/>
              </a:ext>
            </a:extLst>
          </p:cNvPr>
          <p:cNvGrpSpPr/>
          <p:nvPr/>
        </p:nvGrpSpPr>
        <p:grpSpPr>
          <a:xfrm>
            <a:off x="6096000" y="926083"/>
            <a:ext cx="2462464" cy="914401"/>
            <a:chOff x="6208294" y="886326"/>
            <a:chExt cx="2462464" cy="914401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6D2D442-59CD-3025-49A9-816354C1F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74BCF4-487F-4CA6-D817-2299E312DCB9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A2D38C1-D413-3D7B-2775-025D882B9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4FEC1E-C29A-881A-28F7-25B311C5E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504" y="886326"/>
              <a:ext cx="0" cy="721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EE6F0EA-17BF-557D-9A2B-DD52BCE96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C794CAF-94EE-1372-4F00-7EA0BB995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1CDF82F-065D-915F-094B-5091C2AE3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739CD9-5FED-7259-B8B5-52A2E3C18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308880-7F82-262D-B194-EC38F819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ABD047-6A88-7E85-ACF4-9AB1F8CB0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3B4BC94-877F-2959-2961-C375609D8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B6BEF61-D493-D338-E586-8311B6EF9CDA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922341-4A5C-58E8-3652-C99216B9FEB0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D76B35-CC62-45DE-8BBD-C28894F49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00D9BC-43FA-C0C8-9190-5C9A80E98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F72B168-53A3-FAA0-7BAE-5C3E84F55A5C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4C04BF9-6AE3-8F28-6C22-E469FC0D58FB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5BEACBA-4B1C-414B-9C5E-70F0E3E32783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FCF2F7F-1888-E799-3EED-D389411C2496}"/>
              </a:ext>
            </a:extLst>
          </p:cNvPr>
          <p:cNvGrpSpPr/>
          <p:nvPr/>
        </p:nvGrpSpPr>
        <p:grpSpPr>
          <a:xfrm rot="10800000">
            <a:off x="3106846" y="5066881"/>
            <a:ext cx="2462464" cy="914401"/>
            <a:chOff x="6208294" y="886326"/>
            <a:chExt cx="2462464" cy="914401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C31474-CB1B-1061-CDB0-D00FD1432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3570A01-F8D8-342A-9274-2AA7146798B7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89C9001-BAAE-280D-8CF0-5919738C41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A61BF16-E00E-2469-1087-8E629A0A0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29E6667-3E84-D16F-39A3-0B6055B491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B157D78-FE62-9F2A-552C-827B077C9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79F1CA4-8E6F-D54F-E7FA-BEDFAF1BD3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02A1EE3-2731-770D-9760-820684572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6A95AB2-917B-70C0-407D-3AB764DED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47E5D2E-CC90-76AF-4A4A-36D802600D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E751552-11EF-CBF3-3102-09485FF5E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114FD69-7E27-5892-EF58-AFEAE90B99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10E293-B823-3C27-3FFA-B34FF83C0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DCDD64C-5BBB-11EB-B4ED-C7D73DAB0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C5EDAE1-9EFC-97ED-8C2A-3A055E843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2596163-6C39-A4FF-F408-85AB6C523B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64579EB-603E-4D69-9357-7029C32E5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8C76CA7-CAA9-92D1-3295-1CAF0CD1B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87C8FBB-FBF7-7885-168A-66EF8963B1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7575882" y="1684422"/>
                <a:ext cx="192509" cy="19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B59B023-4D24-86C9-9D8A-5A513D63962F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94160" y="5490061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D91E48B-1726-F1E5-163C-FBE14C7A03BC}"/>
              </a:ext>
            </a:extLst>
          </p:cNvPr>
          <p:cNvGrpSpPr/>
          <p:nvPr/>
        </p:nvGrpSpPr>
        <p:grpSpPr>
          <a:xfrm rot="10800000">
            <a:off x="5894160" y="5063043"/>
            <a:ext cx="2462464" cy="916303"/>
            <a:chOff x="6208294" y="886326"/>
            <a:chExt cx="2462464" cy="916303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0259A7D-E865-0DED-C339-1B44529CE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73F7889-458B-41F6-AD46-F14FD21A014C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62E3F03-7922-BAF3-168F-6A42D8665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C26A8F6-BB3C-8026-EC1E-C70F5A041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5435956-2338-7332-CD54-A38CB6D1D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F43D1C9-7832-C401-779F-FF4D7227B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A5EC2B4-80BA-8CBF-2527-80D7EB62F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3A648BC-ACD5-79E1-71F0-CE2D02B59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95484A8-6988-59FA-B5E8-C012A2757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385A62E-5EAF-E037-F26B-6D7E035F6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FABFD6F-744E-9B60-FAC3-4B90FE180AC0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EE4B1C-088C-AEC0-15F3-126807168C8D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8C4A8AB-CF07-9658-F8C1-AB1637AF4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12444DC-EE29-2962-B4D5-A7ABA2C719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06653" y="1684423"/>
              <a:ext cx="0" cy="118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2E03955-4DCC-9786-5D65-CC7DA4D170A7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91CD377-609D-3F87-502F-57F2538CEFFA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67B7A0A-C105-8E0A-443F-26ED6F0A75AF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A1B940-6026-9A49-E695-93484510E456}"/>
              </a:ext>
            </a:extLst>
          </p:cNvPr>
          <p:cNvCxnSpPr>
            <a:cxnSpLocks/>
          </p:cNvCxnSpPr>
          <p:nvPr/>
        </p:nvCxnSpPr>
        <p:spPr>
          <a:xfrm rot="8097744" flipH="1">
            <a:off x="8683300" y="5337149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D81299E-0A87-9A9B-9527-2C568747A062}"/>
              </a:ext>
            </a:extLst>
          </p:cNvPr>
          <p:cNvCxnSpPr>
            <a:cxnSpLocks/>
          </p:cNvCxnSpPr>
          <p:nvPr/>
        </p:nvCxnSpPr>
        <p:spPr>
          <a:xfrm rot="8097744" flipV="1">
            <a:off x="10614720" y="3566999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45D320D-98E8-5AD7-F4DE-56B47F61D855}"/>
              </a:ext>
            </a:extLst>
          </p:cNvPr>
          <p:cNvCxnSpPr>
            <a:cxnSpLocks/>
          </p:cNvCxnSpPr>
          <p:nvPr/>
        </p:nvCxnSpPr>
        <p:spPr>
          <a:xfrm rot="8097744">
            <a:off x="8686549" y="4855700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8CB19C-3F78-6144-D521-8CF91FE119F8}"/>
              </a:ext>
            </a:extLst>
          </p:cNvPr>
          <p:cNvCxnSpPr>
            <a:cxnSpLocks/>
          </p:cNvCxnSpPr>
          <p:nvPr/>
        </p:nvCxnSpPr>
        <p:spPr>
          <a:xfrm rot="8097744" flipV="1">
            <a:off x="8874638" y="530936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A0558D9-3970-590D-A175-34D95030BC14}"/>
              </a:ext>
            </a:extLst>
          </p:cNvPr>
          <p:cNvCxnSpPr>
            <a:cxnSpLocks/>
          </p:cNvCxnSpPr>
          <p:nvPr/>
        </p:nvCxnSpPr>
        <p:spPr>
          <a:xfrm rot="8097744" flipH="1">
            <a:off x="10335527" y="3682752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5DF9E6A-54A4-44CF-86B2-C3E6657E7B8E}"/>
              </a:ext>
            </a:extLst>
          </p:cNvPr>
          <p:cNvCxnSpPr>
            <a:cxnSpLocks/>
          </p:cNvCxnSpPr>
          <p:nvPr/>
        </p:nvCxnSpPr>
        <p:spPr>
          <a:xfrm rot="8097744" flipV="1">
            <a:off x="10255862" y="349060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65A9571-B616-B9B9-0B96-D8390AF31ACE}"/>
              </a:ext>
            </a:extLst>
          </p:cNvPr>
          <p:cNvCxnSpPr>
            <a:cxnSpLocks/>
          </p:cNvCxnSpPr>
          <p:nvPr/>
        </p:nvCxnSpPr>
        <p:spPr>
          <a:xfrm rot="8097744" flipV="1">
            <a:off x="8691489" y="505702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356F010-6F7E-1933-E307-9D2BB3268BBB}"/>
              </a:ext>
            </a:extLst>
          </p:cNvPr>
          <p:cNvCxnSpPr>
            <a:cxnSpLocks/>
          </p:cNvCxnSpPr>
          <p:nvPr/>
        </p:nvCxnSpPr>
        <p:spPr>
          <a:xfrm rot="8097744" flipH="1">
            <a:off x="9934927" y="3627669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C42B667-B5D7-41FF-5426-B208A21E09BC}"/>
              </a:ext>
            </a:extLst>
          </p:cNvPr>
          <p:cNvCxnSpPr>
            <a:cxnSpLocks/>
          </p:cNvCxnSpPr>
          <p:nvPr/>
        </p:nvCxnSpPr>
        <p:spPr>
          <a:xfrm rot="8097744" flipH="1">
            <a:off x="8556423" y="5003968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BF59629-C49D-4906-A5F0-4278A536E568}"/>
              </a:ext>
            </a:extLst>
          </p:cNvPr>
          <p:cNvCxnSpPr>
            <a:cxnSpLocks/>
          </p:cNvCxnSpPr>
          <p:nvPr/>
        </p:nvCxnSpPr>
        <p:spPr>
          <a:xfrm rot="8097744" flipV="1">
            <a:off x="8735220" y="477744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C17EA37-883C-96BB-B72B-D7C63B5E63CA}"/>
              </a:ext>
            </a:extLst>
          </p:cNvPr>
          <p:cNvCxnSpPr>
            <a:cxnSpLocks/>
          </p:cNvCxnSpPr>
          <p:nvPr/>
        </p:nvCxnSpPr>
        <p:spPr>
          <a:xfrm rot="8097744" flipV="1">
            <a:off x="9919836" y="3591268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C073E58-436A-CD00-8819-0FF7437D6DCA}"/>
              </a:ext>
            </a:extLst>
          </p:cNvPr>
          <p:cNvCxnSpPr>
            <a:cxnSpLocks/>
          </p:cNvCxnSpPr>
          <p:nvPr/>
        </p:nvCxnSpPr>
        <p:spPr>
          <a:xfrm rot="8097744">
            <a:off x="9434713" y="3792399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249CB-348D-A30A-B975-B739ABBC3C5B}"/>
              </a:ext>
            </a:extLst>
          </p:cNvPr>
          <p:cNvCxnSpPr>
            <a:cxnSpLocks/>
          </p:cNvCxnSpPr>
          <p:nvPr/>
        </p:nvCxnSpPr>
        <p:spPr>
          <a:xfrm rot="8097744">
            <a:off x="8607183" y="4621017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3417A58-C256-922A-E347-6936CB44F986}"/>
              </a:ext>
            </a:extLst>
          </p:cNvPr>
          <p:cNvCxnSpPr>
            <a:cxnSpLocks/>
          </p:cNvCxnSpPr>
          <p:nvPr/>
        </p:nvCxnSpPr>
        <p:spPr>
          <a:xfrm rot="8097744" flipV="1">
            <a:off x="9079535" y="4425180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CC0E50B-3745-5ECF-6AF3-FCBEDFF351C9}"/>
              </a:ext>
            </a:extLst>
          </p:cNvPr>
          <p:cNvCxnSpPr>
            <a:cxnSpLocks/>
          </p:cNvCxnSpPr>
          <p:nvPr/>
        </p:nvCxnSpPr>
        <p:spPr>
          <a:xfrm rot="8097744" flipV="1">
            <a:off x="9547147" y="3956955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E1E7D7-00CB-0E99-98F3-E45241635B5E}"/>
              </a:ext>
            </a:extLst>
          </p:cNvPr>
          <p:cNvCxnSpPr>
            <a:cxnSpLocks/>
          </p:cNvCxnSpPr>
          <p:nvPr/>
        </p:nvCxnSpPr>
        <p:spPr>
          <a:xfrm rot="8097744">
            <a:off x="9272189" y="4341314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25A0F25-0862-10E6-A41D-AFAD56F413D4}"/>
              </a:ext>
            </a:extLst>
          </p:cNvPr>
          <p:cNvCxnSpPr>
            <a:cxnSpLocks/>
          </p:cNvCxnSpPr>
          <p:nvPr/>
        </p:nvCxnSpPr>
        <p:spPr>
          <a:xfrm rot="8097744">
            <a:off x="9443971" y="4114373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F38ADEF-714A-E0CA-9C82-3913B41E3015}"/>
              </a:ext>
            </a:extLst>
          </p:cNvPr>
          <p:cNvCxnSpPr>
            <a:cxnSpLocks/>
          </p:cNvCxnSpPr>
          <p:nvPr/>
        </p:nvCxnSpPr>
        <p:spPr>
          <a:xfrm rot="8097744">
            <a:off x="9092445" y="4456320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22477D4-F892-A3F9-C4A9-F2AA46463F24}"/>
              </a:ext>
            </a:extLst>
          </p:cNvPr>
          <p:cNvCxnSpPr>
            <a:cxnSpLocks/>
          </p:cNvCxnSpPr>
          <p:nvPr/>
        </p:nvCxnSpPr>
        <p:spPr>
          <a:xfrm flipV="1">
            <a:off x="5170075" y="5063043"/>
            <a:ext cx="1124305" cy="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ECC340-30D4-9D7C-F5DD-761F539E8102}"/>
              </a:ext>
            </a:extLst>
          </p:cNvPr>
          <p:cNvCxnSpPr>
            <a:cxnSpLocks/>
          </p:cNvCxnSpPr>
          <p:nvPr/>
        </p:nvCxnSpPr>
        <p:spPr>
          <a:xfrm>
            <a:off x="7162546" y="4908499"/>
            <a:ext cx="1167074" cy="12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3E4902E-ED79-316D-CCBE-37E47FA4F188}"/>
              </a:ext>
            </a:extLst>
          </p:cNvPr>
          <p:cNvCxnSpPr>
            <a:cxnSpLocks/>
          </p:cNvCxnSpPr>
          <p:nvPr/>
        </p:nvCxnSpPr>
        <p:spPr>
          <a:xfrm>
            <a:off x="7958890" y="5074916"/>
            <a:ext cx="407374" cy="4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4BE70E7-4944-36C6-16C1-A496A1FB68C9}"/>
              </a:ext>
            </a:extLst>
          </p:cNvPr>
          <p:cNvCxnSpPr>
            <a:cxnSpLocks/>
          </p:cNvCxnSpPr>
          <p:nvPr/>
        </p:nvCxnSpPr>
        <p:spPr>
          <a:xfrm flipV="1">
            <a:off x="8366264" y="4799793"/>
            <a:ext cx="315039" cy="279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20C88AF-6F41-D886-15A1-710D8B46CE00}"/>
              </a:ext>
            </a:extLst>
          </p:cNvPr>
          <p:cNvCxnSpPr>
            <a:cxnSpLocks/>
          </p:cNvCxnSpPr>
          <p:nvPr/>
        </p:nvCxnSpPr>
        <p:spPr>
          <a:xfrm flipV="1">
            <a:off x="8326687" y="4278908"/>
            <a:ext cx="646590" cy="643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5762923-4227-26AB-4CD5-4F50723E34FD}"/>
              </a:ext>
            </a:extLst>
          </p:cNvPr>
          <p:cNvCxnSpPr>
            <a:cxnSpLocks/>
          </p:cNvCxnSpPr>
          <p:nvPr/>
        </p:nvCxnSpPr>
        <p:spPr>
          <a:xfrm flipV="1">
            <a:off x="8771562" y="3650258"/>
            <a:ext cx="424793" cy="424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10D94E4-3B36-5D4F-CE68-D88B696A4FEE}"/>
              </a:ext>
            </a:extLst>
          </p:cNvPr>
          <p:cNvCxnSpPr>
            <a:cxnSpLocks/>
          </p:cNvCxnSpPr>
          <p:nvPr/>
        </p:nvCxnSpPr>
        <p:spPr>
          <a:xfrm>
            <a:off x="9193806" y="3657358"/>
            <a:ext cx="312193" cy="31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E42BB54-EB09-1F61-087E-B7CD58DFFE90}"/>
              </a:ext>
            </a:extLst>
          </p:cNvPr>
          <p:cNvCxnSpPr>
            <a:cxnSpLocks/>
          </p:cNvCxnSpPr>
          <p:nvPr/>
        </p:nvCxnSpPr>
        <p:spPr>
          <a:xfrm>
            <a:off x="8783371" y="4076639"/>
            <a:ext cx="189906" cy="19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E2AEF04-7440-E71B-7FAC-F84710BD4AB1}"/>
              </a:ext>
            </a:extLst>
          </p:cNvPr>
          <p:cNvCxnSpPr>
            <a:cxnSpLocks/>
          </p:cNvCxnSpPr>
          <p:nvPr/>
        </p:nvCxnSpPr>
        <p:spPr>
          <a:xfrm>
            <a:off x="4507379" y="5183186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1F95E30-BD87-347C-9EC0-5CC8AA3BC27F}"/>
              </a:ext>
            </a:extLst>
          </p:cNvPr>
          <p:cNvCxnSpPr>
            <a:cxnSpLocks/>
          </p:cNvCxnSpPr>
          <p:nvPr/>
        </p:nvCxnSpPr>
        <p:spPr>
          <a:xfrm>
            <a:off x="4201720" y="5181250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5BE1ECC-C317-85B6-9E9C-CA691A6B5FF5}"/>
              </a:ext>
            </a:extLst>
          </p:cNvPr>
          <p:cNvCxnSpPr>
            <a:cxnSpLocks/>
          </p:cNvCxnSpPr>
          <p:nvPr/>
        </p:nvCxnSpPr>
        <p:spPr>
          <a:xfrm>
            <a:off x="7289823" y="5181250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8185736-7220-8D3E-7BAB-C41DDB55BE68}"/>
              </a:ext>
            </a:extLst>
          </p:cNvPr>
          <p:cNvCxnSpPr>
            <a:cxnSpLocks/>
          </p:cNvCxnSpPr>
          <p:nvPr/>
        </p:nvCxnSpPr>
        <p:spPr>
          <a:xfrm>
            <a:off x="6984164" y="5179314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D134CFD-9757-85F5-A13C-89EE1C6A907D}"/>
              </a:ext>
            </a:extLst>
          </p:cNvPr>
          <p:cNvGrpSpPr/>
          <p:nvPr/>
        </p:nvGrpSpPr>
        <p:grpSpPr>
          <a:xfrm rot="19057674">
            <a:off x="9245027" y="4259460"/>
            <a:ext cx="305659" cy="94246"/>
            <a:chOff x="4466414" y="5293893"/>
            <a:chExt cx="305659" cy="9424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D0FF1-6673-218C-6D13-2B2D209EFFB7}"/>
                </a:ext>
              </a:extLst>
            </p:cNvPr>
            <p:cNvCxnSpPr>
              <a:cxnSpLocks/>
            </p:cNvCxnSpPr>
            <p:nvPr/>
          </p:nvCxnSpPr>
          <p:spPr>
            <a:xfrm>
              <a:off x="4772073" y="5295829"/>
              <a:ext cx="0" cy="92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7C4B6D-DD1C-F4A9-DDD8-B294DF30564B}"/>
                </a:ext>
              </a:extLst>
            </p:cNvPr>
            <p:cNvCxnSpPr>
              <a:cxnSpLocks/>
            </p:cNvCxnSpPr>
            <p:nvPr/>
          </p:nvCxnSpPr>
          <p:spPr>
            <a:xfrm>
              <a:off x="4466414" y="5293893"/>
              <a:ext cx="0" cy="94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DCCBC9A-3AF3-37DD-D480-166F7F1155AA}"/>
              </a:ext>
            </a:extLst>
          </p:cNvPr>
          <p:cNvCxnSpPr>
            <a:cxnSpLocks/>
          </p:cNvCxnSpPr>
          <p:nvPr/>
        </p:nvCxnSpPr>
        <p:spPr>
          <a:xfrm flipV="1">
            <a:off x="9067349" y="3844238"/>
            <a:ext cx="327539" cy="33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E4677F1-7C88-36D5-FD43-1E006E468AC5}"/>
              </a:ext>
            </a:extLst>
          </p:cNvPr>
          <p:cNvSpPr txBox="1"/>
          <p:nvPr/>
        </p:nvSpPr>
        <p:spPr>
          <a:xfrm>
            <a:off x="6206051" y="2926876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E12F279-D57B-5862-57D2-2721B77C81B2}"/>
              </a:ext>
            </a:extLst>
          </p:cNvPr>
          <p:cNvSpPr txBox="1"/>
          <p:nvPr/>
        </p:nvSpPr>
        <p:spPr>
          <a:xfrm>
            <a:off x="6365667" y="106703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52A8323-32D3-2A66-299B-B76D441573AE}"/>
              </a:ext>
            </a:extLst>
          </p:cNvPr>
          <p:cNvSpPr txBox="1"/>
          <p:nvPr/>
        </p:nvSpPr>
        <p:spPr>
          <a:xfrm>
            <a:off x="7566620" y="107917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D0F0A1F-D634-3907-329E-0979D72A4411}"/>
              </a:ext>
            </a:extLst>
          </p:cNvPr>
          <p:cNvSpPr txBox="1"/>
          <p:nvPr/>
        </p:nvSpPr>
        <p:spPr>
          <a:xfrm>
            <a:off x="7737477" y="2926088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0FB813-AC16-EA3E-961C-F86DCB441603}"/>
              </a:ext>
            </a:extLst>
          </p:cNvPr>
          <p:cNvSpPr txBox="1"/>
          <p:nvPr/>
        </p:nvSpPr>
        <p:spPr>
          <a:xfrm>
            <a:off x="767730" y="608071"/>
            <a:ext cx="184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Blk 654B</a:t>
            </a:r>
          </a:p>
          <a:p>
            <a:r>
              <a:rPr lang="en-US" sz="1600" dirty="0" err="1"/>
              <a:t>Lvl</a:t>
            </a:r>
            <a:r>
              <a:rPr lang="en-US" sz="1600" dirty="0"/>
              <a:t> 7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9485BBD-38F2-70D1-8CCF-DF7092D09A68}"/>
              </a:ext>
            </a:extLst>
          </p:cNvPr>
          <p:cNvCxnSpPr>
            <a:cxnSpLocks/>
          </p:cNvCxnSpPr>
          <p:nvPr/>
        </p:nvCxnSpPr>
        <p:spPr>
          <a:xfrm flipV="1">
            <a:off x="4244293" y="3686452"/>
            <a:ext cx="0" cy="129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52EBA61-8AEB-8071-CDBD-C17DE037D004}"/>
              </a:ext>
            </a:extLst>
          </p:cNvPr>
          <p:cNvCxnSpPr>
            <a:cxnSpLocks/>
          </p:cNvCxnSpPr>
          <p:nvPr/>
        </p:nvCxnSpPr>
        <p:spPr>
          <a:xfrm flipV="1">
            <a:off x="6208294" y="88632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7CF3D29-7BD5-D14D-64AB-07161CB35C1C}"/>
              </a:ext>
            </a:extLst>
          </p:cNvPr>
          <p:cNvCxnSpPr>
            <a:cxnSpLocks/>
          </p:cNvCxnSpPr>
          <p:nvPr/>
        </p:nvCxnSpPr>
        <p:spPr>
          <a:xfrm>
            <a:off x="6208294" y="886326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E2EC198-E2E1-504F-F27F-BEA8A74782D9}"/>
              </a:ext>
            </a:extLst>
          </p:cNvPr>
          <p:cNvCxnSpPr>
            <a:cxnSpLocks/>
          </p:cNvCxnSpPr>
          <p:nvPr/>
        </p:nvCxnSpPr>
        <p:spPr>
          <a:xfrm flipV="1">
            <a:off x="8670758" y="88632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304E7B-6803-C283-1726-F59AE579756D}"/>
              </a:ext>
            </a:extLst>
          </p:cNvPr>
          <p:cNvCxnSpPr>
            <a:cxnSpLocks/>
          </p:cNvCxnSpPr>
          <p:nvPr/>
        </p:nvCxnSpPr>
        <p:spPr>
          <a:xfrm flipV="1">
            <a:off x="7431504" y="886326"/>
            <a:ext cx="0" cy="72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12A83CA-DB1B-5344-469C-1F03F35BC1FD}"/>
              </a:ext>
            </a:extLst>
          </p:cNvPr>
          <p:cNvCxnSpPr>
            <a:cxnSpLocks/>
          </p:cNvCxnSpPr>
          <p:nvPr/>
        </p:nvCxnSpPr>
        <p:spPr>
          <a:xfrm flipH="1">
            <a:off x="6208294" y="1375611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5EB101B-73B5-D405-246A-B5060170837F}"/>
              </a:ext>
            </a:extLst>
          </p:cNvPr>
          <p:cNvCxnSpPr>
            <a:cxnSpLocks/>
          </p:cNvCxnSpPr>
          <p:nvPr/>
        </p:nvCxnSpPr>
        <p:spPr>
          <a:xfrm flipH="1">
            <a:off x="8546431" y="1375611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CB4A4E-536F-E037-BE64-D4E2FB72DECF}"/>
              </a:ext>
            </a:extLst>
          </p:cNvPr>
          <p:cNvCxnSpPr>
            <a:cxnSpLocks/>
          </p:cNvCxnSpPr>
          <p:nvPr/>
        </p:nvCxnSpPr>
        <p:spPr>
          <a:xfrm flipV="1">
            <a:off x="6332621" y="137561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A25397-2AAE-0875-ED55-D1ACC35C5AA4}"/>
              </a:ext>
            </a:extLst>
          </p:cNvPr>
          <p:cNvCxnSpPr>
            <a:cxnSpLocks/>
          </p:cNvCxnSpPr>
          <p:nvPr/>
        </p:nvCxnSpPr>
        <p:spPr>
          <a:xfrm flipV="1">
            <a:off x="8546431" y="137561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062F35F-1219-3103-D7C0-F8692A052F54}"/>
              </a:ext>
            </a:extLst>
          </p:cNvPr>
          <p:cNvCxnSpPr>
            <a:cxnSpLocks/>
          </p:cNvCxnSpPr>
          <p:nvPr/>
        </p:nvCxnSpPr>
        <p:spPr>
          <a:xfrm flipH="1">
            <a:off x="6332621" y="1648327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1342642-C7B7-C579-938C-A7A4337A4924}"/>
              </a:ext>
            </a:extLst>
          </p:cNvPr>
          <p:cNvCxnSpPr>
            <a:cxnSpLocks/>
          </p:cNvCxnSpPr>
          <p:nvPr/>
        </p:nvCxnSpPr>
        <p:spPr>
          <a:xfrm flipH="1">
            <a:off x="8273716" y="1648327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407F4E4-9C78-419C-2A92-9B35B7740F9E}"/>
              </a:ext>
            </a:extLst>
          </p:cNvPr>
          <p:cNvCxnSpPr>
            <a:cxnSpLocks/>
          </p:cNvCxnSpPr>
          <p:nvPr/>
        </p:nvCxnSpPr>
        <p:spPr>
          <a:xfrm flipV="1">
            <a:off x="8273716" y="164832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3EE926F-6203-B945-C69F-7F271B2991DB}"/>
              </a:ext>
            </a:extLst>
          </p:cNvPr>
          <p:cNvCxnSpPr>
            <a:cxnSpLocks/>
          </p:cNvCxnSpPr>
          <p:nvPr/>
        </p:nvCxnSpPr>
        <p:spPr>
          <a:xfrm flipV="1">
            <a:off x="6597316" y="164832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F74B5BA-0906-8C2E-1E9D-DD7AB03042C5}"/>
              </a:ext>
            </a:extLst>
          </p:cNvPr>
          <p:cNvCxnSpPr>
            <a:cxnSpLocks/>
          </p:cNvCxnSpPr>
          <p:nvPr/>
        </p:nvCxnSpPr>
        <p:spPr>
          <a:xfrm>
            <a:off x="6597316" y="1800727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D2D0376-4446-977C-7256-A52963FDBFE2}"/>
              </a:ext>
            </a:extLst>
          </p:cNvPr>
          <p:cNvCxnSpPr>
            <a:cxnSpLocks/>
          </p:cNvCxnSpPr>
          <p:nvPr/>
        </p:nvCxnSpPr>
        <p:spPr>
          <a:xfrm>
            <a:off x="7768390" y="1800727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F8E3781-7B2E-233B-664B-5BD88392D0C8}"/>
              </a:ext>
            </a:extLst>
          </p:cNvPr>
          <p:cNvCxnSpPr>
            <a:cxnSpLocks/>
          </p:cNvCxnSpPr>
          <p:nvPr/>
        </p:nvCxnSpPr>
        <p:spPr>
          <a:xfrm flipV="1">
            <a:off x="7768390" y="1684422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FA42184-1B32-E06B-BCF0-C8F034B4478E}"/>
              </a:ext>
            </a:extLst>
          </p:cNvPr>
          <p:cNvCxnSpPr>
            <a:cxnSpLocks/>
          </p:cNvCxnSpPr>
          <p:nvPr/>
        </p:nvCxnSpPr>
        <p:spPr>
          <a:xfrm flipV="1">
            <a:off x="7106653" y="1684422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E1089BF-C5DE-B458-A31D-FE7EE38DCC8A}"/>
              </a:ext>
            </a:extLst>
          </p:cNvPr>
          <p:cNvCxnSpPr>
            <a:cxnSpLocks/>
          </p:cNvCxnSpPr>
          <p:nvPr/>
        </p:nvCxnSpPr>
        <p:spPr>
          <a:xfrm flipV="1">
            <a:off x="7275094" y="1600200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AE4FA04-18D2-B273-EDC2-0EA766CB88DD}"/>
              </a:ext>
            </a:extLst>
          </p:cNvPr>
          <p:cNvCxnSpPr>
            <a:cxnSpLocks/>
          </p:cNvCxnSpPr>
          <p:nvPr/>
        </p:nvCxnSpPr>
        <p:spPr>
          <a:xfrm flipV="1">
            <a:off x="7575883" y="160822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1F1F4B4-6BC0-CBBE-4030-F52426A1F28F}"/>
              </a:ext>
            </a:extLst>
          </p:cNvPr>
          <p:cNvCxnSpPr>
            <a:cxnSpLocks/>
          </p:cNvCxnSpPr>
          <p:nvPr/>
        </p:nvCxnSpPr>
        <p:spPr>
          <a:xfrm>
            <a:off x="7275094" y="1876926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A8C06B9-C4C2-D48D-8631-A1413E060A43}"/>
              </a:ext>
            </a:extLst>
          </p:cNvPr>
          <p:cNvCxnSpPr>
            <a:cxnSpLocks/>
          </p:cNvCxnSpPr>
          <p:nvPr/>
        </p:nvCxnSpPr>
        <p:spPr>
          <a:xfrm>
            <a:off x="7275094" y="1600200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27833FB-0C50-F66E-983A-3421729EAF13}"/>
              </a:ext>
            </a:extLst>
          </p:cNvPr>
          <p:cNvCxnSpPr>
            <a:cxnSpLocks/>
          </p:cNvCxnSpPr>
          <p:nvPr/>
        </p:nvCxnSpPr>
        <p:spPr>
          <a:xfrm>
            <a:off x="7102642" y="1684422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676CEF5-C78A-B849-BE6F-45F49476B43D}"/>
              </a:ext>
            </a:extLst>
          </p:cNvPr>
          <p:cNvCxnSpPr>
            <a:cxnSpLocks/>
          </p:cNvCxnSpPr>
          <p:nvPr/>
        </p:nvCxnSpPr>
        <p:spPr>
          <a:xfrm>
            <a:off x="7575883" y="1684422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249EF5-C5A2-FB7C-B845-9289A10043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4889" y="3390899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D736729-4769-AE78-87C6-A51743B98E24}"/>
              </a:ext>
            </a:extLst>
          </p:cNvPr>
          <p:cNvCxnSpPr>
            <a:cxnSpLocks/>
          </p:cNvCxnSpPr>
          <p:nvPr/>
        </p:nvCxnSpPr>
        <p:spPr>
          <a:xfrm flipV="1">
            <a:off x="6190247" y="2410327"/>
            <a:ext cx="11032" cy="122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9BE2D68-C2A5-0FA7-F404-1996AB4FE254}"/>
              </a:ext>
            </a:extLst>
          </p:cNvPr>
          <p:cNvCxnSpPr>
            <a:cxnSpLocks/>
          </p:cNvCxnSpPr>
          <p:nvPr/>
        </p:nvCxnSpPr>
        <p:spPr>
          <a:xfrm flipH="1">
            <a:off x="6190247" y="2410328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334CB79-ED15-3CE1-3D8E-1AEEDFD695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7368" y="357337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71850D9-0AB3-7608-1E31-85C44AECEC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7895" y="3372852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6315E32-CDFA-5CAF-B29A-5E74FA06A0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9900" y="3378867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DA6D601-51FB-110F-BC6E-74F7061FF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28448" y="317032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62CC9C0-067E-74DF-F7DF-99BFAD398639}"/>
              </a:ext>
            </a:extLst>
          </p:cNvPr>
          <p:cNvCxnSpPr>
            <a:cxnSpLocks/>
          </p:cNvCxnSpPr>
          <p:nvPr/>
        </p:nvCxnSpPr>
        <p:spPr>
          <a:xfrm flipH="1" flipV="1">
            <a:off x="7102642" y="2582780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3C052E6-42DE-24AE-E683-BEA1F5FCD775}"/>
              </a:ext>
            </a:extLst>
          </p:cNvPr>
          <p:cNvCxnSpPr>
            <a:cxnSpLocks/>
          </p:cNvCxnSpPr>
          <p:nvPr/>
        </p:nvCxnSpPr>
        <p:spPr>
          <a:xfrm flipH="1">
            <a:off x="6849979" y="2591802"/>
            <a:ext cx="26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BD3FB6-E5C3-86C4-3300-197A32AB8A6C}"/>
              </a:ext>
            </a:extLst>
          </p:cNvPr>
          <p:cNvCxnSpPr>
            <a:cxnSpLocks/>
          </p:cNvCxnSpPr>
          <p:nvPr/>
        </p:nvCxnSpPr>
        <p:spPr>
          <a:xfrm flipV="1">
            <a:off x="6849979" y="2410328"/>
            <a:ext cx="2006" cy="181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0A4C2C2-1513-64FF-1E08-AD5812662C16}"/>
              </a:ext>
            </a:extLst>
          </p:cNvPr>
          <p:cNvCxnSpPr>
            <a:cxnSpLocks/>
          </p:cNvCxnSpPr>
          <p:nvPr/>
        </p:nvCxnSpPr>
        <p:spPr>
          <a:xfrm flipV="1">
            <a:off x="7768390" y="1800727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53018A8-109E-8E4B-B893-320AD29FDA82}"/>
              </a:ext>
            </a:extLst>
          </p:cNvPr>
          <p:cNvCxnSpPr>
            <a:cxnSpLocks/>
          </p:cNvCxnSpPr>
          <p:nvPr/>
        </p:nvCxnSpPr>
        <p:spPr>
          <a:xfrm>
            <a:off x="7768390" y="1977189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6B50E01-6E91-D273-A527-A892ED622F09}"/>
              </a:ext>
            </a:extLst>
          </p:cNvPr>
          <p:cNvCxnSpPr>
            <a:cxnSpLocks/>
          </p:cNvCxnSpPr>
          <p:nvPr/>
        </p:nvCxnSpPr>
        <p:spPr>
          <a:xfrm flipV="1">
            <a:off x="8369969" y="1977189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1F009FF-E639-7F0E-C3ED-BF242505A24D}"/>
              </a:ext>
            </a:extLst>
          </p:cNvPr>
          <p:cNvCxnSpPr>
            <a:cxnSpLocks/>
          </p:cNvCxnSpPr>
          <p:nvPr/>
        </p:nvCxnSpPr>
        <p:spPr>
          <a:xfrm>
            <a:off x="7768390" y="2253916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BC7578F-0566-3A69-A854-5326A8728DA6}"/>
              </a:ext>
            </a:extLst>
          </p:cNvPr>
          <p:cNvCxnSpPr>
            <a:cxnSpLocks/>
          </p:cNvCxnSpPr>
          <p:nvPr/>
        </p:nvCxnSpPr>
        <p:spPr>
          <a:xfrm flipV="1">
            <a:off x="7768390" y="2253916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68C1F82-BAF0-DEA6-1A2A-49FFE7157949}"/>
              </a:ext>
            </a:extLst>
          </p:cNvPr>
          <p:cNvCxnSpPr>
            <a:cxnSpLocks/>
          </p:cNvCxnSpPr>
          <p:nvPr/>
        </p:nvCxnSpPr>
        <p:spPr>
          <a:xfrm>
            <a:off x="7768390" y="2378242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AB75094-C273-9AA9-208E-A4F48A6E7B61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378242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867344C-8288-0A67-A9B9-08674EAB5551}"/>
              </a:ext>
            </a:extLst>
          </p:cNvPr>
          <p:cNvCxnSpPr>
            <a:cxnSpLocks/>
          </p:cNvCxnSpPr>
          <p:nvPr/>
        </p:nvCxnSpPr>
        <p:spPr>
          <a:xfrm>
            <a:off x="8141368" y="3635541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083BE0C-DCDA-4BD1-79A1-75EE61EB36D7}"/>
              </a:ext>
            </a:extLst>
          </p:cNvPr>
          <p:cNvCxnSpPr>
            <a:cxnSpLocks/>
          </p:cNvCxnSpPr>
          <p:nvPr/>
        </p:nvCxnSpPr>
        <p:spPr>
          <a:xfrm flipV="1">
            <a:off x="8141369" y="3481137"/>
            <a:ext cx="0" cy="154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997A333-52F1-3130-F0A5-04EE8544E2FD}"/>
              </a:ext>
            </a:extLst>
          </p:cNvPr>
          <p:cNvCxnSpPr>
            <a:cxnSpLocks/>
          </p:cNvCxnSpPr>
          <p:nvPr/>
        </p:nvCxnSpPr>
        <p:spPr>
          <a:xfrm>
            <a:off x="7864642" y="3477126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BD17AD1-EAF0-274F-770A-7720F336F337}"/>
              </a:ext>
            </a:extLst>
          </p:cNvPr>
          <p:cNvCxnSpPr>
            <a:cxnSpLocks/>
          </p:cNvCxnSpPr>
          <p:nvPr/>
        </p:nvCxnSpPr>
        <p:spPr>
          <a:xfrm flipV="1">
            <a:off x="7864642" y="3238497"/>
            <a:ext cx="0" cy="23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1120ABC-4273-6CF7-DF49-44A7A8639846}"/>
              </a:ext>
            </a:extLst>
          </p:cNvPr>
          <p:cNvCxnSpPr>
            <a:cxnSpLocks/>
          </p:cNvCxnSpPr>
          <p:nvPr/>
        </p:nvCxnSpPr>
        <p:spPr>
          <a:xfrm>
            <a:off x="7720263" y="3238497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FDA5663-18CF-A2F8-2BC6-56163DE90481}"/>
              </a:ext>
            </a:extLst>
          </p:cNvPr>
          <p:cNvCxnSpPr>
            <a:cxnSpLocks/>
          </p:cNvCxnSpPr>
          <p:nvPr/>
        </p:nvCxnSpPr>
        <p:spPr>
          <a:xfrm flipV="1">
            <a:off x="7720263" y="2582780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065AA6E-C3A6-09C1-473B-6D36F8F22B5A}"/>
              </a:ext>
            </a:extLst>
          </p:cNvPr>
          <p:cNvCxnSpPr>
            <a:cxnSpLocks/>
          </p:cNvCxnSpPr>
          <p:nvPr/>
        </p:nvCxnSpPr>
        <p:spPr>
          <a:xfrm>
            <a:off x="7575883" y="2570749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C8021EF-D712-7A57-0245-F88174257564}"/>
              </a:ext>
            </a:extLst>
          </p:cNvPr>
          <p:cNvCxnSpPr>
            <a:cxnSpLocks/>
          </p:cNvCxnSpPr>
          <p:nvPr/>
        </p:nvCxnSpPr>
        <p:spPr>
          <a:xfrm flipV="1">
            <a:off x="7275093" y="2378242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948328A-A617-EBFB-D130-7F501B875454}"/>
              </a:ext>
            </a:extLst>
          </p:cNvPr>
          <p:cNvCxnSpPr>
            <a:cxnSpLocks/>
          </p:cNvCxnSpPr>
          <p:nvPr/>
        </p:nvCxnSpPr>
        <p:spPr>
          <a:xfrm flipV="1">
            <a:off x="7575882" y="2386263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402B81A-F428-6059-514D-3650C5594AFA}"/>
              </a:ext>
            </a:extLst>
          </p:cNvPr>
          <p:cNvCxnSpPr>
            <a:cxnSpLocks/>
          </p:cNvCxnSpPr>
          <p:nvPr/>
        </p:nvCxnSpPr>
        <p:spPr>
          <a:xfrm>
            <a:off x="7275093" y="2654968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C5C8C2F-2D47-3B2D-4A9C-41850970FD9D}"/>
              </a:ext>
            </a:extLst>
          </p:cNvPr>
          <p:cNvCxnSpPr>
            <a:cxnSpLocks/>
          </p:cNvCxnSpPr>
          <p:nvPr/>
        </p:nvCxnSpPr>
        <p:spPr>
          <a:xfrm>
            <a:off x="7275093" y="2378242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4624403-40BA-86E8-3505-0E164D22D187}"/>
              </a:ext>
            </a:extLst>
          </p:cNvPr>
          <p:cNvCxnSpPr>
            <a:cxnSpLocks/>
          </p:cNvCxnSpPr>
          <p:nvPr/>
        </p:nvCxnSpPr>
        <p:spPr>
          <a:xfrm flipV="1">
            <a:off x="7275094" y="2662989"/>
            <a:ext cx="0" cy="2217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70BC2D9-A97F-EBA7-FD68-68B861632A08}"/>
              </a:ext>
            </a:extLst>
          </p:cNvPr>
          <p:cNvCxnSpPr>
            <a:cxnSpLocks/>
          </p:cNvCxnSpPr>
          <p:nvPr/>
        </p:nvCxnSpPr>
        <p:spPr>
          <a:xfrm flipH="1" flipV="1">
            <a:off x="7102642" y="3246519"/>
            <a:ext cx="10027" cy="1634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7946E3A-7709-575B-689F-2AC69EF15227}"/>
              </a:ext>
            </a:extLst>
          </p:cNvPr>
          <p:cNvCxnSpPr>
            <a:cxnSpLocks/>
          </p:cNvCxnSpPr>
          <p:nvPr/>
        </p:nvCxnSpPr>
        <p:spPr>
          <a:xfrm>
            <a:off x="7728282" y="2654968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0BC7E5E-F0AC-1774-7107-A3CBC7391B1D}"/>
              </a:ext>
            </a:extLst>
          </p:cNvPr>
          <p:cNvCxnSpPr>
            <a:cxnSpLocks/>
          </p:cNvCxnSpPr>
          <p:nvPr/>
        </p:nvCxnSpPr>
        <p:spPr>
          <a:xfrm flipV="1">
            <a:off x="7994985" y="2386263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555DDB5-1FDA-60B4-9B68-63425993D1F4}"/>
              </a:ext>
            </a:extLst>
          </p:cNvPr>
          <p:cNvGrpSpPr/>
          <p:nvPr/>
        </p:nvGrpSpPr>
        <p:grpSpPr>
          <a:xfrm rot="5400000">
            <a:off x="7974742" y="1968186"/>
            <a:ext cx="267044" cy="294734"/>
            <a:chOff x="8658716" y="1835818"/>
            <a:chExt cx="267044" cy="294734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E8BD42C-125B-BF5A-6378-4EE3D2B88E1A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EFBF3FF-3FBD-17E7-66B7-C7D3E8A1CCE9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F9C4507-B61D-7E40-FEC0-6BBC8E0D56A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0E3160-6B9C-0B8E-4439-804346245C8E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09BC09C-B338-CC4F-4439-AA5EC3A377D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C590802-1A85-9865-E7A8-EEF8624891A9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321713-9AF6-AE0A-3E8E-F6BB3A5C0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D400767-E8B7-B12E-EF58-3745CDD84313}"/>
              </a:ext>
            </a:extLst>
          </p:cNvPr>
          <p:cNvGrpSpPr/>
          <p:nvPr/>
        </p:nvGrpSpPr>
        <p:grpSpPr>
          <a:xfrm rot="2644722">
            <a:off x="9086866" y="3751025"/>
            <a:ext cx="267044" cy="294734"/>
            <a:chOff x="8658716" y="1835818"/>
            <a:chExt cx="267044" cy="294734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45C0641-7DB0-C9BA-8F80-9ED71840391B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E2D7BC-034F-7D28-4D9D-07282D9EC477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D77CF01-3E8A-ECE1-41FF-C3D7F024E0C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C71B964-A75C-31CC-CBE1-D55557CA5AEB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1EEDEE2-DC0B-315A-A4AD-D5F5085BED3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2C43F00-C812-3C96-F5C3-A39317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A63625F-3965-EDDE-55CB-5F64D1660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07D0198-C73D-F27D-9FFC-0D9392C79AFC}"/>
              </a:ext>
            </a:extLst>
          </p:cNvPr>
          <p:cNvGrpSpPr/>
          <p:nvPr/>
        </p:nvGrpSpPr>
        <p:grpSpPr>
          <a:xfrm rot="5400000">
            <a:off x="3731537" y="4622381"/>
            <a:ext cx="267044" cy="294734"/>
            <a:chOff x="8658716" y="1835818"/>
            <a:chExt cx="267044" cy="294734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0D8C6AF-A3A9-7693-9E57-3D95E09B2ED7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87456DB-1E09-5346-2C96-2395100CE52E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826AECE-94AF-6DB0-EB97-4D26C1D6996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6C48413-BA06-A759-96C8-A62FA45251E1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C6A497B-466D-79EC-C623-1AF7D383C9C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CCD9264-E138-9D1C-887F-A6C13C913FC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77BA3D2-C432-9FB6-1A61-0C3D2BF02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CD55A44-54CF-31F3-FE8D-7AC403164ED1}"/>
              </a:ext>
            </a:extLst>
          </p:cNvPr>
          <p:cNvCxnSpPr/>
          <p:nvPr/>
        </p:nvCxnSpPr>
        <p:spPr>
          <a:xfrm>
            <a:off x="7299886" y="1609609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E0B7DC6-3675-EAD4-3390-3A15EDB40025}"/>
              </a:ext>
            </a:extLst>
          </p:cNvPr>
          <p:cNvCxnSpPr>
            <a:cxnSpLocks/>
          </p:cNvCxnSpPr>
          <p:nvPr/>
        </p:nvCxnSpPr>
        <p:spPr>
          <a:xfrm flipV="1">
            <a:off x="7299205" y="1624208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F1829D4-0423-26F1-642D-E2F2DE4F88B8}"/>
              </a:ext>
            </a:extLst>
          </p:cNvPr>
          <p:cNvCxnSpPr/>
          <p:nvPr/>
        </p:nvCxnSpPr>
        <p:spPr>
          <a:xfrm>
            <a:off x="7299886" y="2376240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59C29F4-C1F5-F60C-D7C2-45E57E65FD05}"/>
              </a:ext>
            </a:extLst>
          </p:cNvPr>
          <p:cNvCxnSpPr>
            <a:cxnSpLocks/>
          </p:cNvCxnSpPr>
          <p:nvPr/>
        </p:nvCxnSpPr>
        <p:spPr>
          <a:xfrm flipV="1">
            <a:off x="7299205" y="2390839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542CC-707C-5D39-1325-EFA89E196B16}"/>
              </a:ext>
            </a:extLst>
          </p:cNvPr>
          <p:cNvCxnSpPr>
            <a:cxnSpLocks/>
          </p:cNvCxnSpPr>
          <p:nvPr/>
        </p:nvCxnSpPr>
        <p:spPr>
          <a:xfrm flipV="1">
            <a:off x="4357140" y="4880811"/>
            <a:ext cx="2767791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F8506-D40F-92D0-3313-0AB94189C38F}"/>
              </a:ext>
            </a:extLst>
          </p:cNvPr>
          <p:cNvCxnSpPr>
            <a:cxnSpLocks/>
          </p:cNvCxnSpPr>
          <p:nvPr/>
        </p:nvCxnSpPr>
        <p:spPr>
          <a:xfrm flipV="1">
            <a:off x="4357004" y="4486382"/>
            <a:ext cx="0" cy="4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44A21566-A39C-54B1-AD9C-E2C61685C102}"/>
              </a:ext>
            </a:extLst>
          </p:cNvPr>
          <p:cNvCxnSpPr>
            <a:cxnSpLocks/>
          </p:cNvCxnSpPr>
          <p:nvPr/>
        </p:nvCxnSpPr>
        <p:spPr>
          <a:xfrm flipV="1">
            <a:off x="5068584" y="4367396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6CBFC7A-3570-CD6D-3D6E-E14344EA18DE}"/>
              </a:ext>
            </a:extLst>
          </p:cNvPr>
          <p:cNvCxnSpPr>
            <a:cxnSpLocks/>
          </p:cNvCxnSpPr>
          <p:nvPr/>
        </p:nvCxnSpPr>
        <p:spPr>
          <a:xfrm>
            <a:off x="5068584" y="4367396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EECE5FB-DAA6-EED3-D047-8B92CBD369A6}"/>
              </a:ext>
            </a:extLst>
          </p:cNvPr>
          <p:cNvCxnSpPr>
            <a:cxnSpLocks/>
          </p:cNvCxnSpPr>
          <p:nvPr/>
        </p:nvCxnSpPr>
        <p:spPr>
          <a:xfrm flipV="1">
            <a:off x="5325438" y="3635541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BA2EE7E-E4CB-3DB4-FF36-3FDA7986F122}"/>
              </a:ext>
            </a:extLst>
          </p:cNvPr>
          <p:cNvCxnSpPr>
            <a:cxnSpLocks/>
          </p:cNvCxnSpPr>
          <p:nvPr/>
        </p:nvCxnSpPr>
        <p:spPr>
          <a:xfrm flipV="1">
            <a:off x="4356587" y="3635541"/>
            <a:ext cx="968851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C994C9E-429B-7189-4CC5-0686C5AE596A}"/>
              </a:ext>
            </a:extLst>
          </p:cNvPr>
          <p:cNvCxnSpPr>
            <a:cxnSpLocks/>
          </p:cNvCxnSpPr>
          <p:nvPr/>
        </p:nvCxnSpPr>
        <p:spPr>
          <a:xfrm flipV="1">
            <a:off x="4686728" y="4280064"/>
            <a:ext cx="0" cy="222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CB83E55A-937C-833A-CECC-7E1D291EAC7D}"/>
              </a:ext>
            </a:extLst>
          </p:cNvPr>
          <p:cNvCxnSpPr>
            <a:cxnSpLocks/>
          </p:cNvCxnSpPr>
          <p:nvPr/>
        </p:nvCxnSpPr>
        <p:spPr>
          <a:xfrm>
            <a:off x="4331318" y="4280066"/>
            <a:ext cx="3554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0238F46-1565-C0AB-E518-C886BB14007A}"/>
              </a:ext>
            </a:extLst>
          </p:cNvPr>
          <p:cNvCxnSpPr>
            <a:cxnSpLocks/>
          </p:cNvCxnSpPr>
          <p:nvPr/>
        </p:nvCxnSpPr>
        <p:spPr>
          <a:xfrm flipV="1">
            <a:off x="4357004" y="3646695"/>
            <a:ext cx="0" cy="633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82E4454-2D8C-CDDA-E471-A557DE9A2D1F}"/>
              </a:ext>
            </a:extLst>
          </p:cNvPr>
          <p:cNvCxnSpPr>
            <a:cxnSpLocks/>
          </p:cNvCxnSpPr>
          <p:nvPr/>
        </p:nvCxnSpPr>
        <p:spPr>
          <a:xfrm>
            <a:off x="4357004" y="4502673"/>
            <a:ext cx="7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6B51F98-37A1-1711-DBA5-9AF53DF2E39E}"/>
              </a:ext>
            </a:extLst>
          </p:cNvPr>
          <p:cNvCxnSpPr>
            <a:cxnSpLocks/>
          </p:cNvCxnSpPr>
          <p:nvPr/>
        </p:nvCxnSpPr>
        <p:spPr>
          <a:xfrm rot="16200000">
            <a:off x="4166493" y="3958996"/>
            <a:ext cx="381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A0B7F96-6D6B-E788-463B-816D97C7E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89783" y="3700429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1ABD20-B6AD-E49C-9425-08038DEE0E5D}"/>
              </a:ext>
            </a:extLst>
          </p:cNvPr>
          <p:cNvCxnSpPr>
            <a:cxnSpLocks/>
          </p:cNvCxnSpPr>
          <p:nvPr/>
        </p:nvCxnSpPr>
        <p:spPr>
          <a:xfrm rot="16200000">
            <a:off x="4093717" y="3639641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6E3BBDC-C73F-BFA7-6777-E6E2FE8D10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59117" y="3142386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92D8FBC-023D-E08F-251F-437DA277B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98806" y="4002697"/>
            <a:ext cx="994120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B37D17F-971E-6DD1-6659-F9FDB9A5CFC3}"/>
              </a:ext>
            </a:extLst>
          </p:cNvPr>
          <p:cNvCxnSpPr>
            <a:cxnSpLocks/>
          </p:cNvCxnSpPr>
          <p:nvPr/>
        </p:nvCxnSpPr>
        <p:spPr>
          <a:xfrm flipH="1" flipV="1">
            <a:off x="4067060" y="4280064"/>
            <a:ext cx="289527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7A60D69-0549-1141-A3CA-12303542AD80}"/>
              </a:ext>
            </a:extLst>
          </p:cNvPr>
          <p:cNvCxnSpPr>
            <a:cxnSpLocks/>
          </p:cNvCxnSpPr>
          <p:nvPr/>
        </p:nvCxnSpPr>
        <p:spPr>
          <a:xfrm flipH="1" flipV="1">
            <a:off x="4067060" y="4280064"/>
            <a:ext cx="2193" cy="225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B1ED513-727F-4B60-A45C-BA3478EA010D}"/>
              </a:ext>
            </a:extLst>
          </p:cNvPr>
          <p:cNvCxnSpPr>
            <a:cxnSpLocks/>
          </p:cNvCxnSpPr>
          <p:nvPr/>
        </p:nvCxnSpPr>
        <p:spPr>
          <a:xfrm flipH="1">
            <a:off x="3501637" y="4492866"/>
            <a:ext cx="692807" cy="3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B25884F-99FE-ECE8-047D-934C95E7C741}"/>
              </a:ext>
            </a:extLst>
          </p:cNvPr>
          <p:cNvCxnSpPr>
            <a:cxnSpLocks/>
          </p:cNvCxnSpPr>
          <p:nvPr/>
        </p:nvCxnSpPr>
        <p:spPr>
          <a:xfrm flipV="1">
            <a:off x="3605235" y="4636226"/>
            <a:ext cx="0" cy="275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C911FA16-E956-FD11-9D24-4784839D5558}"/>
              </a:ext>
            </a:extLst>
          </p:cNvPr>
          <p:cNvCxnSpPr>
            <a:cxnSpLocks/>
          </p:cNvCxnSpPr>
          <p:nvPr/>
        </p:nvCxnSpPr>
        <p:spPr>
          <a:xfrm flipH="1">
            <a:off x="3594859" y="4636225"/>
            <a:ext cx="599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6F480A5-E3F5-34FE-7E40-1DD30C951B91}"/>
              </a:ext>
            </a:extLst>
          </p:cNvPr>
          <p:cNvCxnSpPr>
            <a:cxnSpLocks/>
          </p:cNvCxnSpPr>
          <p:nvPr/>
        </p:nvCxnSpPr>
        <p:spPr>
          <a:xfrm flipV="1">
            <a:off x="4194579" y="4492866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ADBC8B5-5467-98C9-6B57-EFEA53219C2D}"/>
              </a:ext>
            </a:extLst>
          </p:cNvPr>
          <p:cNvCxnSpPr>
            <a:cxnSpLocks/>
          </p:cNvCxnSpPr>
          <p:nvPr/>
        </p:nvCxnSpPr>
        <p:spPr>
          <a:xfrm flipH="1">
            <a:off x="3605235" y="4903270"/>
            <a:ext cx="516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784678C-A8DF-E089-6F4D-37177AA50C6E}"/>
              </a:ext>
            </a:extLst>
          </p:cNvPr>
          <p:cNvCxnSpPr>
            <a:cxnSpLocks/>
          </p:cNvCxnSpPr>
          <p:nvPr/>
        </p:nvCxnSpPr>
        <p:spPr>
          <a:xfrm flipV="1">
            <a:off x="4121507" y="4896448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8B99BDB-7396-CE3B-FD8A-8DD9C90DFBE6}"/>
              </a:ext>
            </a:extLst>
          </p:cNvPr>
          <p:cNvGrpSpPr/>
          <p:nvPr/>
        </p:nvGrpSpPr>
        <p:grpSpPr>
          <a:xfrm>
            <a:off x="6208294" y="886326"/>
            <a:ext cx="2462464" cy="914401"/>
            <a:chOff x="6208294" y="886326"/>
            <a:chExt cx="2462464" cy="914401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DDD418C-17E4-F18C-3F7E-7384D0A68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49FABCB-9A29-DF25-4A34-23A2AB9BE8FF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0B9FDF5-9FDD-93B0-1A28-D555EB82D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B180A00-8346-295C-70FA-45F2ED612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504" y="886326"/>
              <a:ext cx="0" cy="721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0A8C846-700D-EAC6-193E-FFF6739D2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AEC2F25-3DF8-4A6A-80BD-585D3B934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98F0648-C52B-6E0C-668A-C58EA572B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B189127-5770-1A0C-FD8B-5DD7DFFEF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35E50CA-FEE2-FD84-5564-99F789692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49B14C7A-3F07-9753-0E94-1E72BBDF9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8C4840D-DA15-A110-3B09-6B266160D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DE0A4B7-BF92-6CD7-B15F-3329633EA5EC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F6B5547-8A9F-1452-D3C3-35925633D97E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88DBF5B-B40A-E169-A712-08A9C295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13201E12-91BD-276F-FF8A-93927CF09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F912B6F-DE46-98B1-CDD9-C3BC2FE6F16C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ACD99F7-96E2-7279-C669-C52C6E0A9C93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7EDE75D-15BC-D0C9-8535-9C3E667099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CEF49E1-5EA6-D62D-620B-9C4B4EEC9191}"/>
              </a:ext>
            </a:extLst>
          </p:cNvPr>
          <p:cNvGrpSpPr/>
          <p:nvPr/>
        </p:nvGrpSpPr>
        <p:grpSpPr>
          <a:xfrm rot="10800000">
            <a:off x="3219140" y="5027124"/>
            <a:ext cx="2462464" cy="914401"/>
            <a:chOff x="6208294" y="886326"/>
            <a:chExt cx="2462464" cy="914401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4EA433D-17A1-23D3-DA30-C07F72AFF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20C1FFE3-3B4C-FD2B-88CB-D0173A7B52EE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69306D91-6694-3019-726F-190D082D7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7706021F-D362-53D9-BA73-A84570CC1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1351A373-5E48-7288-1589-7974D74E1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562ED28E-30DB-357B-CABA-C63ACCD2E1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ACBB249-DFD2-8E45-26DD-4B7858831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BCD94E4-CE36-E936-266F-460A61E7C8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4C0D8834-5254-59CA-420A-155B864A93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F47599E-AD51-73A6-369B-C627DB960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15D6382-E963-F0AE-C686-E85B4A964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6DF15CC0-2AC8-6D81-5DB5-A03A29D38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D5D3D75-7950-37FB-BD35-AB10FF0984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2DD069D6-6214-EE0E-A085-593181F9F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12F517B8-91D9-7062-8957-C088B7EF2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466A9D48-EE71-C3B5-FEBB-BC7752C22F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27C20BB-06FC-3A90-E97F-EBCEC37A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28DE0C3-0924-17BC-C4AA-CB86BE05F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DFC92BB-C810-C2D8-5F8E-E1B47BD57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70DD48F-C7FE-166F-7D21-8187BB771A1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7575882" y="1684422"/>
                <a:ext cx="192509" cy="19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C46578B-D6C5-E8C7-D646-DFC29E04AF49}"/>
              </a:ext>
            </a:extLst>
          </p:cNvPr>
          <p:cNvGrpSpPr/>
          <p:nvPr/>
        </p:nvGrpSpPr>
        <p:grpSpPr>
          <a:xfrm rot="10800000">
            <a:off x="6006454" y="5023286"/>
            <a:ext cx="2462464" cy="916303"/>
            <a:chOff x="6208294" y="886326"/>
            <a:chExt cx="2462464" cy="916303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7D9F7BE5-4905-F284-AF03-3D09BE570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03A81F5E-5F6B-8B3E-DE3B-AE3B58E42FE7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6303"/>
              <a:chOff x="6208294" y="886326"/>
              <a:chExt cx="2462464" cy="916303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40F534B6-77AB-1247-086A-94ED7889F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89AE067E-D4F5-34E8-F841-FC689A4E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A4A005D0-95FA-8473-05D8-A152772DED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E8552B8-6E1A-7834-9CE1-EE04EE36C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1B7D3E5-CEB5-15E2-A829-5761CE459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68DE8DE5-3265-07FB-1A54-ED31F2513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724F1C8-F45F-6F8F-0234-7B8A8F2B6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0ACDCE6-450A-9C9E-6001-F5AEA5C4B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E35C78D-6127-E9B6-4CC3-E52D5D7DA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95708B-671D-7B56-CA77-31B8CD00CD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38B8198-0422-F0B5-C8CE-19F401491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5A8BC130-2409-3647-29FB-C8D579AC1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D4CD079-D763-37D5-8BAE-3699AF6D2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318C4337-D9A4-35A3-7B8F-81B71C836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230154C-F88F-E8F6-83EB-29B9FA3FD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106653" y="1684423"/>
                <a:ext cx="0" cy="118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9BCB53D-9CF7-5789-49D2-B07079F62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A5D64C2-E580-2359-A45E-968B38C7A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438301C-1555-DC74-A617-2F5F395F4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5883" y="1684422"/>
                <a:ext cx="192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26C4856-CC41-86C5-4312-501A3AAC7F7E}"/>
              </a:ext>
            </a:extLst>
          </p:cNvPr>
          <p:cNvGrpSpPr/>
          <p:nvPr/>
        </p:nvGrpSpPr>
        <p:grpSpPr>
          <a:xfrm rot="8097744">
            <a:off x="8475341" y="4035665"/>
            <a:ext cx="2462464" cy="914401"/>
            <a:chOff x="6208294" y="886326"/>
            <a:chExt cx="2462464" cy="914401"/>
          </a:xfrm>
        </p:grpSpPr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78C1F5E-7062-875C-9951-4EF3535D7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F74D7C2A-C5AB-C5EF-7129-C2FC403B292D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F16158B-4C70-84B9-B196-6B15E9B2C2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B30C7382-4E6C-931A-5F8D-AF2A6FA34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2A35FF91-300B-D6E5-B17E-39656CFFF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AFA9637-5392-0664-4F61-7DCAD63811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8288115F-5740-DC79-6EB3-818890958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9D5F81E5-2210-44E5-1D48-3A7198C5C0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4B68EB7D-C144-EA33-6A0A-482B31FA1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04F3D9F5-4AA5-ECE0-DBB6-5F9AEFCA6A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B6DDFF5-0BFB-8EC3-5523-D4E5118F5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D6A9FD1F-0F6F-6D3D-CE20-525D0ABB9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677FE4F-10EE-72FA-07D3-EC5377F58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C7DA2795-DCD1-11CA-ADD6-160F38C26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F850F35A-E733-63DD-55BF-F2510BB0E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CA9849B5-AD90-7163-0396-2D9BE9397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B1F98D4-B2D6-4E6B-0C9A-1C7494DAF6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5F9E8BBE-D7DF-A731-13DA-69F607A8D9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DBE60C1A-4615-1DDD-6CBB-D059339A0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8EB382ED-F67C-8476-B3F5-BF15BB295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5883" y="1684422"/>
                <a:ext cx="192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D2F9FF2E-E87E-CED8-F992-9058222AA376}"/>
              </a:ext>
            </a:extLst>
          </p:cNvPr>
          <p:cNvCxnSpPr>
            <a:cxnSpLocks/>
          </p:cNvCxnSpPr>
          <p:nvPr/>
        </p:nvCxnSpPr>
        <p:spPr>
          <a:xfrm flipV="1">
            <a:off x="5282369" y="5023286"/>
            <a:ext cx="1124305" cy="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ECC48D0-01C0-59B0-02B7-8E3674FD7115}"/>
              </a:ext>
            </a:extLst>
          </p:cNvPr>
          <p:cNvCxnSpPr>
            <a:cxnSpLocks/>
          </p:cNvCxnSpPr>
          <p:nvPr/>
        </p:nvCxnSpPr>
        <p:spPr>
          <a:xfrm>
            <a:off x="7274840" y="4868742"/>
            <a:ext cx="1167074" cy="12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BC32643A-8557-6212-8F4D-3FB56AACC7BF}"/>
              </a:ext>
            </a:extLst>
          </p:cNvPr>
          <p:cNvCxnSpPr>
            <a:cxnSpLocks/>
          </p:cNvCxnSpPr>
          <p:nvPr/>
        </p:nvCxnSpPr>
        <p:spPr>
          <a:xfrm>
            <a:off x="8071184" y="5035159"/>
            <a:ext cx="407374" cy="4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1417581-CD88-EDAA-F086-6B27FFDA9590}"/>
              </a:ext>
            </a:extLst>
          </p:cNvPr>
          <p:cNvCxnSpPr>
            <a:cxnSpLocks/>
          </p:cNvCxnSpPr>
          <p:nvPr/>
        </p:nvCxnSpPr>
        <p:spPr>
          <a:xfrm flipV="1">
            <a:off x="8478558" y="4760036"/>
            <a:ext cx="315039" cy="279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02FEF2FA-B417-ED13-20CD-68B573F18A53}"/>
              </a:ext>
            </a:extLst>
          </p:cNvPr>
          <p:cNvCxnSpPr>
            <a:cxnSpLocks/>
          </p:cNvCxnSpPr>
          <p:nvPr/>
        </p:nvCxnSpPr>
        <p:spPr>
          <a:xfrm flipV="1">
            <a:off x="8438981" y="4239151"/>
            <a:ext cx="646590" cy="643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820D953-4904-0A66-323B-BB44EB033CE2}"/>
              </a:ext>
            </a:extLst>
          </p:cNvPr>
          <p:cNvCxnSpPr>
            <a:cxnSpLocks/>
          </p:cNvCxnSpPr>
          <p:nvPr/>
        </p:nvCxnSpPr>
        <p:spPr>
          <a:xfrm flipV="1">
            <a:off x="8883856" y="3610501"/>
            <a:ext cx="424793" cy="424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3B46D41D-EB0D-D9A2-CC02-8353B1856CEE}"/>
              </a:ext>
            </a:extLst>
          </p:cNvPr>
          <p:cNvCxnSpPr>
            <a:cxnSpLocks/>
          </p:cNvCxnSpPr>
          <p:nvPr/>
        </p:nvCxnSpPr>
        <p:spPr>
          <a:xfrm>
            <a:off x="9306100" y="3617601"/>
            <a:ext cx="312193" cy="31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B53DF08-830F-D410-A43F-8CFE7164C954}"/>
              </a:ext>
            </a:extLst>
          </p:cNvPr>
          <p:cNvCxnSpPr>
            <a:cxnSpLocks/>
          </p:cNvCxnSpPr>
          <p:nvPr/>
        </p:nvCxnSpPr>
        <p:spPr>
          <a:xfrm>
            <a:off x="8895665" y="4036882"/>
            <a:ext cx="189906" cy="19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122CAE4-FCC6-A965-D17A-171D81477110}"/>
              </a:ext>
            </a:extLst>
          </p:cNvPr>
          <p:cNvCxnSpPr>
            <a:cxnSpLocks/>
          </p:cNvCxnSpPr>
          <p:nvPr/>
        </p:nvCxnSpPr>
        <p:spPr>
          <a:xfrm>
            <a:off x="4619673" y="5143429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257B2A4-3762-E918-CEDE-0517CEA9B514}"/>
              </a:ext>
            </a:extLst>
          </p:cNvPr>
          <p:cNvCxnSpPr>
            <a:cxnSpLocks/>
          </p:cNvCxnSpPr>
          <p:nvPr/>
        </p:nvCxnSpPr>
        <p:spPr>
          <a:xfrm>
            <a:off x="4314014" y="5141493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491055D8-8741-BF46-EF9E-7E39C2ACCAEB}"/>
              </a:ext>
            </a:extLst>
          </p:cNvPr>
          <p:cNvCxnSpPr>
            <a:cxnSpLocks/>
          </p:cNvCxnSpPr>
          <p:nvPr/>
        </p:nvCxnSpPr>
        <p:spPr>
          <a:xfrm>
            <a:off x="7402117" y="5141493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55C8110D-19AA-FEDD-7DF6-F68F17EBA4E2}"/>
              </a:ext>
            </a:extLst>
          </p:cNvPr>
          <p:cNvCxnSpPr>
            <a:cxnSpLocks/>
          </p:cNvCxnSpPr>
          <p:nvPr/>
        </p:nvCxnSpPr>
        <p:spPr>
          <a:xfrm>
            <a:off x="7096458" y="5139557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C476512A-0B1B-E6B0-00EA-BEF25B36B241}"/>
              </a:ext>
            </a:extLst>
          </p:cNvPr>
          <p:cNvGrpSpPr/>
          <p:nvPr/>
        </p:nvGrpSpPr>
        <p:grpSpPr>
          <a:xfrm rot="19057674">
            <a:off x="9357321" y="4219703"/>
            <a:ext cx="305659" cy="94246"/>
            <a:chOff x="4466414" y="5293893"/>
            <a:chExt cx="305659" cy="94246"/>
          </a:xfrm>
        </p:grpSpPr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91E8FBEB-A3B4-B6EA-185D-987B0CA9BE68}"/>
                </a:ext>
              </a:extLst>
            </p:cNvPr>
            <p:cNvCxnSpPr>
              <a:cxnSpLocks/>
            </p:cNvCxnSpPr>
            <p:nvPr/>
          </p:nvCxnSpPr>
          <p:spPr>
            <a:xfrm>
              <a:off x="4772073" y="5295829"/>
              <a:ext cx="0" cy="92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D20B955-8369-A808-539B-EEA32AE905AE}"/>
                </a:ext>
              </a:extLst>
            </p:cNvPr>
            <p:cNvCxnSpPr>
              <a:cxnSpLocks/>
            </p:cNvCxnSpPr>
            <p:nvPr/>
          </p:nvCxnSpPr>
          <p:spPr>
            <a:xfrm>
              <a:off x="4466414" y="5293893"/>
              <a:ext cx="0" cy="94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65C0EC31-6F17-C8D5-AB4C-A3018337B629}"/>
              </a:ext>
            </a:extLst>
          </p:cNvPr>
          <p:cNvCxnSpPr>
            <a:cxnSpLocks/>
          </p:cNvCxnSpPr>
          <p:nvPr/>
        </p:nvCxnSpPr>
        <p:spPr>
          <a:xfrm flipV="1">
            <a:off x="9179643" y="3804481"/>
            <a:ext cx="327539" cy="33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EE4E6ACD-6B67-B457-30AC-3CD70D89DE50}"/>
              </a:ext>
            </a:extLst>
          </p:cNvPr>
          <p:cNvSpPr txBox="1"/>
          <p:nvPr/>
        </p:nvSpPr>
        <p:spPr>
          <a:xfrm>
            <a:off x="7515174" y="5453784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120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C13D3AB-395F-76BF-B537-590A7F437942}"/>
              </a:ext>
            </a:extLst>
          </p:cNvPr>
          <p:cNvSpPr txBox="1"/>
          <p:nvPr/>
        </p:nvSpPr>
        <p:spPr>
          <a:xfrm>
            <a:off x="6309005" y="5458586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122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796C85B-AC1A-C408-CA79-3536078195F6}"/>
              </a:ext>
            </a:extLst>
          </p:cNvPr>
          <p:cNvSpPr txBox="1"/>
          <p:nvPr/>
        </p:nvSpPr>
        <p:spPr>
          <a:xfrm>
            <a:off x="4693285" y="5466673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124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6863C646-01D0-334A-D1E0-EFCBD10E82D8}"/>
              </a:ext>
            </a:extLst>
          </p:cNvPr>
          <p:cNvSpPr txBox="1"/>
          <p:nvPr/>
        </p:nvSpPr>
        <p:spPr>
          <a:xfrm>
            <a:off x="3521691" y="5453784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126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70B7CFE9-5A6F-1089-296B-3F9CE0233136}"/>
              </a:ext>
            </a:extLst>
          </p:cNvPr>
          <p:cNvSpPr txBox="1"/>
          <p:nvPr/>
        </p:nvSpPr>
        <p:spPr>
          <a:xfrm>
            <a:off x="3570217" y="3845098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128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4887EAD-28B3-CF37-C991-C7150C8CC31C}"/>
              </a:ext>
            </a:extLst>
          </p:cNvPr>
          <p:cNvSpPr txBox="1"/>
          <p:nvPr/>
        </p:nvSpPr>
        <p:spPr>
          <a:xfrm>
            <a:off x="4475113" y="3841476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130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5DD7A37-1BCB-DBC5-F8D0-08D5278953A2}"/>
              </a:ext>
            </a:extLst>
          </p:cNvPr>
          <p:cNvSpPr txBox="1"/>
          <p:nvPr/>
        </p:nvSpPr>
        <p:spPr>
          <a:xfrm>
            <a:off x="6318345" y="2887119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108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D6B35226-5485-3AA5-954F-CFCF0B27B454}"/>
              </a:ext>
            </a:extLst>
          </p:cNvPr>
          <p:cNvSpPr txBox="1"/>
          <p:nvPr/>
        </p:nvSpPr>
        <p:spPr>
          <a:xfrm>
            <a:off x="6477961" y="1027275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110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E8808CD-11E6-0D2D-3A23-E6C1F1828207}"/>
              </a:ext>
            </a:extLst>
          </p:cNvPr>
          <p:cNvSpPr txBox="1"/>
          <p:nvPr/>
        </p:nvSpPr>
        <p:spPr>
          <a:xfrm>
            <a:off x="7678914" y="1039415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112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92A5EC6-1200-EAE2-6677-563552AAF6AB}"/>
              </a:ext>
            </a:extLst>
          </p:cNvPr>
          <p:cNvSpPr txBox="1"/>
          <p:nvPr/>
        </p:nvSpPr>
        <p:spPr>
          <a:xfrm>
            <a:off x="7849771" y="2886331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114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2FAFFA26-ACF3-634B-9E13-57B39E5D2C85}"/>
              </a:ext>
            </a:extLst>
          </p:cNvPr>
          <p:cNvSpPr txBox="1"/>
          <p:nvPr/>
        </p:nvSpPr>
        <p:spPr>
          <a:xfrm>
            <a:off x="9858490" y="3989183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116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06674428-3D45-DA74-7732-D89929509B92}"/>
              </a:ext>
            </a:extLst>
          </p:cNvPr>
          <p:cNvSpPr txBox="1"/>
          <p:nvPr/>
        </p:nvSpPr>
        <p:spPr>
          <a:xfrm>
            <a:off x="8997743" y="4790716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118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42E6B17-71B1-BAD9-4407-73371CAD4C6A}"/>
              </a:ext>
            </a:extLst>
          </p:cNvPr>
          <p:cNvSpPr txBox="1"/>
          <p:nvPr/>
        </p:nvSpPr>
        <p:spPr>
          <a:xfrm>
            <a:off x="880024" y="568314"/>
            <a:ext cx="184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Blk 654B</a:t>
            </a:r>
          </a:p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to 6</a:t>
            </a:r>
            <a:r>
              <a:rPr lang="en-US" sz="1600" baseline="30000" dirty="0"/>
              <a:t>th</a:t>
            </a:r>
            <a:r>
              <a:rPr lang="en-US" sz="1600" dirty="0"/>
              <a:t> </a:t>
            </a:r>
            <a:r>
              <a:rPr lang="en-US" sz="1600" dirty="0" err="1"/>
              <a:t>Storey</a:t>
            </a:r>
            <a:endParaRPr lang="en-US" sz="1600" dirty="0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8735082-08B3-C88D-A389-3AA113AF9FF4}"/>
              </a:ext>
            </a:extLst>
          </p:cNvPr>
          <p:cNvCxnSpPr>
            <a:cxnSpLocks/>
          </p:cNvCxnSpPr>
          <p:nvPr/>
        </p:nvCxnSpPr>
        <p:spPr>
          <a:xfrm flipV="1">
            <a:off x="7099953" y="1800727"/>
            <a:ext cx="0" cy="417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EAF70528-0244-1FDF-3DEC-5F003AACEDEC}"/>
              </a:ext>
            </a:extLst>
          </p:cNvPr>
          <p:cNvCxnSpPr>
            <a:cxnSpLocks/>
          </p:cNvCxnSpPr>
          <p:nvPr/>
        </p:nvCxnSpPr>
        <p:spPr>
          <a:xfrm>
            <a:off x="6698415" y="2218536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470618E-A582-C526-EFA6-4924DA06FCC8}"/>
              </a:ext>
            </a:extLst>
          </p:cNvPr>
          <p:cNvCxnSpPr>
            <a:cxnSpLocks/>
          </p:cNvCxnSpPr>
          <p:nvPr/>
        </p:nvCxnSpPr>
        <p:spPr>
          <a:xfrm>
            <a:off x="6889547" y="2078836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BBD23A39-ED90-1E01-8C1B-D0AC31C5348C}"/>
              </a:ext>
            </a:extLst>
          </p:cNvPr>
          <p:cNvCxnSpPr>
            <a:cxnSpLocks/>
          </p:cNvCxnSpPr>
          <p:nvPr/>
        </p:nvCxnSpPr>
        <p:spPr>
          <a:xfrm>
            <a:off x="6568203" y="2078836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99BC16A5-DDB5-C381-BE03-D03A3AC85659}"/>
              </a:ext>
            </a:extLst>
          </p:cNvPr>
          <p:cNvCxnSpPr>
            <a:cxnSpLocks/>
          </p:cNvCxnSpPr>
          <p:nvPr/>
        </p:nvCxnSpPr>
        <p:spPr>
          <a:xfrm flipV="1">
            <a:off x="6577391" y="2074303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6FDDD0E0-9716-BE09-53E3-837127B4A74F}"/>
              </a:ext>
            </a:extLst>
          </p:cNvPr>
          <p:cNvCxnSpPr>
            <a:cxnSpLocks/>
          </p:cNvCxnSpPr>
          <p:nvPr/>
        </p:nvCxnSpPr>
        <p:spPr>
          <a:xfrm flipV="1">
            <a:off x="6698415" y="2074303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ABDB39A-FE3D-6241-EDBA-5F9651921EDF}"/>
              </a:ext>
            </a:extLst>
          </p:cNvPr>
          <p:cNvCxnSpPr>
            <a:cxnSpLocks/>
          </p:cNvCxnSpPr>
          <p:nvPr/>
        </p:nvCxnSpPr>
        <p:spPr>
          <a:xfrm flipV="1">
            <a:off x="6889547" y="2074303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E1C4FEE-7E34-18C1-38CE-FCE8B763DDE1}"/>
              </a:ext>
            </a:extLst>
          </p:cNvPr>
          <p:cNvCxnSpPr>
            <a:cxnSpLocks/>
          </p:cNvCxnSpPr>
          <p:nvPr/>
        </p:nvCxnSpPr>
        <p:spPr>
          <a:xfrm flipV="1">
            <a:off x="7000875" y="2074303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5774D94-C00F-34D1-0A80-5D07CC727966}"/>
              </a:ext>
            </a:extLst>
          </p:cNvPr>
          <p:cNvCxnSpPr>
            <a:cxnSpLocks/>
          </p:cNvCxnSpPr>
          <p:nvPr/>
        </p:nvCxnSpPr>
        <p:spPr>
          <a:xfrm>
            <a:off x="6995325" y="2218536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6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B7C881-B3F5-25A0-653A-6B09E2BDB8EC}"/>
              </a:ext>
            </a:extLst>
          </p:cNvPr>
          <p:cNvCxnSpPr>
            <a:cxnSpLocks/>
          </p:cNvCxnSpPr>
          <p:nvPr/>
        </p:nvCxnSpPr>
        <p:spPr>
          <a:xfrm flipV="1">
            <a:off x="6115878" y="836580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8668BA-E8C4-0F60-3F67-57DDE345FADB}"/>
              </a:ext>
            </a:extLst>
          </p:cNvPr>
          <p:cNvCxnSpPr>
            <a:cxnSpLocks/>
          </p:cNvCxnSpPr>
          <p:nvPr/>
        </p:nvCxnSpPr>
        <p:spPr>
          <a:xfrm>
            <a:off x="6115878" y="836580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9EE6B3-982F-FD74-5B8A-0B8C83CE1811}"/>
              </a:ext>
            </a:extLst>
          </p:cNvPr>
          <p:cNvCxnSpPr>
            <a:cxnSpLocks/>
          </p:cNvCxnSpPr>
          <p:nvPr/>
        </p:nvCxnSpPr>
        <p:spPr>
          <a:xfrm flipV="1">
            <a:off x="8578342" y="836580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DC26D9-783F-F935-3850-4C85924FDAB2}"/>
              </a:ext>
            </a:extLst>
          </p:cNvPr>
          <p:cNvCxnSpPr>
            <a:cxnSpLocks/>
          </p:cNvCxnSpPr>
          <p:nvPr/>
        </p:nvCxnSpPr>
        <p:spPr>
          <a:xfrm flipH="1">
            <a:off x="6115878" y="132586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CA4414-D832-CB06-85C6-50A16C0B66EE}"/>
              </a:ext>
            </a:extLst>
          </p:cNvPr>
          <p:cNvCxnSpPr>
            <a:cxnSpLocks/>
          </p:cNvCxnSpPr>
          <p:nvPr/>
        </p:nvCxnSpPr>
        <p:spPr>
          <a:xfrm flipH="1">
            <a:off x="8454015" y="132586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FEAC57-3BC3-A5FB-3D94-44643B77D905}"/>
              </a:ext>
            </a:extLst>
          </p:cNvPr>
          <p:cNvCxnSpPr>
            <a:cxnSpLocks/>
          </p:cNvCxnSpPr>
          <p:nvPr/>
        </p:nvCxnSpPr>
        <p:spPr>
          <a:xfrm flipV="1">
            <a:off x="6240205" y="1325865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8AB610-6F18-D9F4-5132-A36860F0BF98}"/>
              </a:ext>
            </a:extLst>
          </p:cNvPr>
          <p:cNvCxnSpPr>
            <a:cxnSpLocks/>
          </p:cNvCxnSpPr>
          <p:nvPr/>
        </p:nvCxnSpPr>
        <p:spPr>
          <a:xfrm flipV="1">
            <a:off x="8454015" y="1325865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ED7627-49B2-F8FF-6688-723611128B64}"/>
              </a:ext>
            </a:extLst>
          </p:cNvPr>
          <p:cNvCxnSpPr>
            <a:cxnSpLocks/>
          </p:cNvCxnSpPr>
          <p:nvPr/>
        </p:nvCxnSpPr>
        <p:spPr>
          <a:xfrm flipH="1">
            <a:off x="6240205" y="1598581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9186C5-655A-000B-9920-AB7E0DC23A5C}"/>
              </a:ext>
            </a:extLst>
          </p:cNvPr>
          <p:cNvCxnSpPr>
            <a:cxnSpLocks/>
          </p:cNvCxnSpPr>
          <p:nvPr/>
        </p:nvCxnSpPr>
        <p:spPr>
          <a:xfrm flipH="1">
            <a:off x="8181300" y="1598581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2FC222-DEEA-91A3-16ED-67417BFB4B00}"/>
              </a:ext>
            </a:extLst>
          </p:cNvPr>
          <p:cNvCxnSpPr>
            <a:cxnSpLocks/>
          </p:cNvCxnSpPr>
          <p:nvPr/>
        </p:nvCxnSpPr>
        <p:spPr>
          <a:xfrm flipV="1">
            <a:off x="8181300" y="1598581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1EC495-D99F-B085-C0E3-D066AA1E919D}"/>
              </a:ext>
            </a:extLst>
          </p:cNvPr>
          <p:cNvCxnSpPr>
            <a:cxnSpLocks/>
          </p:cNvCxnSpPr>
          <p:nvPr/>
        </p:nvCxnSpPr>
        <p:spPr>
          <a:xfrm flipV="1">
            <a:off x="6504900" y="1598581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C91C2F-20DF-6581-E2A4-858531A73F37}"/>
              </a:ext>
            </a:extLst>
          </p:cNvPr>
          <p:cNvCxnSpPr>
            <a:cxnSpLocks/>
          </p:cNvCxnSpPr>
          <p:nvPr/>
        </p:nvCxnSpPr>
        <p:spPr>
          <a:xfrm>
            <a:off x="6504900" y="1750981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AF1BF8-26F7-BE0F-48CC-C04496CFEC37}"/>
              </a:ext>
            </a:extLst>
          </p:cNvPr>
          <p:cNvCxnSpPr>
            <a:cxnSpLocks/>
          </p:cNvCxnSpPr>
          <p:nvPr/>
        </p:nvCxnSpPr>
        <p:spPr>
          <a:xfrm>
            <a:off x="7675974" y="1750981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496ED-3E5A-FEC5-7EBC-D437A79F81A9}"/>
              </a:ext>
            </a:extLst>
          </p:cNvPr>
          <p:cNvCxnSpPr>
            <a:cxnSpLocks/>
          </p:cNvCxnSpPr>
          <p:nvPr/>
        </p:nvCxnSpPr>
        <p:spPr>
          <a:xfrm flipV="1">
            <a:off x="7675974" y="1634676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3CAB83-7AC0-0933-29E8-415B74240C31}"/>
              </a:ext>
            </a:extLst>
          </p:cNvPr>
          <p:cNvCxnSpPr>
            <a:cxnSpLocks/>
          </p:cNvCxnSpPr>
          <p:nvPr/>
        </p:nvCxnSpPr>
        <p:spPr>
          <a:xfrm flipV="1">
            <a:off x="7014237" y="1634676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0B6215-B5EC-0ED2-9128-D7468F003284}"/>
              </a:ext>
            </a:extLst>
          </p:cNvPr>
          <p:cNvCxnSpPr>
            <a:cxnSpLocks/>
          </p:cNvCxnSpPr>
          <p:nvPr/>
        </p:nvCxnSpPr>
        <p:spPr>
          <a:xfrm flipV="1">
            <a:off x="7182678" y="1550454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BEDA2D-7CFE-1280-DCED-BE9B844CD5A2}"/>
              </a:ext>
            </a:extLst>
          </p:cNvPr>
          <p:cNvCxnSpPr>
            <a:cxnSpLocks/>
          </p:cNvCxnSpPr>
          <p:nvPr/>
        </p:nvCxnSpPr>
        <p:spPr>
          <a:xfrm flipV="1">
            <a:off x="7483467" y="1558475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1D65A-62F3-22EE-B5AF-9C2D5737FE31}"/>
              </a:ext>
            </a:extLst>
          </p:cNvPr>
          <p:cNvCxnSpPr>
            <a:cxnSpLocks/>
          </p:cNvCxnSpPr>
          <p:nvPr/>
        </p:nvCxnSpPr>
        <p:spPr>
          <a:xfrm>
            <a:off x="7182678" y="1827180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0CF853-A728-8E3F-1192-82AE44BC3180}"/>
              </a:ext>
            </a:extLst>
          </p:cNvPr>
          <p:cNvCxnSpPr>
            <a:cxnSpLocks/>
          </p:cNvCxnSpPr>
          <p:nvPr/>
        </p:nvCxnSpPr>
        <p:spPr>
          <a:xfrm>
            <a:off x="7182678" y="1550454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91646A-5A8B-2F10-CB13-579712B02748}"/>
              </a:ext>
            </a:extLst>
          </p:cNvPr>
          <p:cNvCxnSpPr>
            <a:cxnSpLocks/>
          </p:cNvCxnSpPr>
          <p:nvPr/>
        </p:nvCxnSpPr>
        <p:spPr>
          <a:xfrm>
            <a:off x="7483467" y="1634676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1107D2-AB56-B2B7-DBED-BDE76119CD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42473" y="334115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ABED58-56F0-CB58-10EC-A350E7EDC5DA}"/>
              </a:ext>
            </a:extLst>
          </p:cNvPr>
          <p:cNvCxnSpPr>
            <a:cxnSpLocks/>
          </p:cNvCxnSpPr>
          <p:nvPr/>
        </p:nvCxnSpPr>
        <p:spPr>
          <a:xfrm flipV="1">
            <a:off x="6097831" y="2360581"/>
            <a:ext cx="11032" cy="122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E82967-A0F9-154A-BDE2-3CBBB444AC40}"/>
              </a:ext>
            </a:extLst>
          </p:cNvPr>
          <p:cNvCxnSpPr>
            <a:cxnSpLocks/>
          </p:cNvCxnSpPr>
          <p:nvPr/>
        </p:nvCxnSpPr>
        <p:spPr>
          <a:xfrm flipH="1">
            <a:off x="6097831" y="2360582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4011BE-A677-D76C-281C-FD7DA2919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4952" y="3523632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0B6CBC-29A5-9A83-05B7-835E048CE67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25479" y="3323106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EAE03F-70A9-392F-56FF-B4CE88B803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7484" y="3329121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F59FB6-860E-BCAE-BF11-8D23F8BB86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6032" y="312057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2D93EE-1D5C-B779-D581-EF9708379A51}"/>
              </a:ext>
            </a:extLst>
          </p:cNvPr>
          <p:cNvCxnSpPr>
            <a:cxnSpLocks/>
          </p:cNvCxnSpPr>
          <p:nvPr/>
        </p:nvCxnSpPr>
        <p:spPr>
          <a:xfrm flipH="1" flipV="1">
            <a:off x="7010226" y="2533034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D900F-4BC5-D0FF-178E-40E5531AC428}"/>
              </a:ext>
            </a:extLst>
          </p:cNvPr>
          <p:cNvCxnSpPr>
            <a:cxnSpLocks/>
          </p:cNvCxnSpPr>
          <p:nvPr/>
        </p:nvCxnSpPr>
        <p:spPr>
          <a:xfrm flipH="1">
            <a:off x="6757563" y="2542056"/>
            <a:ext cx="26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6337EF-1159-8696-E5B7-F82C5C9B5D3B}"/>
              </a:ext>
            </a:extLst>
          </p:cNvPr>
          <p:cNvCxnSpPr>
            <a:cxnSpLocks/>
          </p:cNvCxnSpPr>
          <p:nvPr/>
        </p:nvCxnSpPr>
        <p:spPr>
          <a:xfrm flipV="1">
            <a:off x="6757563" y="2360582"/>
            <a:ext cx="2006" cy="181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EA6001-3775-DBE1-F683-D32724B90B6D}"/>
              </a:ext>
            </a:extLst>
          </p:cNvPr>
          <p:cNvCxnSpPr>
            <a:cxnSpLocks/>
          </p:cNvCxnSpPr>
          <p:nvPr/>
        </p:nvCxnSpPr>
        <p:spPr>
          <a:xfrm flipV="1">
            <a:off x="7675974" y="1750981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A17C03-A9FB-F755-CCF8-B92D78B48245}"/>
              </a:ext>
            </a:extLst>
          </p:cNvPr>
          <p:cNvCxnSpPr>
            <a:cxnSpLocks/>
          </p:cNvCxnSpPr>
          <p:nvPr/>
        </p:nvCxnSpPr>
        <p:spPr>
          <a:xfrm>
            <a:off x="7675974" y="1927443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FB049C-3308-7DC6-9BD9-0C551C7FDF62}"/>
              </a:ext>
            </a:extLst>
          </p:cNvPr>
          <p:cNvCxnSpPr>
            <a:cxnSpLocks/>
          </p:cNvCxnSpPr>
          <p:nvPr/>
        </p:nvCxnSpPr>
        <p:spPr>
          <a:xfrm flipV="1">
            <a:off x="8277553" y="1927443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D785CD-BBD4-B967-519A-FDF63FBCE5A0}"/>
              </a:ext>
            </a:extLst>
          </p:cNvPr>
          <p:cNvCxnSpPr>
            <a:cxnSpLocks/>
          </p:cNvCxnSpPr>
          <p:nvPr/>
        </p:nvCxnSpPr>
        <p:spPr>
          <a:xfrm>
            <a:off x="7675974" y="2204170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541C4A-C6C5-1E7B-E88A-A7CFCC094762}"/>
              </a:ext>
            </a:extLst>
          </p:cNvPr>
          <p:cNvCxnSpPr>
            <a:cxnSpLocks/>
          </p:cNvCxnSpPr>
          <p:nvPr/>
        </p:nvCxnSpPr>
        <p:spPr>
          <a:xfrm flipV="1">
            <a:off x="7675974" y="2204170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F5866-FBAE-3846-27D3-F3E967704D2B}"/>
              </a:ext>
            </a:extLst>
          </p:cNvPr>
          <p:cNvCxnSpPr>
            <a:cxnSpLocks/>
          </p:cNvCxnSpPr>
          <p:nvPr/>
        </p:nvCxnSpPr>
        <p:spPr>
          <a:xfrm>
            <a:off x="7675974" y="2328496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57A795-7180-EE97-FF3A-5A038187B8E2}"/>
              </a:ext>
            </a:extLst>
          </p:cNvPr>
          <p:cNvCxnSpPr>
            <a:cxnSpLocks/>
          </p:cNvCxnSpPr>
          <p:nvPr/>
        </p:nvCxnSpPr>
        <p:spPr>
          <a:xfrm flipH="1" flipV="1">
            <a:off x="8546258" y="2328496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F37DAF-1969-10F9-7318-442C069A3DEE}"/>
              </a:ext>
            </a:extLst>
          </p:cNvPr>
          <p:cNvCxnSpPr>
            <a:cxnSpLocks/>
          </p:cNvCxnSpPr>
          <p:nvPr/>
        </p:nvCxnSpPr>
        <p:spPr>
          <a:xfrm>
            <a:off x="8048952" y="3585795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AF60F6-FA21-AB2C-142B-CE1956B692EB}"/>
              </a:ext>
            </a:extLst>
          </p:cNvPr>
          <p:cNvCxnSpPr>
            <a:cxnSpLocks/>
          </p:cNvCxnSpPr>
          <p:nvPr/>
        </p:nvCxnSpPr>
        <p:spPr>
          <a:xfrm flipV="1">
            <a:off x="8048953" y="3431391"/>
            <a:ext cx="0" cy="154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4E3F00-F684-4472-28FE-412CAF118B25}"/>
              </a:ext>
            </a:extLst>
          </p:cNvPr>
          <p:cNvCxnSpPr>
            <a:cxnSpLocks/>
          </p:cNvCxnSpPr>
          <p:nvPr/>
        </p:nvCxnSpPr>
        <p:spPr>
          <a:xfrm>
            <a:off x="7772226" y="3427380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40FC5C-1BEC-DF96-1816-C2EBA3178C2E}"/>
              </a:ext>
            </a:extLst>
          </p:cNvPr>
          <p:cNvCxnSpPr>
            <a:cxnSpLocks/>
          </p:cNvCxnSpPr>
          <p:nvPr/>
        </p:nvCxnSpPr>
        <p:spPr>
          <a:xfrm flipV="1">
            <a:off x="7772226" y="3188751"/>
            <a:ext cx="0" cy="23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FFA23B-54A9-1643-3A61-050C187D3E52}"/>
              </a:ext>
            </a:extLst>
          </p:cNvPr>
          <p:cNvCxnSpPr>
            <a:cxnSpLocks/>
          </p:cNvCxnSpPr>
          <p:nvPr/>
        </p:nvCxnSpPr>
        <p:spPr>
          <a:xfrm>
            <a:off x="7627847" y="3188751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EB1824-0DA8-22A6-C281-33FA54459005}"/>
              </a:ext>
            </a:extLst>
          </p:cNvPr>
          <p:cNvCxnSpPr>
            <a:cxnSpLocks/>
          </p:cNvCxnSpPr>
          <p:nvPr/>
        </p:nvCxnSpPr>
        <p:spPr>
          <a:xfrm flipV="1">
            <a:off x="7627847" y="2533034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992C50-ED3D-244C-3AA6-5B614B2F9ADD}"/>
              </a:ext>
            </a:extLst>
          </p:cNvPr>
          <p:cNvCxnSpPr>
            <a:cxnSpLocks/>
          </p:cNvCxnSpPr>
          <p:nvPr/>
        </p:nvCxnSpPr>
        <p:spPr>
          <a:xfrm>
            <a:off x="7483467" y="2521003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16019E-1B86-FC51-604D-0B0FF2C60206}"/>
              </a:ext>
            </a:extLst>
          </p:cNvPr>
          <p:cNvCxnSpPr>
            <a:cxnSpLocks/>
          </p:cNvCxnSpPr>
          <p:nvPr/>
        </p:nvCxnSpPr>
        <p:spPr>
          <a:xfrm flipV="1">
            <a:off x="7182677" y="2328496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2E2825-BB29-E77F-5CF4-7D85E55797C9}"/>
              </a:ext>
            </a:extLst>
          </p:cNvPr>
          <p:cNvCxnSpPr>
            <a:cxnSpLocks/>
          </p:cNvCxnSpPr>
          <p:nvPr/>
        </p:nvCxnSpPr>
        <p:spPr>
          <a:xfrm flipV="1">
            <a:off x="7483466" y="2336517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D2D19E-5FCD-ACFE-EC8B-82F9A63CAB70}"/>
              </a:ext>
            </a:extLst>
          </p:cNvPr>
          <p:cNvCxnSpPr>
            <a:cxnSpLocks/>
          </p:cNvCxnSpPr>
          <p:nvPr/>
        </p:nvCxnSpPr>
        <p:spPr>
          <a:xfrm>
            <a:off x="7182677" y="2605222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13343A-A96E-9363-C2D4-599F0AB9EC87}"/>
              </a:ext>
            </a:extLst>
          </p:cNvPr>
          <p:cNvCxnSpPr>
            <a:cxnSpLocks/>
          </p:cNvCxnSpPr>
          <p:nvPr/>
        </p:nvCxnSpPr>
        <p:spPr>
          <a:xfrm>
            <a:off x="7182677" y="2328496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D318CB-CB7D-C68E-B170-7F6550F931CC}"/>
              </a:ext>
            </a:extLst>
          </p:cNvPr>
          <p:cNvCxnSpPr>
            <a:cxnSpLocks/>
          </p:cNvCxnSpPr>
          <p:nvPr/>
        </p:nvCxnSpPr>
        <p:spPr>
          <a:xfrm flipV="1">
            <a:off x="7182678" y="2613243"/>
            <a:ext cx="0" cy="2217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17D877-E4F2-EABD-5B36-C31C6400AB97}"/>
              </a:ext>
            </a:extLst>
          </p:cNvPr>
          <p:cNvCxnSpPr>
            <a:cxnSpLocks/>
          </p:cNvCxnSpPr>
          <p:nvPr/>
        </p:nvCxnSpPr>
        <p:spPr>
          <a:xfrm flipH="1" flipV="1">
            <a:off x="7010226" y="3196773"/>
            <a:ext cx="10027" cy="1634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7298F9-C457-2C59-8130-9EAA866F2D1C}"/>
              </a:ext>
            </a:extLst>
          </p:cNvPr>
          <p:cNvCxnSpPr>
            <a:cxnSpLocks/>
          </p:cNvCxnSpPr>
          <p:nvPr/>
        </p:nvCxnSpPr>
        <p:spPr>
          <a:xfrm>
            <a:off x="7635866" y="2605222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D66205-BE6E-C29F-3580-87879C631E32}"/>
              </a:ext>
            </a:extLst>
          </p:cNvPr>
          <p:cNvCxnSpPr>
            <a:cxnSpLocks/>
          </p:cNvCxnSpPr>
          <p:nvPr/>
        </p:nvCxnSpPr>
        <p:spPr>
          <a:xfrm flipV="1">
            <a:off x="7902569" y="2336517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3AD65C-0104-B6C8-8110-E2B04298FBCE}"/>
              </a:ext>
            </a:extLst>
          </p:cNvPr>
          <p:cNvGrpSpPr/>
          <p:nvPr/>
        </p:nvGrpSpPr>
        <p:grpSpPr>
          <a:xfrm rot="5400000">
            <a:off x="7882326" y="1918440"/>
            <a:ext cx="267044" cy="294734"/>
            <a:chOff x="8658716" y="1835818"/>
            <a:chExt cx="267044" cy="29473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0152037-C340-3FF6-4B78-46C4A973978D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AF4014-3DE8-6F5D-1BB6-BE7B59E394D0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056AF7-E2ED-3061-7C38-EB7785426DA7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F56552-9946-5BF9-B5C5-76006D890267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00FD9-244F-A6F8-DEEA-88E8BFC2232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3D44A4F-4FB2-62C2-D03B-5806E690D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6EF2397-015A-5FD5-6F73-DD71686B3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4A186B-EE3E-F342-229E-062C22CF6778}"/>
              </a:ext>
            </a:extLst>
          </p:cNvPr>
          <p:cNvGrpSpPr/>
          <p:nvPr/>
        </p:nvGrpSpPr>
        <p:grpSpPr>
          <a:xfrm rot="2644722">
            <a:off x="8994450" y="3701279"/>
            <a:ext cx="267044" cy="294734"/>
            <a:chOff x="8658716" y="1835818"/>
            <a:chExt cx="267044" cy="29473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83ABC-4858-F640-338D-7A14E24B88F9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FAC6049-1760-20AA-2287-D09F1D4A26A4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43B4F7-2A0E-2A92-6FD3-3AD12C57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15893CA-8664-26BF-03ED-46176CEB6D1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261500-4086-6252-392F-A9E95CA27632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62D0AAE-25E5-670E-A72E-E5402A32448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D8E711B-A858-0694-7C95-AE397BE1E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029B44-7D7D-EBAE-A83B-D2F4EED854BB}"/>
              </a:ext>
            </a:extLst>
          </p:cNvPr>
          <p:cNvGrpSpPr/>
          <p:nvPr/>
        </p:nvGrpSpPr>
        <p:grpSpPr>
          <a:xfrm rot="5400000">
            <a:off x="3639121" y="4572635"/>
            <a:ext cx="267044" cy="294734"/>
            <a:chOff x="8658716" y="1835818"/>
            <a:chExt cx="267044" cy="2947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70E12F-F0F6-EE08-EDDF-A8BF0C095F82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D5A37B-76C1-053E-B846-024999DB3617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1E6EF-889C-9874-A50E-4D78451450D0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DC371CF-99C0-0180-0F0D-A5F6B89196A0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4D83FE-C637-C2D7-ECB4-69ADA33E8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8638AD-2986-7212-FCBC-858CA0D382BE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571A5CF-FF01-E963-7F8B-26E40D7F9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2B0DE7-9F6E-3F89-6D55-00356C04883A}"/>
              </a:ext>
            </a:extLst>
          </p:cNvPr>
          <p:cNvCxnSpPr/>
          <p:nvPr/>
        </p:nvCxnSpPr>
        <p:spPr>
          <a:xfrm>
            <a:off x="7207470" y="1559863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B26A8E-072C-0C5C-C2EE-5D7CEEC903CA}"/>
              </a:ext>
            </a:extLst>
          </p:cNvPr>
          <p:cNvCxnSpPr>
            <a:cxnSpLocks/>
          </p:cNvCxnSpPr>
          <p:nvPr/>
        </p:nvCxnSpPr>
        <p:spPr>
          <a:xfrm flipV="1">
            <a:off x="7206789" y="1574462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172118A-7288-C810-4B32-AFBBE8DEAB33}"/>
              </a:ext>
            </a:extLst>
          </p:cNvPr>
          <p:cNvCxnSpPr/>
          <p:nvPr/>
        </p:nvCxnSpPr>
        <p:spPr>
          <a:xfrm>
            <a:off x="7207470" y="2326494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8ADBC9-375D-9E31-86D7-0DF004EEC8F9}"/>
              </a:ext>
            </a:extLst>
          </p:cNvPr>
          <p:cNvCxnSpPr>
            <a:cxnSpLocks/>
          </p:cNvCxnSpPr>
          <p:nvPr/>
        </p:nvCxnSpPr>
        <p:spPr>
          <a:xfrm flipV="1">
            <a:off x="7206789" y="2341093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D6FEDD-22B2-C43C-6302-EAD040D0BCED}"/>
              </a:ext>
            </a:extLst>
          </p:cNvPr>
          <p:cNvCxnSpPr>
            <a:cxnSpLocks/>
          </p:cNvCxnSpPr>
          <p:nvPr/>
        </p:nvCxnSpPr>
        <p:spPr>
          <a:xfrm>
            <a:off x="5060950" y="4831065"/>
            <a:ext cx="1971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860F1C-A4B0-06B6-EE9F-A89A91D3025C}"/>
              </a:ext>
            </a:extLst>
          </p:cNvPr>
          <p:cNvCxnSpPr>
            <a:cxnSpLocks/>
          </p:cNvCxnSpPr>
          <p:nvPr/>
        </p:nvCxnSpPr>
        <p:spPr>
          <a:xfrm flipV="1">
            <a:off x="4264588" y="4436636"/>
            <a:ext cx="0" cy="4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EF7924D-DD24-85AF-A0B3-A4B1940DF56B}"/>
              </a:ext>
            </a:extLst>
          </p:cNvPr>
          <p:cNvCxnSpPr>
            <a:cxnSpLocks/>
          </p:cNvCxnSpPr>
          <p:nvPr/>
        </p:nvCxnSpPr>
        <p:spPr>
          <a:xfrm flipV="1">
            <a:off x="4976168" y="4317650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A028D47-A157-AE76-627E-5168844870A0}"/>
              </a:ext>
            </a:extLst>
          </p:cNvPr>
          <p:cNvCxnSpPr>
            <a:cxnSpLocks/>
          </p:cNvCxnSpPr>
          <p:nvPr/>
        </p:nvCxnSpPr>
        <p:spPr>
          <a:xfrm>
            <a:off x="4976168" y="4317650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5691E0-D12B-94E5-95E6-34BC8AF3A688}"/>
              </a:ext>
            </a:extLst>
          </p:cNvPr>
          <p:cNvCxnSpPr>
            <a:cxnSpLocks/>
          </p:cNvCxnSpPr>
          <p:nvPr/>
        </p:nvCxnSpPr>
        <p:spPr>
          <a:xfrm flipV="1">
            <a:off x="5233022" y="3585795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6714A5-D8F2-65BC-6194-7829BF3615FF}"/>
              </a:ext>
            </a:extLst>
          </p:cNvPr>
          <p:cNvCxnSpPr>
            <a:cxnSpLocks/>
          </p:cNvCxnSpPr>
          <p:nvPr/>
        </p:nvCxnSpPr>
        <p:spPr>
          <a:xfrm flipV="1">
            <a:off x="4264171" y="3585795"/>
            <a:ext cx="968851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29A5D5A-312A-66B2-BEA1-1236428A9FA2}"/>
              </a:ext>
            </a:extLst>
          </p:cNvPr>
          <p:cNvCxnSpPr>
            <a:cxnSpLocks/>
          </p:cNvCxnSpPr>
          <p:nvPr/>
        </p:nvCxnSpPr>
        <p:spPr>
          <a:xfrm>
            <a:off x="4460962" y="4452927"/>
            <a:ext cx="515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01EDE84-7CAD-098A-30DE-A0BA95A9A4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6532" y="3529707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F54FEBE-56A6-4341-F4B5-762349ACC4C8}"/>
              </a:ext>
            </a:extLst>
          </p:cNvPr>
          <p:cNvCxnSpPr>
            <a:cxnSpLocks/>
          </p:cNvCxnSpPr>
          <p:nvPr/>
        </p:nvCxnSpPr>
        <p:spPr>
          <a:xfrm flipV="1">
            <a:off x="4129728" y="3461468"/>
            <a:ext cx="0" cy="135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75BC297-AAEF-ED30-6D68-4E466D0EAE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6701" y="3092640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8E4871-08BC-62FD-7739-BEB6A3C941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06390" y="3952951"/>
            <a:ext cx="994120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B52F5E-7ECC-4027-A2C6-3F8E856AA125}"/>
              </a:ext>
            </a:extLst>
          </p:cNvPr>
          <p:cNvCxnSpPr>
            <a:cxnSpLocks/>
          </p:cNvCxnSpPr>
          <p:nvPr/>
        </p:nvCxnSpPr>
        <p:spPr>
          <a:xfrm flipH="1">
            <a:off x="3409221" y="4443120"/>
            <a:ext cx="692807" cy="3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00EDDB-9F8D-3610-EEEA-205B6E23F5A6}"/>
              </a:ext>
            </a:extLst>
          </p:cNvPr>
          <p:cNvCxnSpPr>
            <a:cxnSpLocks/>
          </p:cNvCxnSpPr>
          <p:nvPr/>
        </p:nvCxnSpPr>
        <p:spPr>
          <a:xfrm flipV="1">
            <a:off x="3512819" y="4586480"/>
            <a:ext cx="0" cy="275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A30D11-B155-216E-620C-16F783259747}"/>
              </a:ext>
            </a:extLst>
          </p:cNvPr>
          <p:cNvCxnSpPr>
            <a:cxnSpLocks/>
          </p:cNvCxnSpPr>
          <p:nvPr/>
        </p:nvCxnSpPr>
        <p:spPr>
          <a:xfrm flipH="1">
            <a:off x="3502443" y="4586479"/>
            <a:ext cx="599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E296076-61F3-C3B9-2BFB-0C25D9FC4219}"/>
              </a:ext>
            </a:extLst>
          </p:cNvPr>
          <p:cNvCxnSpPr>
            <a:cxnSpLocks/>
          </p:cNvCxnSpPr>
          <p:nvPr/>
        </p:nvCxnSpPr>
        <p:spPr>
          <a:xfrm flipV="1">
            <a:off x="4102163" y="4443120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A04D84-A51F-7AE2-B4E8-95E7D1BC534A}"/>
              </a:ext>
            </a:extLst>
          </p:cNvPr>
          <p:cNvCxnSpPr>
            <a:cxnSpLocks/>
          </p:cNvCxnSpPr>
          <p:nvPr/>
        </p:nvCxnSpPr>
        <p:spPr>
          <a:xfrm flipH="1">
            <a:off x="3512819" y="4853524"/>
            <a:ext cx="516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17ED07D-AF5E-5C3A-B82E-A241A3539E71}"/>
              </a:ext>
            </a:extLst>
          </p:cNvPr>
          <p:cNvCxnSpPr>
            <a:cxnSpLocks/>
          </p:cNvCxnSpPr>
          <p:nvPr/>
        </p:nvCxnSpPr>
        <p:spPr>
          <a:xfrm flipV="1">
            <a:off x="4029091" y="4846702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DFC84F-7781-08CF-EC1B-6FD9A824CD19}"/>
              </a:ext>
            </a:extLst>
          </p:cNvPr>
          <p:cNvGrpSpPr/>
          <p:nvPr/>
        </p:nvGrpSpPr>
        <p:grpSpPr>
          <a:xfrm>
            <a:off x="6115878" y="836580"/>
            <a:ext cx="2462464" cy="914401"/>
            <a:chOff x="6208294" y="886326"/>
            <a:chExt cx="2462464" cy="914401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08CB159-B770-93E3-CE45-B42BB45E4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018138E-4597-2399-7341-81CE424E83CF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8FBBA20-4C85-B417-D6A0-E2083E07B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941E11A-689B-D268-D078-51A9704FF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8A0F1C8-BA04-7A27-DA97-60AFAE91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E84F75C-92A7-4D94-CC9D-7EEED5367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C2743BF-BC00-F25D-7FCF-54117E04A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F7B24D9-43DC-FE76-B840-23A9E094D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C1D376E-F13B-37D4-5A4B-C03044CD7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FCA921-FAA0-1481-5876-2011ADD4C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3FA80EA-223F-B905-0F06-F252769DF47C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584D812-3E8E-90EC-E06B-DF0DEF54FDE5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3FA4CF9-A0F0-953B-91B3-11DBE97D9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5C5AFF-C3BD-69F6-6FF2-46937173F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03F2C2D-09AA-DE84-9286-688A0ACA8D87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927C6D-3443-1A7D-D6A0-CFF7AAA927C3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71FEA6-1BF5-E206-AE37-7B17853B4782}"/>
              </a:ext>
            </a:extLst>
          </p:cNvPr>
          <p:cNvGrpSpPr/>
          <p:nvPr/>
        </p:nvGrpSpPr>
        <p:grpSpPr>
          <a:xfrm rot="10800000">
            <a:off x="3126724" y="4977378"/>
            <a:ext cx="2462464" cy="914401"/>
            <a:chOff x="6208294" y="886326"/>
            <a:chExt cx="2462464" cy="914401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452362-D710-EFE4-C9BA-AB0FC80EE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EB47F77-E594-FBB1-4A32-541C2BBA3BF5}"/>
                </a:ext>
              </a:extLst>
            </p:cNvPr>
            <p:cNvGrpSpPr/>
            <p:nvPr/>
          </p:nvGrpSpPr>
          <p:grpSpPr>
            <a:xfrm>
              <a:off x="6208294" y="886326"/>
              <a:ext cx="2462464" cy="914401"/>
              <a:chOff x="6208294" y="886326"/>
              <a:chExt cx="2462464" cy="914401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78B749D-FE14-CD57-9E36-6E7ED7AE67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294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B80C7E9-0AD5-4393-0C33-1FD46710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294" y="886326"/>
                <a:ext cx="2462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84520A4-9015-2065-964C-A787DFE68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DB5E82E-E255-9CBD-7E58-B218C31DD2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504" y="886326"/>
                <a:ext cx="0" cy="721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201D07C-B3AA-0EAD-4BDC-A6189D5952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8294" y="1375611"/>
                <a:ext cx="1243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819842B-C570-D4D9-75EB-A8B239C492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62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A6AE082-E76A-26C5-9F79-C3F9EB892E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58460E3-2DE9-0C2E-EC18-8162AB154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621" y="1648327"/>
                <a:ext cx="2646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8CD994-C40E-0006-38DD-6041D1E50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FE98D7E-4415-6765-158F-4310450BA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12C9AEC-5667-29F4-BF79-92AF77879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7124E2E-C2A8-A2FA-4637-05E2C801C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AB3117E-DE67-E58C-D92A-59537A768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D1C934E-C7C3-3647-5921-4E51869E6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D4D60BB-7B5D-0ABF-4612-90EFF6FB8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653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1710D2A-E181-8AB2-53F4-E159EDC60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17958D6-0B1E-E45D-562C-5649479A3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E190802-A167-AD13-BA66-95172DEB367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7575882" y="1684422"/>
                <a:ext cx="192509" cy="19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827D765-A54D-BD26-56B1-F921AC07180A}"/>
              </a:ext>
            </a:extLst>
          </p:cNvPr>
          <p:cNvGrpSpPr/>
          <p:nvPr/>
        </p:nvGrpSpPr>
        <p:grpSpPr>
          <a:xfrm rot="10800000">
            <a:off x="5914038" y="4973540"/>
            <a:ext cx="2877402" cy="916304"/>
            <a:chOff x="5793356" y="886325"/>
            <a:chExt cx="2877402" cy="916304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514674B-1BEE-8940-8F40-30BDF3174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431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43DC00A-C55A-F52A-8563-0C7199EA69D6}"/>
                </a:ext>
              </a:extLst>
            </p:cNvPr>
            <p:cNvGrpSpPr/>
            <p:nvPr/>
          </p:nvGrpSpPr>
          <p:grpSpPr>
            <a:xfrm>
              <a:off x="5793356" y="886325"/>
              <a:ext cx="2877402" cy="916304"/>
              <a:chOff x="5793356" y="886325"/>
              <a:chExt cx="2877402" cy="916304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06EF858-BD4D-8B5C-D0C6-E16EF8BABF7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793356" y="886325"/>
                <a:ext cx="287740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831D0B6-CF89-E695-A02E-A16A4A79DF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0758" y="886326"/>
                <a:ext cx="0" cy="489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E246D61-17C0-A6D6-5FD7-958C77758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6431" y="1375611"/>
                <a:ext cx="0" cy="2767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2D7EE78-E9AA-5906-1484-24211D5E9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3716" y="1648327"/>
                <a:ext cx="2727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97CFB9-8D75-160A-0A49-2F70BCED2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37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23DB0E2-3C6A-E73F-C12B-7CD5D2FDF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316" y="164832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85A5F2C-9932-D0BC-F3AA-EE39F2DA6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316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4609F0E-3169-5209-309D-FFD909705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90" y="1800727"/>
                <a:ext cx="505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E09FED2-C116-82E2-2E9D-1DB7D97694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8390" y="1684422"/>
                <a:ext cx="0" cy="116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1099A4C-B539-7EDF-00CF-DDB4EC52FD5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106653" y="1684423"/>
                <a:ext cx="0" cy="118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D577041-7B7F-563E-79CF-0D921CEAD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094" y="1600200"/>
                <a:ext cx="3007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5643E2E-A516-7F11-769C-0FAC9D50D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642" y="1684422"/>
                <a:ext cx="1724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DEF1C0E-4297-632B-6940-85C02ED32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5883" y="1684422"/>
                <a:ext cx="192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6D770E-3456-1139-F7D0-B9FE72EF08DE}"/>
              </a:ext>
            </a:extLst>
          </p:cNvPr>
          <p:cNvGrpSpPr/>
          <p:nvPr/>
        </p:nvGrpSpPr>
        <p:grpSpPr>
          <a:xfrm rot="8097744">
            <a:off x="8725707" y="3718763"/>
            <a:ext cx="2424981" cy="2042969"/>
            <a:chOff x="6208294" y="-117203"/>
            <a:chExt cx="2424981" cy="2042969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0F82A60-DA33-BCDE-E549-C012D2D96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9A6E4AC-A35E-A242-C56E-7E058355EF21}"/>
                </a:ext>
              </a:extLst>
            </p:cNvPr>
            <p:cNvCxnSpPr>
              <a:cxnSpLocks/>
            </p:cNvCxnSpPr>
            <p:nvPr/>
          </p:nvCxnSpPr>
          <p:spPr>
            <a:xfrm rot="13502256" flipH="1">
              <a:off x="6614375" y="-93133"/>
              <a:ext cx="2042969" cy="199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D49159-8F8F-B2D3-61B9-404347C6F5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E73EEB0-BC00-83E1-4964-F51EA163C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E898C58-CDF0-3C87-50D8-2F418AE36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17BA872-0570-AF95-6DE5-CE8748EBB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146C7B3-B1B3-9D85-F467-85452F0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56C414B-4A18-F8A1-1983-FCEE16A87319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083BDBA-B01A-DB7E-EB83-CEB668B05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9A39054-0EDD-DEFA-6A36-E203069D4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9BE9AB9-B29E-606A-5E53-405A7F55E2F9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F2F4DEF-ED7D-B91E-78B4-13012ED35390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D58AD07-1138-AB5B-CF43-7795D7919E01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07BD682-703D-6A28-FF91-96A5CB67E331}"/>
              </a:ext>
            </a:extLst>
          </p:cNvPr>
          <p:cNvCxnSpPr>
            <a:cxnSpLocks/>
          </p:cNvCxnSpPr>
          <p:nvPr/>
        </p:nvCxnSpPr>
        <p:spPr>
          <a:xfrm flipV="1">
            <a:off x="5189953" y="4973540"/>
            <a:ext cx="1124305" cy="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621B350-1201-844F-DB22-0E5761AB87D5}"/>
              </a:ext>
            </a:extLst>
          </p:cNvPr>
          <p:cNvCxnSpPr>
            <a:cxnSpLocks/>
          </p:cNvCxnSpPr>
          <p:nvPr/>
        </p:nvCxnSpPr>
        <p:spPr>
          <a:xfrm>
            <a:off x="7182424" y="4818996"/>
            <a:ext cx="1167074" cy="12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B647E0A-4E58-9B5E-0DBB-BA1686150ABD}"/>
              </a:ext>
            </a:extLst>
          </p:cNvPr>
          <p:cNvCxnSpPr>
            <a:cxnSpLocks/>
          </p:cNvCxnSpPr>
          <p:nvPr/>
        </p:nvCxnSpPr>
        <p:spPr>
          <a:xfrm>
            <a:off x="7978768" y="4985413"/>
            <a:ext cx="407374" cy="4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C6D7F21-E497-5DC8-A8F1-2A9DA395FFD2}"/>
              </a:ext>
            </a:extLst>
          </p:cNvPr>
          <p:cNvCxnSpPr>
            <a:cxnSpLocks/>
          </p:cNvCxnSpPr>
          <p:nvPr/>
        </p:nvCxnSpPr>
        <p:spPr>
          <a:xfrm flipV="1">
            <a:off x="8386142" y="4710290"/>
            <a:ext cx="315039" cy="279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6E1B8C3-F61B-7129-8BBE-E06DC1C60B35}"/>
              </a:ext>
            </a:extLst>
          </p:cNvPr>
          <p:cNvCxnSpPr>
            <a:cxnSpLocks/>
          </p:cNvCxnSpPr>
          <p:nvPr/>
        </p:nvCxnSpPr>
        <p:spPr>
          <a:xfrm flipV="1">
            <a:off x="8346565" y="4189405"/>
            <a:ext cx="646590" cy="643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5522CC3-CE00-AFF6-2762-6575514FBF9B}"/>
              </a:ext>
            </a:extLst>
          </p:cNvPr>
          <p:cNvCxnSpPr>
            <a:cxnSpLocks/>
          </p:cNvCxnSpPr>
          <p:nvPr/>
        </p:nvCxnSpPr>
        <p:spPr>
          <a:xfrm flipV="1">
            <a:off x="8791440" y="3560755"/>
            <a:ext cx="424793" cy="424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3A96174-A78D-B55C-EB74-3AA55C6D35BF}"/>
              </a:ext>
            </a:extLst>
          </p:cNvPr>
          <p:cNvCxnSpPr>
            <a:cxnSpLocks/>
          </p:cNvCxnSpPr>
          <p:nvPr/>
        </p:nvCxnSpPr>
        <p:spPr>
          <a:xfrm>
            <a:off x="9213684" y="3567855"/>
            <a:ext cx="312193" cy="31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CF2E252-E144-6CA7-E291-6B86B44E6E14}"/>
              </a:ext>
            </a:extLst>
          </p:cNvPr>
          <p:cNvCxnSpPr>
            <a:cxnSpLocks/>
          </p:cNvCxnSpPr>
          <p:nvPr/>
        </p:nvCxnSpPr>
        <p:spPr>
          <a:xfrm>
            <a:off x="8803249" y="3987136"/>
            <a:ext cx="189906" cy="19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C6EF780-9729-1EFB-2950-D26218B95AF3}"/>
              </a:ext>
            </a:extLst>
          </p:cNvPr>
          <p:cNvCxnSpPr>
            <a:cxnSpLocks/>
          </p:cNvCxnSpPr>
          <p:nvPr/>
        </p:nvCxnSpPr>
        <p:spPr>
          <a:xfrm>
            <a:off x="4527257" y="5093683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3365714-C6E2-212E-29FE-8765BC6B9330}"/>
              </a:ext>
            </a:extLst>
          </p:cNvPr>
          <p:cNvCxnSpPr>
            <a:cxnSpLocks/>
          </p:cNvCxnSpPr>
          <p:nvPr/>
        </p:nvCxnSpPr>
        <p:spPr>
          <a:xfrm>
            <a:off x="4221598" y="5091747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0B31754-1E4E-A8D7-F786-E19CADD43B27}"/>
              </a:ext>
            </a:extLst>
          </p:cNvPr>
          <p:cNvCxnSpPr>
            <a:cxnSpLocks/>
          </p:cNvCxnSpPr>
          <p:nvPr/>
        </p:nvCxnSpPr>
        <p:spPr>
          <a:xfrm>
            <a:off x="7309701" y="5091747"/>
            <a:ext cx="0" cy="92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8DA6CC-A11E-B5DF-94BA-E08B2CEC6F7A}"/>
              </a:ext>
            </a:extLst>
          </p:cNvPr>
          <p:cNvCxnSpPr>
            <a:cxnSpLocks/>
          </p:cNvCxnSpPr>
          <p:nvPr/>
        </p:nvCxnSpPr>
        <p:spPr>
          <a:xfrm>
            <a:off x="7004042" y="5089811"/>
            <a:ext cx="0" cy="94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7B6ABDB-AEE1-80AE-5F4A-7791B83A918F}"/>
              </a:ext>
            </a:extLst>
          </p:cNvPr>
          <p:cNvGrpSpPr/>
          <p:nvPr/>
        </p:nvGrpSpPr>
        <p:grpSpPr>
          <a:xfrm rot="19057674">
            <a:off x="9264905" y="4169957"/>
            <a:ext cx="305659" cy="94246"/>
            <a:chOff x="4466414" y="5293893"/>
            <a:chExt cx="305659" cy="94246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A62E82-E0D2-4EA4-2339-D72B0F03A0B5}"/>
                </a:ext>
              </a:extLst>
            </p:cNvPr>
            <p:cNvCxnSpPr>
              <a:cxnSpLocks/>
            </p:cNvCxnSpPr>
            <p:nvPr/>
          </p:nvCxnSpPr>
          <p:spPr>
            <a:xfrm>
              <a:off x="4772073" y="5295829"/>
              <a:ext cx="0" cy="92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954C6D9-5662-8507-EACD-AFACE7D12018}"/>
                </a:ext>
              </a:extLst>
            </p:cNvPr>
            <p:cNvCxnSpPr>
              <a:cxnSpLocks/>
            </p:cNvCxnSpPr>
            <p:nvPr/>
          </p:nvCxnSpPr>
          <p:spPr>
            <a:xfrm>
              <a:off x="4466414" y="5293893"/>
              <a:ext cx="0" cy="94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D716934-A9AF-E94B-D1FB-93C6E4728D1D}"/>
              </a:ext>
            </a:extLst>
          </p:cNvPr>
          <p:cNvCxnSpPr>
            <a:cxnSpLocks/>
          </p:cNvCxnSpPr>
          <p:nvPr/>
        </p:nvCxnSpPr>
        <p:spPr>
          <a:xfrm flipV="1">
            <a:off x="9087227" y="3754735"/>
            <a:ext cx="327539" cy="33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078B7D5-6F57-2F5F-1FA3-77B32BC12525}"/>
              </a:ext>
            </a:extLst>
          </p:cNvPr>
          <p:cNvSpPr txBox="1"/>
          <p:nvPr/>
        </p:nvSpPr>
        <p:spPr>
          <a:xfrm>
            <a:off x="4600869" y="5416927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D466D89-4E2D-D08E-87B8-3515DAEEF718}"/>
              </a:ext>
            </a:extLst>
          </p:cNvPr>
          <p:cNvSpPr txBox="1"/>
          <p:nvPr/>
        </p:nvSpPr>
        <p:spPr>
          <a:xfrm>
            <a:off x="3429275" y="5404038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126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90CCC71-55B4-DEAB-81EE-985EE5580604}"/>
              </a:ext>
            </a:extLst>
          </p:cNvPr>
          <p:cNvSpPr txBox="1"/>
          <p:nvPr/>
        </p:nvSpPr>
        <p:spPr>
          <a:xfrm>
            <a:off x="6225929" y="2837373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16A8DA8-DED6-DF5B-5375-FF81664CD9A0}"/>
              </a:ext>
            </a:extLst>
          </p:cNvPr>
          <p:cNvSpPr txBox="1"/>
          <p:nvPr/>
        </p:nvSpPr>
        <p:spPr>
          <a:xfrm>
            <a:off x="7757355" y="2836585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4A8A66B-0B9D-38CB-331E-EC4208DA3A42}"/>
              </a:ext>
            </a:extLst>
          </p:cNvPr>
          <p:cNvSpPr txBox="1"/>
          <p:nvPr/>
        </p:nvSpPr>
        <p:spPr>
          <a:xfrm>
            <a:off x="787608" y="518568"/>
            <a:ext cx="184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Blk 654B</a:t>
            </a:r>
          </a:p>
          <a:p>
            <a:r>
              <a:rPr lang="en-US" sz="1600" dirty="0" err="1"/>
              <a:t>Lvl</a:t>
            </a:r>
            <a:r>
              <a:rPr lang="en-US" sz="1600" dirty="0"/>
              <a:t> 1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D7CE1CF-238A-7B1B-9D82-F48B1B2DF25F}"/>
              </a:ext>
            </a:extLst>
          </p:cNvPr>
          <p:cNvCxnSpPr>
            <a:cxnSpLocks/>
          </p:cNvCxnSpPr>
          <p:nvPr/>
        </p:nvCxnSpPr>
        <p:spPr>
          <a:xfrm flipV="1">
            <a:off x="7007537" y="1750981"/>
            <a:ext cx="0" cy="417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0472B2-DA5E-D330-A748-7E7E78958C35}"/>
              </a:ext>
            </a:extLst>
          </p:cNvPr>
          <p:cNvCxnSpPr>
            <a:cxnSpLocks/>
          </p:cNvCxnSpPr>
          <p:nvPr/>
        </p:nvCxnSpPr>
        <p:spPr>
          <a:xfrm>
            <a:off x="6605999" y="2168790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ACAF63A-2755-51F1-DDE7-8BEDC2CA0899}"/>
              </a:ext>
            </a:extLst>
          </p:cNvPr>
          <p:cNvCxnSpPr>
            <a:cxnSpLocks/>
          </p:cNvCxnSpPr>
          <p:nvPr/>
        </p:nvCxnSpPr>
        <p:spPr>
          <a:xfrm>
            <a:off x="6797131" y="2029090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1E1FB5D-FB02-58EA-A4A8-DE077C2F3101}"/>
              </a:ext>
            </a:extLst>
          </p:cNvPr>
          <p:cNvCxnSpPr>
            <a:cxnSpLocks/>
          </p:cNvCxnSpPr>
          <p:nvPr/>
        </p:nvCxnSpPr>
        <p:spPr>
          <a:xfrm>
            <a:off x="6475787" y="2029090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845F946-43DF-370C-2744-A1F085FA420D}"/>
              </a:ext>
            </a:extLst>
          </p:cNvPr>
          <p:cNvCxnSpPr>
            <a:cxnSpLocks/>
          </p:cNvCxnSpPr>
          <p:nvPr/>
        </p:nvCxnSpPr>
        <p:spPr>
          <a:xfrm flipV="1">
            <a:off x="6484975" y="2024557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F2F8624-D855-0AAC-DFB8-F1BE49C3BE55}"/>
              </a:ext>
            </a:extLst>
          </p:cNvPr>
          <p:cNvCxnSpPr>
            <a:cxnSpLocks/>
          </p:cNvCxnSpPr>
          <p:nvPr/>
        </p:nvCxnSpPr>
        <p:spPr>
          <a:xfrm flipV="1">
            <a:off x="6605999" y="2024557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AE83CFD-F1D1-CB4F-1FB1-6162632C80C2}"/>
              </a:ext>
            </a:extLst>
          </p:cNvPr>
          <p:cNvCxnSpPr>
            <a:cxnSpLocks/>
          </p:cNvCxnSpPr>
          <p:nvPr/>
        </p:nvCxnSpPr>
        <p:spPr>
          <a:xfrm flipV="1">
            <a:off x="6797131" y="2024557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7323F53-7120-7852-C14E-606CF2978658}"/>
              </a:ext>
            </a:extLst>
          </p:cNvPr>
          <p:cNvCxnSpPr>
            <a:cxnSpLocks/>
          </p:cNvCxnSpPr>
          <p:nvPr/>
        </p:nvCxnSpPr>
        <p:spPr>
          <a:xfrm flipV="1">
            <a:off x="6908459" y="2024557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7F4555-9DC1-1B29-6875-AB60B4DF7370}"/>
              </a:ext>
            </a:extLst>
          </p:cNvPr>
          <p:cNvCxnSpPr>
            <a:cxnSpLocks/>
          </p:cNvCxnSpPr>
          <p:nvPr/>
        </p:nvCxnSpPr>
        <p:spPr>
          <a:xfrm>
            <a:off x="6902909" y="2168790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53155B1-8425-0039-79A0-F9451ED4EE21}"/>
              </a:ext>
            </a:extLst>
          </p:cNvPr>
          <p:cNvCxnSpPr>
            <a:cxnSpLocks/>
          </p:cNvCxnSpPr>
          <p:nvPr/>
        </p:nvCxnSpPr>
        <p:spPr>
          <a:xfrm flipV="1">
            <a:off x="4460962" y="4401768"/>
            <a:ext cx="0" cy="222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D0BE99C-7B0F-434F-2468-11A9E6FDA15F}"/>
              </a:ext>
            </a:extLst>
          </p:cNvPr>
          <p:cNvCxnSpPr>
            <a:cxnSpLocks/>
          </p:cNvCxnSpPr>
          <p:nvPr/>
        </p:nvCxnSpPr>
        <p:spPr>
          <a:xfrm flipV="1">
            <a:off x="4264171" y="4831065"/>
            <a:ext cx="657079" cy="2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8F0D2BD-CFAD-565C-15F6-1134AC086C63}"/>
              </a:ext>
            </a:extLst>
          </p:cNvPr>
          <p:cNvCxnSpPr>
            <a:cxnSpLocks/>
          </p:cNvCxnSpPr>
          <p:nvPr/>
        </p:nvCxnSpPr>
        <p:spPr>
          <a:xfrm flipV="1">
            <a:off x="5060950" y="4622779"/>
            <a:ext cx="0" cy="208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98E8AFF-B910-2053-94A6-A1C44CB76944}"/>
              </a:ext>
            </a:extLst>
          </p:cNvPr>
          <p:cNvCxnSpPr>
            <a:cxnSpLocks/>
          </p:cNvCxnSpPr>
          <p:nvPr/>
        </p:nvCxnSpPr>
        <p:spPr>
          <a:xfrm>
            <a:off x="4459234" y="4611957"/>
            <a:ext cx="601716" cy="6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7297185-D31A-D2AC-1FD0-18198B921CE1}"/>
              </a:ext>
            </a:extLst>
          </p:cNvPr>
          <p:cNvCxnSpPr>
            <a:cxnSpLocks/>
          </p:cNvCxnSpPr>
          <p:nvPr/>
        </p:nvCxnSpPr>
        <p:spPr>
          <a:xfrm>
            <a:off x="6383582" y="1195356"/>
            <a:ext cx="317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3C7E1A2-3F23-307D-435A-7A4220F4BFC8}"/>
              </a:ext>
            </a:extLst>
          </p:cNvPr>
          <p:cNvCxnSpPr>
            <a:cxnSpLocks/>
          </p:cNvCxnSpPr>
          <p:nvPr/>
        </p:nvCxnSpPr>
        <p:spPr>
          <a:xfrm>
            <a:off x="6383582" y="1360456"/>
            <a:ext cx="1573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84E894-8776-CB8E-02CA-A0D4536509DA}"/>
              </a:ext>
            </a:extLst>
          </p:cNvPr>
          <p:cNvCxnSpPr>
            <a:cxnSpLocks/>
          </p:cNvCxnSpPr>
          <p:nvPr/>
        </p:nvCxnSpPr>
        <p:spPr>
          <a:xfrm flipV="1">
            <a:off x="6545398" y="1357950"/>
            <a:ext cx="0" cy="36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DF71EF7-32A1-86BC-D656-5E3148F88AA6}"/>
              </a:ext>
            </a:extLst>
          </p:cNvPr>
          <p:cNvCxnSpPr>
            <a:cxnSpLocks/>
          </p:cNvCxnSpPr>
          <p:nvPr/>
        </p:nvCxnSpPr>
        <p:spPr>
          <a:xfrm flipV="1">
            <a:off x="6693763" y="1195575"/>
            <a:ext cx="0" cy="36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0E4BEF0-6968-7A7D-D058-E22F31A3C9FD}"/>
              </a:ext>
            </a:extLst>
          </p:cNvPr>
          <p:cNvCxnSpPr>
            <a:cxnSpLocks/>
          </p:cNvCxnSpPr>
          <p:nvPr/>
        </p:nvCxnSpPr>
        <p:spPr>
          <a:xfrm>
            <a:off x="6695484" y="1558360"/>
            <a:ext cx="120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DD5C0B2-30E1-607D-5824-090E43533378}"/>
              </a:ext>
            </a:extLst>
          </p:cNvPr>
          <p:cNvCxnSpPr>
            <a:cxnSpLocks/>
          </p:cNvCxnSpPr>
          <p:nvPr/>
        </p:nvCxnSpPr>
        <p:spPr>
          <a:xfrm>
            <a:off x="6816405" y="1187387"/>
            <a:ext cx="366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AF137FE-3857-09F2-464A-218559A43D3D}"/>
              </a:ext>
            </a:extLst>
          </p:cNvPr>
          <p:cNvCxnSpPr>
            <a:cxnSpLocks/>
          </p:cNvCxnSpPr>
          <p:nvPr/>
        </p:nvCxnSpPr>
        <p:spPr>
          <a:xfrm flipV="1">
            <a:off x="6816405" y="1187387"/>
            <a:ext cx="0" cy="36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4E0CCC7-163D-C905-E08F-21D2A95B5517}"/>
              </a:ext>
            </a:extLst>
          </p:cNvPr>
          <p:cNvCxnSpPr>
            <a:cxnSpLocks/>
          </p:cNvCxnSpPr>
          <p:nvPr/>
        </p:nvCxnSpPr>
        <p:spPr>
          <a:xfrm flipV="1">
            <a:off x="7182424" y="1187387"/>
            <a:ext cx="0" cy="447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DF27DDF-9F1F-1FE8-DD8F-C312290F5251}"/>
              </a:ext>
            </a:extLst>
          </p:cNvPr>
          <p:cNvCxnSpPr>
            <a:cxnSpLocks/>
          </p:cNvCxnSpPr>
          <p:nvPr/>
        </p:nvCxnSpPr>
        <p:spPr>
          <a:xfrm flipV="1">
            <a:off x="6999414" y="1343515"/>
            <a:ext cx="0" cy="36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AutoShape 2" descr="654B 7th Storey">
            <a:extLst>
              <a:ext uri="{FF2B5EF4-FFF2-40B4-BE49-F238E27FC236}">
                <a16:creationId xmlns:a16="http://schemas.microsoft.com/office/drawing/2014/main" id="{5C7BE827-52F8-8702-4822-0C6837C4C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7D64F39E-7433-ECFD-382C-6D3547B7DA25}"/>
              </a:ext>
            </a:extLst>
          </p:cNvPr>
          <p:cNvCxnSpPr>
            <a:cxnSpLocks/>
          </p:cNvCxnSpPr>
          <p:nvPr/>
        </p:nvCxnSpPr>
        <p:spPr>
          <a:xfrm flipV="1">
            <a:off x="6096000" y="9260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2162D7AA-C3DE-5373-DD53-C20F91342550}"/>
              </a:ext>
            </a:extLst>
          </p:cNvPr>
          <p:cNvCxnSpPr>
            <a:cxnSpLocks/>
          </p:cNvCxnSpPr>
          <p:nvPr/>
        </p:nvCxnSpPr>
        <p:spPr>
          <a:xfrm>
            <a:off x="6096000" y="926083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9F7A6AA0-4046-BDBF-02F5-5CCD9C3916F2}"/>
              </a:ext>
            </a:extLst>
          </p:cNvPr>
          <p:cNvCxnSpPr>
            <a:cxnSpLocks/>
          </p:cNvCxnSpPr>
          <p:nvPr/>
        </p:nvCxnSpPr>
        <p:spPr>
          <a:xfrm flipV="1">
            <a:off x="8558464" y="9260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F6C663F0-DA32-8F52-6383-A49E03D50D89}"/>
              </a:ext>
            </a:extLst>
          </p:cNvPr>
          <p:cNvCxnSpPr>
            <a:cxnSpLocks/>
          </p:cNvCxnSpPr>
          <p:nvPr/>
        </p:nvCxnSpPr>
        <p:spPr>
          <a:xfrm flipV="1">
            <a:off x="7319210" y="926083"/>
            <a:ext cx="0" cy="72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82D501AA-3EEF-39A5-3DC8-F830D77DFA9E}"/>
              </a:ext>
            </a:extLst>
          </p:cNvPr>
          <p:cNvCxnSpPr>
            <a:cxnSpLocks/>
          </p:cNvCxnSpPr>
          <p:nvPr/>
        </p:nvCxnSpPr>
        <p:spPr>
          <a:xfrm flipH="1">
            <a:off x="6096000" y="14153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10CFE7BE-A333-CD06-10CD-0DF51A3E011A}"/>
              </a:ext>
            </a:extLst>
          </p:cNvPr>
          <p:cNvCxnSpPr>
            <a:cxnSpLocks/>
          </p:cNvCxnSpPr>
          <p:nvPr/>
        </p:nvCxnSpPr>
        <p:spPr>
          <a:xfrm flipH="1">
            <a:off x="8434137" y="14153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B9030443-F02D-EF02-7780-D3C5696155C1}"/>
              </a:ext>
            </a:extLst>
          </p:cNvPr>
          <p:cNvCxnSpPr>
            <a:cxnSpLocks/>
          </p:cNvCxnSpPr>
          <p:nvPr/>
        </p:nvCxnSpPr>
        <p:spPr>
          <a:xfrm flipV="1">
            <a:off x="6220327" y="14153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D15A3A-3B82-D5A5-0D41-7D443B3508EC}"/>
              </a:ext>
            </a:extLst>
          </p:cNvPr>
          <p:cNvCxnSpPr>
            <a:cxnSpLocks/>
          </p:cNvCxnSpPr>
          <p:nvPr/>
        </p:nvCxnSpPr>
        <p:spPr>
          <a:xfrm flipV="1">
            <a:off x="8434137" y="14153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68FEDE3E-5CC8-4886-3805-5DE7691FEA10}"/>
              </a:ext>
            </a:extLst>
          </p:cNvPr>
          <p:cNvCxnSpPr>
            <a:cxnSpLocks/>
          </p:cNvCxnSpPr>
          <p:nvPr/>
        </p:nvCxnSpPr>
        <p:spPr>
          <a:xfrm flipH="1">
            <a:off x="6220327" y="168808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1095359E-934E-A382-2FFA-793003E7C97A}"/>
              </a:ext>
            </a:extLst>
          </p:cNvPr>
          <p:cNvCxnSpPr>
            <a:cxnSpLocks/>
          </p:cNvCxnSpPr>
          <p:nvPr/>
        </p:nvCxnSpPr>
        <p:spPr>
          <a:xfrm flipH="1">
            <a:off x="8161422" y="1688084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A0F4A594-28E4-B634-AA87-504EE7BBF312}"/>
              </a:ext>
            </a:extLst>
          </p:cNvPr>
          <p:cNvCxnSpPr>
            <a:cxnSpLocks/>
          </p:cNvCxnSpPr>
          <p:nvPr/>
        </p:nvCxnSpPr>
        <p:spPr>
          <a:xfrm flipV="1">
            <a:off x="8161422" y="16880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30581943-2C85-2637-17CF-EE5478765F53}"/>
              </a:ext>
            </a:extLst>
          </p:cNvPr>
          <p:cNvCxnSpPr>
            <a:cxnSpLocks/>
          </p:cNvCxnSpPr>
          <p:nvPr/>
        </p:nvCxnSpPr>
        <p:spPr>
          <a:xfrm flipV="1">
            <a:off x="6485022" y="16880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88E0406-9B10-2EA4-61D9-5DA3A6E4CDF5}"/>
              </a:ext>
            </a:extLst>
          </p:cNvPr>
          <p:cNvCxnSpPr>
            <a:cxnSpLocks/>
          </p:cNvCxnSpPr>
          <p:nvPr/>
        </p:nvCxnSpPr>
        <p:spPr>
          <a:xfrm>
            <a:off x="6485022" y="18404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4760E12-A73E-EA88-F330-B6E997FA476B}"/>
              </a:ext>
            </a:extLst>
          </p:cNvPr>
          <p:cNvCxnSpPr>
            <a:cxnSpLocks/>
          </p:cNvCxnSpPr>
          <p:nvPr/>
        </p:nvCxnSpPr>
        <p:spPr>
          <a:xfrm>
            <a:off x="7656096" y="18404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1D3BFEDC-AE57-C9D3-6342-9E01BAF1E7F6}"/>
              </a:ext>
            </a:extLst>
          </p:cNvPr>
          <p:cNvCxnSpPr>
            <a:cxnSpLocks/>
          </p:cNvCxnSpPr>
          <p:nvPr/>
        </p:nvCxnSpPr>
        <p:spPr>
          <a:xfrm flipV="1">
            <a:off x="7656096" y="17241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514D89A0-5C48-9018-14DA-419EEFBEE2D7}"/>
              </a:ext>
            </a:extLst>
          </p:cNvPr>
          <p:cNvCxnSpPr>
            <a:cxnSpLocks/>
          </p:cNvCxnSpPr>
          <p:nvPr/>
        </p:nvCxnSpPr>
        <p:spPr>
          <a:xfrm flipV="1">
            <a:off x="6994359" y="17241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2619E3AF-9DCD-84A7-BB11-82E543E3FA31}"/>
              </a:ext>
            </a:extLst>
          </p:cNvPr>
          <p:cNvCxnSpPr>
            <a:cxnSpLocks/>
          </p:cNvCxnSpPr>
          <p:nvPr/>
        </p:nvCxnSpPr>
        <p:spPr>
          <a:xfrm flipV="1">
            <a:off x="7162800" y="1639957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3533C680-B18C-1C15-0E27-F1827B161CE2}"/>
              </a:ext>
            </a:extLst>
          </p:cNvPr>
          <p:cNvCxnSpPr>
            <a:cxnSpLocks/>
          </p:cNvCxnSpPr>
          <p:nvPr/>
        </p:nvCxnSpPr>
        <p:spPr>
          <a:xfrm flipV="1">
            <a:off x="7463589" y="164797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733C1D40-356A-4D33-FD4A-723CDDE9F07E}"/>
              </a:ext>
            </a:extLst>
          </p:cNvPr>
          <p:cNvCxnSpPr>
            <a:cxnSpLocks/>
          </p:cNvCxnSpPr>
          <p:nvPr/>
        </p:nvCxnSpPr>
        <p:spPr>
          <a:xfrm>
            <a:off x="7162800" y="1916683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9B32FB56-CDA2-1164-D594-D7E75811221E}"/>
              </a:ext>
            </a:extLst>
          </p:cNvPr>
          <p:cNvCxnSpPr>
            <a:cxnSpLocks/>
          </p:cNvCxnSpPr>
          <p:nvPr/>
        </p:nvCxnSpPr>
        <p:spPr>
          <a:xfrm>
            <a:off x="7162800" y="1639957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C13D2EAC-6FE5-A741-4CBF-AA2F4915CF91}"/>
              </a:ext>
            </a:extLst>
          </p:cNvPr>
          <p:cNvCxnSpPr>
            <a:cxnSpLocks/>
          </p:cNvCxnSpPr>
          <p:nvPr/>
        </p:nvCxnSpPr>
        <p:spPr>
          <a:xfrm>
            <a:off x="6990348" y="1724179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3E8A473-9AB8-CF19-6EC3-7A811D9966AF}"/>
              </a:ext>
            </a:extLst>
          </p:cNvPr>
          <p:cNvCxnSpPr>
            <a:cxnSpLocks/>
          </p:cNvCxnSpPr>
          <p:nvPr/>
        </p:nvCxnSpPr>
        <p:spPr>
          <a:xfrm>
            <a:off x="7463589" y="1724179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02F1071B-491C-F4FA-6C8D-9A0ED7BCF4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2595" y="343065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4DB28E19-6020-CD30-DC5B-44085B7995CA}"/>
              </a:ext>
            </a:extLst>
          </p:cNvPr>
          <p:cNvCxnSpPr>
            <a:cxnSpLocks/>
          </p:cNvCxnSpPr>
          <p:nvPr/>
        </p:nvCxnSpPr>
        <p:spPr>
          <a:xfrm flipV="1">
            <a:off x="6077953" y="2450084"/>
            <a:ext cx="11032" cy="122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0C71FEF1-356B-B247-88BF-787899AB671B}"/>
              </a:ext>
            </a:extLst>
          </p:cNvPr>
          <p:cNvCxnSpPr>
            <a:cxnSpLocks/>
          </p:cNvCxnSpPr>
          <p:nvPr/>
        </p:nvCxnSpPr>
        <p:spPr>
          <a:xfrm flipH="1">
            <a:off x="6077953" y="2450085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FC09DEB6-E302-009A-B2FB-B9759035F4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5074" y="361313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E5992CD-9F35-D3AE-C6E2-54E313B9DF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5601" y="3412609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61B0F077-322A-1EF9-21BB-B6FB3D3155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07606" y="341862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3328836E-F44C-7FF8-000A-89E75D9152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16154" y="321007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44725D80-938C-43A9-3ECB-FAE20084C7C4}"/>
              </a:ext>
            </a:extLst>
          </p:cNvPr>
          <p:cNvCxnSpPr>
            <a:cxnSpLocks/>
          </p:cNvCxnSpPr>
          <p:nvPr/>
        </p:nvCxnSpPr>
        <p:spPr>
          <a:xfrm flipH="1" flipV="1">
            <a:off x="6990348" y="2622537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59352D7-2314-F949-E8C0-FD9C14C07DEB}"/>
              </a:ext>
            </a:extLst>
          </p:cNvPr>
          <p:cNvCxnSpPr>
            <a:cxnSpLocks/>
          </p:cNvCxnSpPr>
          <p:nvPr/>
        </p:nvCxnSpPr>
        <p:spPr>
          <a:xfrm flipH="1">
            <a:off x="6737685" y="2631559"/>
            <a:ext cx="26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2C61081-0189-FDAC-3104-3E1192F4C3A0}"/>
              </a:ext>
            </a:extLst>
          </p:cNvPr>
          <p:cNvCxnSpPr>
            <a:cxnSpLocks/>
          </p:cNvCxnSpPr>
          <p:nvPr/>
        </p:nvCxnSpPr>
        <p:spPr>
          <a:xfrm flipV="1">
            <a:off x="6737685" y="2450085"/>
            <a:ext cx="2006" cy="181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1058A06-5ABB-554F-39DB-A760CB95F3F9}"/>
              </a:ext>
            </a:extLst>
          </p:cNvPr>
          <p:cNvCxnSpPr>
            <a:cxnSpLocks/>
          </p:cNvCxnSpPr>
          <p:nvPr/>
        </p:nvCxnSpPr>
        <p:spPr>
          <a:xfrm flipV="1">
            <a:off x="7656096" y="1840484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A919A475-39E2-6F5A-1C3C-B1D5C542F7E2}"/>
              </a:ext>
            </a:extLst>
          </p:cNvPr>
          <p:cNvCxnSpPr>
            <a:cxnSpLocks/>
          </p:cNvCxnSpPr>
          <p:nvPr/>
        </p:nvCxnSpPr>
        <p:spPr>
          <a:xfrm>
            <a:off x="7656096" y="2016946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EF4E45C0-E260-E453-5ED5-FE8DA1F36BE7}"/>
              </a:ext>
            </a:extLst>
          </p:cNvPr>
          <p:cNvCxnSpPr>
            <a:cxnSpLocks/>
          </p:cNvCxnSpPr>
          <p:nvPr/>
        </p:nvCxnSpPr>
        <p:spPr>
          <a:xfrm flipV="1">
            <a:off x="8257675" y="2016946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9E2EC4B6-4902-000C-1B0B-DE24FAC66233}"/>
              </a:ext>
            </a:extLst>
          </p:cNvPr>
          <p:cNvCxnSpPr>
            <a:cxnSpLocks/>
          </p:cNvCxnSpPr>
          <p:nvPr/>
        </p:nvCxnSpPr>
        <p:spPr>
          <a:xfrm>
            <a:off x="7656096" y="2293673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0C206A00-CC1E-DBBC-3349-74B0DA9FC944}"/>
              </a:ext>
            </a:extLst>
          </p:cNvPr>
          <p:cNvCxnSpPr>
            <a:cxnSpLocks/>
          </p:cNvCxnSpPr>
          <p:nvPr/>
        </p:nvCxnSpPr>
        <p:spPr>
          <a:xfrm flipV="1">
            <a:off x="7656096" y="2293673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6D62790-55A5-2319-48D6-E45ADF17AE3F}"/>
              </a:ext>
            </a:extLst>
          </p:cNvPr>
          <p:cNvCxnSpPr>
            <a:cxnSpLocks/>
          </p:cNvCxnSpPr>
          <p:nvPr/>
        </p:nvCxnSpPr>
        <p:spPr>
          <a:xfrm>
            <a:off x="7656096" y="2417999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E7D60EA6-4DBC-69E0-1836-A66D3F9DF12E}"/>
              </a:ext>
            </a:extLst>
          </p:cNvPr>
          <p:cNvCxnSpPr>
            <a:cxnSpLocks/>
          </p:cNvCxnSpPr>
          <p:nvPr/>
        </p:nvCxnSpPr>
        <p:spPr>
          <a:xfrm flipH="1" flipV="1">
            <a:off x="8526380" y="2417999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7D1AB8CA-166D-E897-BED4-19C85CD2A3D5}"/>
              </a:ext>
            </a:extLst>
          </p:cNvPr>
          <p:cNvCxnSpPr>
            <a:cxnSpLocks/>
          </p:cNvCxnSpPr>
          <p:nvPr/>
        </p:nvCxnSpPr>
        <p:spPr>
          <a:xfrm>
            <a:off x="8029074" y="3675298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D020E14A-054B-127A-13E2-C314BE06325B}"/>
              </a:ext>
            </a:extLst>
          </p:cNvPr>
          <p:cNvCxnSpPr>
            <a:cxnSpLocks/>
          </p:cNvCxnSpPr>
          <p:nvPr/>
        </p:nvCxnSpPr>
        <p:spPr>
          <a:xfrm flipV="1">
            <a:off x="8029075" y="3520894"/>
            <a:ext cx="0" cy="154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4BC48A38-66B9-8425-063C-25BFB3B084B4}"/>
              </a:ext>
            </a:extLst>
          </p:cNvPr>
          <p:cNvCxnSpPr>
            <a:cxnSpLocks/>
          </p:cNvCxnSpPr>
          <p:nvPr/>
        </p:nvCxnSpPr>
        <p:spPr>
          <a:xfrm>
            <a:off x="7752348" y="3516883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B56250CD-02E6-121E-D72B-2F52E7BB673E}"/>
              </a:ext>
            </a:extLst>
          </p:cNvPr>
          <p:cNvCxnSpPr>
            <a:cxnSpLocks/>
          </p:cNvCxnSpPr>
          <p:nvPr/>
        </p:nvCxnSpPr>
        <p:spPr>
          <a:xfrm flipV="1">
            <a:off x="7752348" y="3278254"/>
            <a:ext cx="0" cy="23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F590A14-C255-9597-1D2D-E3DDC623C28E}"/>
              </a:ext>
            </a:extLst>
          </p:cNvPr>
          <p:cNvCxnSpPr>
            <a:cxnSpLocks/>
          </p:cNvCxnSpPr>
          <p:nvPr/>
        </p:nvCxnSpPr>
        <p:spPr>
          <a:xfrm>
            <a:off x="7607969" y="3278254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D304B049-9B3C-C69C-8A2D-334EA484BD70}"/>
              </a:ext>
            </a:extLst>
          </p:cNvPr>
          <p:cNvCxnSpPr>
            <a:cxnSpLocks/>
          </p:cNvCxnSpPr>
          <p:nvPr/>
        </p:nvCxnSpPr>
        <p:spPr>
          <a:xfrm flipV="1">
            <a:off x="7607969" y="2622537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94AEE03A-0670-BDA6-4933-D36E8B6826D5}"/>
              </a:ext>
            </a:extLst>
          </p:cNvPr>
          <p:cNvCxnSpPr>
            <a:cxnSpLocks/>
          </p:cNvCxnSpPr>
          <p:nvPr/>
        </p:nvCxnSpPr>
        <p:spPr>
          <a:xfrm>
            <a:off x="7463589" y="2610506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332F919E-FE44-5BA9-F59B-BD8A961C1C7C}"/>
              </a:ext>
            </a:extLst>
          </p:cNvPr>
          <p:cNvCxnSpPr>
            <a:cxnSpLocks/>
          </p:cNvCxnSpPr>
          <p:nvPr/>
        </p:nvCxnSpPr>
        <p:spPr>
          <a:xfrm flipV="1">
            <a:off x="7162799" y="2417999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A288DE0-45F0-39B5-1BEB-8E87DA020E6D}"/>
              </a:ext>
            </a:extLst>
          </p:cNvPr>
          <p:cNvCxnSpPr>
            <a:cxnSpLocks/>
          </p:cNvCxnSpPr>
          <p:nvPr/>
        </p:nvCxnSpPr>
        <p:spPr>
          <a:xfrm flipV="1">
            <a:off x="7463588" y="2426020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E9DA58B8-76AF-FD7A-753F-423B1DB75168}"/>
              </a:ext>
            </a:extLst>
          </p:cNvPr>
          <p:cNvCxnSpPr>
            <a:cxnSpLocks/>
          </p:cNvCxnSpPr>
          <p:nvPr/>
        </p:nvCxnSpPr>
        <p:spPr>
          <a:xfrm>
            <a:off x="7162799" y="2694725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EAF1287B-C070-392D-FDF2-64CBEF9D9C95}"/>
              </a:ext>
            </a:extLst>
          </p:cNvPr>
          <p:cNvCxnSpPr>
            <a:cxnSpLocks/>
          </p:cNvCxnSpPr>
          <p:nvPr/>
        </p:nvCxnSpPr>
        <p:spPr>
          <a:xfrm>
            <a:off x="7162799" y="2417999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E350A5C-7795-082F-B9B8-4F75D4A08296}"/>
              </a:ext>
            </a:extLst>
          </p:cNvPr>
          <p:cNvCxnSpPr>
            <a:cxnSpLocks/>
          </p:cNvCxnSpPr>
          <p:nvPr/>
        </p:nvCxnSpPr>
        <p:spPr>
          <a:xfrm flipV="1">
            <a:off x="7162800" y="2702746"/>
            <a:ext cx="0" cy="2217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D6F5FC8-8EA2-A2A9-999F-76D40D9A9801}"/>
              </a:ext>
            </a:extLst>
          </p:cNvPr>
          <p:cNvCxnSpPr>
            <a:cxnSpLocks/>
          </p:cNvCxnSpPr>
          <p:nvPr/>
        </p:nvCxnSpPr>
        <p:spPr>
          <a:xfrm flipH="1" flipV="1">
            <a:off x="6990348" y="3286276"/>
            <a:ext cx="10027" cy="1634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B3F0C38B-902A-9891-F186-B4F596337B32}"/>
              </a:ext>
            </a:extLst>
          </p:cNvPr>
          <p:cNvCxnSpPr>
            <a:cxnSpLocks/>
          </p:cNvCxnSpPr>
          <p:nvPr/>
        </p:nvCxnSpPr>
        <p:spPr>
          <a:xfrm>
            <a:off x="7615988" y="2694725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0E1AF1C9-DC7D-818C-7D54-0F2A38080D72}"/>
              </a:ext>
            </a:extLst>
          </p:cNvPr>
          <p:cNvCxnSpPr>
            <a:cxnSpLocks/>
          </p:cNvCxnSpPr>
          <p:nvPr/>
        </p:nvCxnSpPr>
        <p:spPr>
          <a:xfrm flipV="1">
            <a:off x="7882691" y="2426020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3C670091-B6CD-5F2F-D00A-85F804B86B3B}"/>
              </a:ext>
            </a:extLst>
          </p:cNvPr>
          <p:cNvGrpSpPr/>
          <p:nvPr/>
        </p:nvGrpSpPr>
        <p:grpSpPr>
          <a:xfrm rot="5400000">
            <a:off x="7862448" y="2007943"/>
            <a:ext cx="267044" cy="294734"/>
            <a:chOff x="8658716" y="1835818"/>
            <a:chExt cx="267044" cy="294734"/>
          </a:xfrm>
        </p:grpSpPr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0ADAE608-A036-9B15-7E1E-F292CDD91A26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63532C1C-0D4D-EBF6-42B1-9458FC568460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1AF3D00A-3A6C-1960-C043-AEF404569E2C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EA907607-DB31-3224-6247-7EF82A03940E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E774675-F297-F50C-73A5-F54EE4D1789E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95CBE814-CD77-A0A0-D869-67D52F519933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3818D5A1-BA9B-CFF6-502E-5F6A0CFA2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86047C15-2C1C-5D55-AEBE-FD3EF7DBAB64}"/>
              </a:ext>
            </a:extLst>
          </p:cNvPr>
          <p:cNvGrpSpPr/>
          <p:nvPr/>
        </p:nvGrpSpPr>
        <p:grpSpPr>
          <a:xfrm rot="2644722">
            <a:off x="8974572" y="3790782"/>
            <a:ext cx="267044" cy="294734"/>
            <a:chOff x="8658716" y="1835818"/>
            <a:chExt cx="267044" cy="294734"/>
          </a:xfrm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26713F8-1AA1-30B6-0871-B087F4972782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A0FA834E-5889-4BC7-2879-E2F284E39D26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EC933F2-2FB8-B5EF-F0D0-F948F1750B9B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3D206E8D-18B7-ED0A-B638-8B0AEC4A9EB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482E32DB-B348-3D59-5F60-538CAF0A4917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76D8870-3F7C-F52A-18AF-8614F956EB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CF25AF5-59A6-A352-2D5D-F9BA58483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109FFFCB-DC40-AFCC-4FFA-C2C2A97D11FF}"/>
              </a:ext>
            </a:extLst>
          </p:cNvPr>
          <p:cNvGrpSpPr/>
          <p:nvPr/>
        </p:nvGrpSpPr>
        <p:grpSpPr>
          <a:xfrm rot="5400000">
            <a:off x="3619243" y="4662138"/>
            <a:ext cx="267044" cy="294734"/>
            <a:chOff x="8658716" y="1835818"/>
            <a:chExt cx="267044" cy="294734"/>
          </a:xfrm>
        </p:grpSpPr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5FDCC428-A8DF-652E-4179-4727D681A71D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A127DBF-B7DB-4900-995B-9D99A30FEE43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A48CF54-8322-6957-5E1A-97E9486BF3CC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50DAAC7-3E42-05DD-EC2D-38C1B131185C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F8E3E15-659E-D997-928D-B1FAFBDAA4D4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618692F-FEA3-A973-E8C1-41356B4EE167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48B3C74-947B-E9ED-1975-6CDCE79A7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A1326F0B-C58F-6C5A-FCCB-99D49584E044}"/>
              </a:ext>
            </a:extLst>
          </p:cNvPr>
          <p:cNvCxnSpPr/>
          <p:nvPr/>
        </p:nvCxnSpPr>
        <p:spPr>
          <a:xfrm>
            <a:off x="7187592" y="1649366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DFF95B39-AFA0-3F57-5991-5C0CF85C0139}"/>
              </a:ext>
            </a:extLst>
          </p:cNvPr>
          <p:cNvCxnSpPr>
            <a:cxnSpLocks/>
          </p:cNvCxnSpPr>
          <p:nvPr/>
        </p:nvCxnSpPr>
        <p:spPr>
          <a:xfrm flipV="1">
            <a:off x="7186911" y="1663965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F3983342-44D4-3BE6-E308-1DE4CC91861B}"/>
              </a:ext>
            </a:extLst>
          </p:cNvPr>
          <p:cNvCxnSpPr/>
          <p:nvPr/>
        </p:nvCxnSpPr>
        <p:spPr>
          <a:xfrm>
            <a:off x="7187592" y="2415997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966B6338-0791-85AE-BCC8-C8DF7472AEA7}"/>
              </a:ext>
            </a:extLst>
          </p:cNvPr>
          <p:cNvCxnSpPr>
            <a:cxnSpLocks/>
          </p:cNvCxnSpPr>
          <p:nvPr/>
        </p:nvCxnSpPr>
        <p:spPr>
          <a:xfrm flipV="1">
            <a:off x="7186911" y="2430596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1C407E96-FCD3-5A17-7C9E-903854B0143B}"/>
              </a:ext>
            </a:extLst>
          </p:cNvPr>
          <p:cNvCxnSpPr>
            <a:cxnSpLocks/>
          </p:cNvCxnSpPr>
          <p:nvPr/>
        </p:nvCxnSpPr>
        <p:spPr>
          <a:xfrm flipV="1">
            <a:off x="4244846" y="4920568"/>
            <a:ext cx="2767791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C1F66EF-96D8-C23A-8936-4ECD85113DF4}"/>
              </a:ext>
            </a:extLst>
          </p:cNvPr>
          <p:cNvCxnSpPr>
            <a:cxnSpLocks/>
          </p:cNvCxnSpPr>
          <p:nvPr/>
        </p:nvCxnSpPr>
        <p:spPr>
          <a:xfrm flipV="1">
            <a:off x="4244710" y="4526139"/>
            <a:ext cx="0" cy="4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791CE844-F233-46C9-9FC7-67345177194E}"/>
              </a:ext>
            </a:extLst>
          </p:cNvPr>
          <p:cNvCxnSpPr>
            <a:cxnSpLocks/>
          </p:cNvCxnSpPr>
          <p:nvPr/>
        </p:nvCxnSpPr>
        <p:spPr>
          <a:xfrm flipV="1">
            <a:off x="4956290" y="4407153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DDC3DD32-8C4B-3A8C-01A0-4EE6EBA04295}"/>
              </a:ext>
            </a:extLst>
          </p:cNvPr>
          <p:cNvCxnSpPr>
            <a:cxnSpLocks/>
          </p:cNvCxnSpPr>
          <p:nvPr/>
        </p:nvCxnSpPr>
        <p:spPr>
          <a:xfrm>
            <a:off x="4956290" y="4407153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2B0EA88-DD1B-7933-FAB6-AB2B2D6FB883}"/>
              </a:ext>
            </a:extLst>
          </p:cNvPr>
          <p:cNvCxnSpPr>
            <a:cxnSpLocks/>
          </p:cNvCxnSpPr>
          <p:nvPr/>
        </p:nvCxnSpPr>
        <p:spPr>
          <a:xfrm flipV="1">
            <a:off x="5213144" y="3675298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623B87-ABC6-3C6B-0DB8-731542710C59}"/>
              </a:ext>
            </a:extLst>
          </p:cNvPr>
          <p:cNvCxnSpPr>
            <a:cxnSpLocks/>
          </p:cNvCxnSpPr>
          <p:nvPr/>
        </p:nvCxnSpPr>
        <p:spPr>
          <a:xfrm flipV="1">
            <a:off x="4244293" y="3675298"/>
            <a:ext cx="968851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F84AA836-8943-86AD-BD6F-B23FACCD73B7}"/>
              </a:ext>
            </a:extLst>
          </p:cNvPr>
          <p:cNvCxnSpPr>
            <a:cxnSpLocks/>
          </p:cNvCxnSpPr>
          <p:nvPr/>
        </p:nvCxnSpPr>
        <p:spPr>
          <a:xfrm>
            <a:off x="4244710" y="4542430"/>
            <a:ext cx="7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36973005-682C-C5FC-E9E0-2137FDFDA6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7489" y="3740186"/>
            <a:ext cx="0" cy="1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0F844750-3A70-D6EF-8FC2-E93A834A8EAC}"/>
              </a:ext>
            </a:extLst>
          </p:cNvPr>
          <p:cNvCxnSpPr>
            <a:cxnSpLocks/>
          </p:cNvCxnSpPr>
          <p:nvPr/>
        </p:nvCxnSpPr>
        <p:spPr>
          <a:xfrm rot="16200000">
            <a:off x="3981423" y="3679398"/>
            <a:ext cx="256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EAFC3A6A-596D-E080-204F-5400D55988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46823" y="3182143"/>
            <a:ext cx="0" cy="737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DA1541E1-4EE9-3CEC-42B6-171A076EBF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86512" y="4042454"/>
            <a:ext cx="994120" cy="1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244CF9B9-CE51-51FD-C210-E0C9FE0C2C7B}"/>
              </a:ext>
            </a:extLst>
          </p:cNvPr>
          <p:cNvCxnSpPr>
            <a:cxnSpLocks/>
          </p:cNvCxnSpPr>
          <p:nvPr/>
        </p:nvCxnSpPr>
        <p:spPr>
          <a:xfrm flipH="1">
            <a:off x="3389343" y="4532623"/>
            <a:ext cx="692807" cy="3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DD38C6E-5FA2-522E-31F6-19BA1126AD31}"/>
              </a:ext>
            </a:extLst>
          </p:cNvPr>
          <p:cNvCxnSpPr>
            <a:cxnSpLocks/>
          </p:cNvCxnSpPr>
          <p:nvPr/>
        </p:nvCxnSpPr>
        <p:spPr>
          <a:xfrm flipV="1">
            <a:off x="3492941" y="4675983"/>
            <a:ext cx="0" cy="275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75E683A-6782-131F-5888-454E733D40DC}"/>
              </a:ext>
            </a:extLst>
          </p:cNvPr>
          <p:cNvCxnSpPr>
            <a:cxnSpLocks/>
          </p:cNvCxnSpPr>
          <p:nvPr/>
        </p:nvCxnSpPr>
        <p:spPr>
          <a:xfrm flipH="1">
            <a:off x="3482565" y="4675982"/>
            <a:ext cx="599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BF45CC2-2BD9-C1E1-E4C6-3F980936E1B9}"/>
              </a:ext>
            </a:extLst>
          </p:cNvPr>
          <p:cNvCxnSpPr>
            <a:cxnSpLocks/>
          </p:cNvCxnSpPr>
          <p:nvPr/>
        </p:nvCxnSpPr>
        <p:spPr>
          <a:xfrm flipV="1">
            <a:off x="4082285" y="4532623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C0F17118-E1B7-2352-89EC-25060F837584}"/>
              </a:ext>
            </a:extLst>
          </p:cNvPr>
          <p:cNvCxnSpPr>
            <a:cxnSpLocks/>
          </p:cNvCxnSpPr>
          <p:nvPr/>
        </p:nvCxnSpPr>
        <p:spPr>
          <a:xfrm flipH="1">
            <a:off x="3492941" y="4943027"/>
            <a:ext cx="516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7107C0D-8087-FE63-2459-414B56CFC4F8}"/>
              </a:ext>
            </a:extLst>
          </p:cNvPr>
          <p:cNvCxnSpPr>
            <a:cxnSpLocks/>
          </p:cNvCxnSpPr>
          <p:nvPr/>
        </p:nvCxnSpPr>
        <p:spPr>
          <a:xfrm flipV="1">
            <a:off x="4009213" y="4936205"/>
            <a:ext cx="0" cy="143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D8A6FB6-C65D-5747-E020-36A020B8C07C}"/>
              </a:ext>
            </a:extLst>
          </p:cNvPr>
          <p:cNvGrpSpPr/>
          <p:nvPr/>
        </p:nvGrpSpPr>
        <p:grpSpPr>
          <a:xfrm>
            <a:off x="6096000" y="926083"/>
            <a:ext cx="2462464" cy="914401"/>
            <a:chOff x="6208294" y="886326"/>
            <a:chExt cx="2462464" cy="914401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3DFFFC8F-6604-8492-2D34-7C40614B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308BB0FC-A280-01A7-0ADD-2457A340952E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87DC14D7-DAE1-71D0-2C64-11645D25F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232B611C-F76D-695B-7A3D-8E1CDD069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504" y="886326"/>
              <a:ext cx="0" cy="721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2DE02608-7141-5172-C90F-8FEBD0A6C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51ED7018-49B3-1F33-EEB4-C8307EE94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5AAF1-3105-E93B-4313-A52017948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1EAC37F-41CB-6331-CEE3-44FF86268A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885EE45-3E2E-DAD1-2C5F-2D78C32E6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BAFE2AC-635E-6322-74E1-33CF0279A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EF6EEF74-4117-7219-31DD-3738EDA3A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279681A-914A-9456-8F59-23E76DFDEFFE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22A6EE7C-F263-5E96-757E-5F4F63B944E4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43AD035-24A5-9859-7B18-10A8952F6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A461EEB-F591-15A9-E30D-83A3183D5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90BAE83-2B11-C457-0C88-B26499F9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C86FFAC2-549F-BCF0-A460-75C12CF37F17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D0998EA-B206-07E0-19D8-A71C9C9234DF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05C72F58-4DCA-3C4F-89FA-FE814B6EF4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06846" y="5491997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38AB2C56-22F3-C7AC-642F-194C2243E8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6846" y="5491997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0A220C44-5792-CCB6-A2D5-3CAFDBD920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1173" y="521527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0519A46F-580C-1DDE-30CA-ED10BF75B61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31173" y="5219281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C45D10D2-DAE4-2442-E142-4CE3DDF9BA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3888" y="5066881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DEF02CDA-2687-8E56-656C-739A99733809}"/>
              </a:ext>
            </a:extLst>
          </p:cNvPr>
          <p:cNvCxnSpPr>
            <a:cxnSpLocks/>
          </p:cNvCxnSpPr>
          <p:nvPr/>
        </p:nvCxnSpPr>
        <p:spPr>
          <a:xfrm rot="10800000">
            <a:off x="3503888" y="5066881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6090A8B1-AD18-D1F0-12FA-81E34CD4BB63}"/>
              </a:ext>
            </a:extLst>
          </p:cNvPr>
          <p:cNvCxnSpPr>
            <a:cxnSpLocks/>
          </p:cNvCxnSpPr>
          <p:nvPr/>
        </p:nvCxnSpPr>
        <p:spPr>
          <a:xfrm flipH="1">
            <a:off x="3106845" y="5981282"/>
            <a:ext cx="5676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4FF4D603-DD2D-A93F-788B-9C142C8ED00F}"/>
              </a:ext>
            </a:extLst>
          </p:cNvPr>
          <p:cNvCxnSpPr>
            <a:cxnSpLocks/>
          </p:cNvCxnSpPr>
          <p:nvPr/>
        </p:nvCxnSpPr>
        <p:spPr>
          <a:xfrm rot="8097744" flipV="1">
            <a:off x="10614720" y="3566999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9D770FA0-BD57-C29A-D742-41131720E58E}"/>
              </a:ext>
            </a:extLst>
          </p:cNvPr>
          <p:cNvCxnSpPr>
            <a:cxnSpLocks/>
          </p:cNvCxnSpPr>
          <p:nvPr/>
        </p:nvCxnSpPr>
        <p:spPr>
          <a:xfrm flipH="1">
            <a:off x="8771562" y="3984516"/>
            <a:ext cx="2016260" cy="1996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C26DBCF3-7672-F518-76B6-0F58032D41D7}"/>
              </a:ext>
            </a:extLst>
          </p:cNvPr>
          <p:cNvCxnSpPr>
            <a:cxnSpLocks/>
          </p:cNvCxnSpPr>
          <p:nvPr/>
        </p:nvCxnSpPr>
        <p:spPr>
          <a:xfrm rot="8097744" flipH="1">
            <a:off x="10335527" y="3682752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9593E8A4-C13C-214D-0849-C696ABE97F8D}"/>
              </a:ext>
            </a:extLst>
          </p:cNvPr>
          <p:cNvCxnSpPr>
            <a:cxnSpLocks/>
          </p:cNvCxnSpPr>
          <p:nvPr/>
        </p:nvCxnSpPr>
        <p:spPr>
          <a:xfrm rot="8097744" flipV="1">
            <a:off x="10255862" y="3490601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91EAFB68-5972-DA03-41EB-1EB71363F1FE}"/>
              </a:ext>
            </a:extLst>
          </p:cNvPr>
          <p:cNvCxnSpPr>
            <a:cxnSpLocks/>
          </p:cNvCxnSpPr>
          <p:nvPr/>
        </p:nvCxnSpPr>
        <p:spPr>
          <a:xfrm rot="8097744" flipH="1">
            <a:off x="9934927" y="3627669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615E0C15-9E1C-E491-E69D-5E957145D805}"/>
              </a:ext>
            </a:extLst>
          </p:cNvPr>
          <p:cNvCxnSpPr>
            <a:cxnSpLocks/>
          </p:cNvCxnSpPr>
          <p:nvPr/>
        </p:nvCxnSpPr>
        <p:spPr>
          <a:xfrm rot="8097744" flipV="1">
            <a:off x="9919836" y="3591268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E2232291-8D50-4BCF-2EED-7E086547EF09}"/>
              </a:ext>
            </a:extLst>
          </p:cNvPr>
          <p:cNvCxnSpPr>
            <a:cxnSpLocks/>
          </p:cNvCxnSpPr>
          <p:nvPr/>
        </p:nvCxnSpPr>
        <p:spPr>
          <a:xfrm rot="8097744">
            <a:off x="9434713" y="3792399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7B655B7-2420-C12E-1B3E-DF5AAA427B4D}"/>
              </a:ext>
            </a:extLst>
          </p:cNvPr>
          <p:cNvCxnSpPr>
            <a:cxnSpLocks/>
          </p:cNvCxnSpPr>
          <p:nvPr/>
        </p:nvCxnSpPr>
        <p:spPr>
          <a:xfrm>
            <a:off x="7162546" y="4908499"/>
            <a:ext cx="1167074" cy="12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B7803914-BDBF-B26B-4382-40AD7CB957A5}"/>
              </a:ext>
            </a:extLst>
          </p:cNvPr>
          <p:cNvCxnSpPr>
            <a:cxnSpLocks/>
          </p:cNvCxnSpPr>
          <p:nvPr/>
        </p:nvCxnSpPr>
        <p:spPr>
          <a:xfrm flipV="1">
            <a:off x="8326687" y="4278908"/>
            <a:ext cx="646590" cy="643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6A73B22-12DC-A497-B948-7559FF5B62AD}"/>
              </a:ext>
            </a:extLst>
          </p:cNvPr>
          <p:cNvCxnSpPr>
            <a:cxnSpLocks/>
          </p:cNvCxnSpPr>
          <p:nvPr/>
        </p:nvCxnSpPr>
        <p:spPr>
          <a:xfrm flipV="1">
            <a:off x="8771562" y="3650258"/>
            <a:ext cx="424793" cy="424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EEA224C0-63D3-3044-0EAF-DCD18C47AD9C}"/>
              </a:ext>
            </a:extLst>
          </p:cNvPr>
          <p:cNvCxnSpPr>
            <a:cxnSpLocks/>
          </p:cNvCxnSpPr>
          <p:nvPr/>
        </p:nvCxnSpPr>
        <p:spPr>
          <a:xfrm>
            <a:off x="9193806" y="3657358"/>
            <a:ext cx="312193" cy="31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46E5FE1F-1627-34C0-747E-D551C2CC8956}"/>
              </a:ext>
            </a:extLst>
          </p:cNvPr>
          <p:cNvCxnSpPr>
            <a:cxnSpLocks/>
          </p:cNvCxnSpPr>
          <p:nvPr/>
        </p:nvCxnSpPr>
        <p:spPr>
          <a:xfrm>
            <a:off x="8783371" y="4076639"/>
            <a:ext cx="189906" cy="19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2336FC1B-3207-3F24-04AB-EFCD62B975E8}"/>
              </a:ext>
            </a:extLst>
          </p:cNvPr>
          <p:cNvCxnSpPr>
            <a:cxnSpLocks/>
          </p:cNvCxnSpPr>
          <p:nvPr/>
        </p:nvCxnSpPr>
        <p:spPr>
          <a:xfrm flipV="1">
            <a:off x="9067349" y="3844238"/>
            <a:ext cx="327539" cy="33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25CA7EAD-D0E8-8575-B1D6-077665D68624}"/>
              </a:ext>
            </a:extLst>
          </p:cNvPr>
          <p:cNvSpPr txBox="1"/>
          <p:nvPr/>
        </p:nvSpPr>
        <p:spPr>
          <a:xfrm>
            <a:off x="6206051" y="2926876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108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7A302837-B087-1589-4CC2-99C44A0CCC6E}"/>
              </a:ext>
            </a:extLst>
          </p:cNvPr>
          <p:cNvSpPr txBox="1"/>
          <p:nvPr/>
        </p:nvSpPr>
        <p:spPr>
          <a:xfrm>
            <a:off x="6365667" y="106703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110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89DFB0A7-BF96-11C3-6F95-150A54833D63}"/>
              </a:ext>
            </a:extLst>
          </p:cNvPr>
          <p:cNvSpPr txBox="1"/>
          <p:nvPr/>
        </p:nvSpPr>
        <p:spPr>
          <a:xfrm>
            <a:off x="7566620" y="107917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112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5EE1D8B1-598A-91E6-8A30-616B2479A173}"/>
              </a:ext>
            </a:extLst>
          </p:cNvPr>
          <p:cNvSpPr txBox="1"/>
          <p:nvPr/>
        </p:nvSpPr>
        <p:spPr>
          <a:xfrm>
            <a:off x="7737477" y="2926088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114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7629220-0137-899C-E7C6-C457DEC5151E}"/>
              </a:ext>
            </a:extLst>
          </p:cNvPr>
          <p:cNvSpPr txBox="1"/>
          <p:nvPr/>
        </p:nvSpPr>
        <p:spPr>
          <a:xfrm>
            <a:off x="767730" y="608071"/>
            <a:ext cx="1843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Blk 654B</a:t>
            </a:r>
          </a:p>
          <a:p>
            <a:r>
              <a:rPr lang="en-US" sz="1600" dirty="0"/>
              <a:t>7</a:t>
            </a:r>
            <a:r>
              <a:rPr lang="en-US" sz="1600" baseline="30000" dirty="0"/>
              <a:t>th</a:t>
            </a:r>
            <a:r>
              <a:rPr lang="en-US" sz="1600" dirty="0"/>
              <a:t> </a:t>
            </a:r>
            <a:r>
              <a:rPr lang="en-US" sz="1600" dirty="0" err="1"/>
              <a:t>Storey</a:t>
            </a:r>
            <a:r>
              <a:rPr lang="en-US" sz="1600" dirty="0"/>
              <a:t> (Roof Garden)</a:t>
            </a:r>
          </a:p>
          <a:p>
            <a:endParaRPr lang="en-US" sz="1600" dirty="0"/>
          </a:p>
        </p:txBody>
      </p: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34BE8BB5-7722-35FB-E6F0-521A22EA7262}"/>
              </a:ext>
            </a:extLst>
          </p:cNvPr>
          <p:cNvCxnSpPr>
            <a:cxnSpLocks/>
          </p:cNvCxnSpPr>
          <p:nvPr/>
        </p:nvCxnSpPr>
        <p:spPr>
          <a:xfrm flipV="1">
            <a:off x="4244293" y="3686452"/>
            <a:ext cx="0" cy="129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FCBD43E5-3DA5-D56B-A956-DFF9ACDD80E2}"/>
              </a:ext>
            </a:extLst>
          </p:cNvPr>
          <p:cNvCxnSpPr>
            <a:cxnSpLocks/>
          </p:cNvCxnSpPr>
          <p:nvPr/>
        </p:nvCxnSpPr>
        <p:spPr>
          <a:xfrm flipV="1">
            <a:off x="7000375" y="1840484"/>
            <a:ext cx="0" cy="417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342571D4-558C-D248-1CF5-88F5517F8B9E}"/>
              </a:ext>
            </a:extLst>
          </p:cNvPr>
          <p:cNvCxnSpPr>
            <a:cxnSpLocks/>
          </p:cNvCxnSpPr>
          <p:nvPr/>
        </p:nvCxnSpPr>
        <p:spPr>
          <a:xfrm>
            <a:off x="6598837" y="2258293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B4448E78-364C-7BC9-A8E2-A07E09B91909}"/>
              </a:ext>
            </a:extLst>
          </p:cNvPr>
          <p:cNvCxnSpPr>
            <a:cxnSpLocks/>
          </p:cNvCxnSpPr>
          <p:nvPr/>
        </p:nvCxnSpPr>
        <p:spPr>
          <a:xfrm>
            <a:off x="6789969" y="2118593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CEBBC7D3-3160-87E5-0F03-B4393A9C2FCA}"/>
              </a:ext>
            </a:extLst>
          </p:cNvPr>
          <p:cNvCxnSpPr>
            <a:cxnSpLocks/>
          </p:cNvCxnSpPr>
          <p:nvPr/>
        </p:nvCxnSpPr>
        <p:spPr>
          <a:xfrm>
            <a:off x="6468625" y="2118593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317DCFDD-892F-5C13-457B-43CE2C35A610}"/>
              </a:ext>
            </a:extLst>
          </p:cNvPr>
          <p:cNvCxnSpPr>
            <a:cxnSpLocks/>
          </p:cNvCxnSpPr>
          <p:nvPr/>
        </p:nvCxnSpPr>
        <p:spPr>
          <a:xfrm flipV="1">
            <a:off x="6477813" y="2114060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844C952B-417E-0C7A-97FF-14626AA00DE8}"/>
              </a:ext>
            </a:extLst>
          </p:cNvPr>
          <p:cNvCxnSpPr>
            <a:cxnSpLocks/>
          </p:cNvCxnSpPr>
          <p:nvPr/>
        </p:nvCxnSpPr>
        <p:spPr>
          <a:xfrm flipV="1">
            <a:off x="6598837" y="2114060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086886D1-D2C5-BC93-8745-BA95CD6B307B}"/>
              </a:ext>
            </a:extLst>
          </p:cNvPr>
          <p:cNvCxnSpPr>
            <a:cxnSpLocks/>
          </p:cNvCxnSpPr>
          <p:nvPr/>
        </p:nvCxnSpPr>
        <p:spPr>
          <a:xfrm flipV="1">
            <a:off x="6789969" y="2114060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4A7DD83F-F3BE-0B5A-032B-D0D5F3CF3FFE}"/>
              </a:ext>
            </a:extLst>
          </p:cNvPr>
          <p:cNvCxnSpPr>
            <a:cxnSpLocks/>
          </p:cNvCxnSpPr>
          <p:nvPr/>
        </p:nvCxnSpPr>
        <p:spPr>
          <a:xfrm flipV="1">
            <a:off x="6901297" y="2114060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87EFD58F-226C-8965-8328-9D8DB60343F6}"/>
              </a:ext>
            </a:extLst>
          </p:cNvPr>
          <p:cNvCxnSpPr>
            <a:cxnSpLocks/>
          </p:cNvCxnSpPr>
          <p:nvPr/>
        </p:nvCxnSpPr>
        <p:spPr>
          <a:xfrm>
            <a:off x="6895747" y="2258293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TextBox 622">
            <a:extLst>
              <a:ext uri="{FF2B5EF4-FFF2-40B4-BE49-F238E27FC236}">
                <a16:creationId xmlns:a16="http://schemas.microsoft.com/office/drawing/2014/main" id="{DC8B0C28-D050-5CBD-6886-77F05FA6A980}"/>
              </a:ext>
            </a:extLst>
          </p:cNvPr>
          <p:cNvSpPr txBox="1"/>
          <p:nvPr/>
        </p:nvSpPr>
        <p:spPr>
          <a:xfrm>
            <a:off x="3890155" y="5543738"/>
            <a:ext cx="988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Roof Garden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27CDB01D-364A-A99F-4ABC-D532C223DBD2}"/>
              </a:ext>
            </a:extLst>
          </p:cNvPr>
          <p:cNvSpPr txBox="1"/>
          <p:nvPr/>
        </p:nvSpPr>
        <p:spPr>
          <a:xfrm>
            <a:off x="6737685" y="5517797"/>
            <a:ext cx="988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Roof Garden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DD10D0C5-9E8F-A353-FE9B-CD5C0F680077}"/>
              </a:ext>
            </a:extLst>
          </p:cNvPr>
          <p:cNvSpPr txBox="1"/>
          <p:nvPr/>
        </p:nvSpPr>
        <p:spPr>
          <a:xfrm>
            <a:off x="9268433" y="4432455"/>
            <a:ext cx="988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Roof Garden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0F42EC4B-18BB-80B1-4A5D-2D5FDA84FA5B}"/>
              </a:ext>
            </a:extLst>
          </p:cNvPr>
          <p:cNvSpPr txBox="1"/>
          <p:nvPr/>
        </p:nvSpPr>
        <p:spPr>
          <a:xfrm>
            <a:off x="3869914" y="3915448"/>
            <a:ext cx="988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Roof Garden</a:t>
            </a:r>
          </a:p>
        </p:txBody>
      </p:sp>
    </p:spTree>
    <p:extLst>
      <p:ext uri="{BB962C8B-B14F-4D97-AF65-F5344CB8AC3E}">
        <p14:creationId xmlns:p14="http://schemas.microsoft.com/office/powerpoint/2010/main" val="111057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9C4170-E035-6CE4-0FDA-90413F03DFD8}"/>
              </a:ext>
            </a:extLst>
          </p:cNvPr>
          <p:cNvCxnSpPr>
            <a:cxnSpLocks/>
          </p:cNvCxnSpPr>
          <p:nvPr/>
        </p:nvCxnSpPr>
        <p:spPr>
          <a:xfrm flipV="1">
            <a:off x="6419835" y="17597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54EC7-2EDF-4995-BA45-696E66AD7D6C}"/>
              </a:ext>
            </a:extLst>
          </p:cNvPr>
          <p:cNvCxnSpPr>
            <a:cxnSpLocks/>
          </p:cNvCxnSpPr>
          <p:nvPr/>
        </p:nvCxnSpPr>
        <p:spPr>
          <a:xfrm>
            <a:off x="6419835" y="1759783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67510C-CD49-0D66-9128-BDFEB0868FFE}"/>
              </a:ext>
            </a:extLst>
          </p:cNvPr>
          <p:cNvCxnSpPr>
            <a:cxnSpLocks/>
          </p:cNvCxnSpPr>
          <p:nvPr/>
        </p:nvCxnSpPr>
        <p:spPr>
          <a:xfrm flipV="1">
            <a:off x="8882299" y="17597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954EC-A9E0-3368-5D2D-A0F2DBC5D06D}"/>
              </a:ext>
            </a:extLst>
          </p:cNvPr>
          <p:cNvCxnSpPr>
            <a:cxnSpLocks/>
          </p:cNvCxnSpPr>
          <p:nvPr/>
        </p:nvCxnSpPr>
        <p:spPr>
          <a:xfrm flipV="1">
            <a:off x="7643045" y="1759783"/>
            <a:ext cx="0" cy="72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58C91A-05B9-3A91-91C7-78E5CADFD9D6}"/>
              </a:ext>
            </a:extLst>
          </p:cNvPr>
          <p:cNvCxnSpPr>
            <a:cxnSpLocks/>
          </p:cNvCxnSpPr>
          <p:nvPr/>
        </p:nvCxnSpPr>
        <p:spPr>
          <a:xfrm flipH="1">
            <a:off x="6419835" y="22490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284994-B76D-DB1B-16FB-D625A2CD3EC7}"/>
              </a:ext>
            </a:extLst>
          </p:cNvPr>
          <p:cNvCxnSpPr>
            <a:cxnSpLocks/>
          </p:cNvCxnSpPr>
          <p:nvPr/>
        </p:nvCxnSpPr>
        <p:spPr>
          <a:xfrm flipH="1">
            <a:off x="8757972" y="22490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A8A345-2DF8-FD02-D139-5C0429A90698}"/>
              </a:ext>
            </a:extLst>
          </p:cNvPr>
          <p:cNvCxnSpPr>
            <a:cxnSpLocks/>
          </p:cNvCxnSpPr>
          <p:nvPr/>
        </p:nvCxnSpPr>
        <p:spPr>
          <a:xfrm flipV="1">
            <a:off x="6544162" y="22490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1BDB0-EC05-6291-E6B5-751494121EB1}"/>
              </a:ext>
            </a:extLst>
          </p:cNvPr>
          <p:cNvCxnSpPr>
            <a:cxnSpLocks/>
          </p:cNvCxnSpPr>
          <p:nvPr/>
        </p:nvCxnSpPr>
        <p:spPr>
          <a:xfrm flipV="1">
            <a:off x="8757972" y="22490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3E46E-3A2B-F4F2-F4C5-48F0D2BF72A8}"/>
              </a:ext>
            </a:extLst>
          </p:cNvPr>
          <p:cNvCxnSpPr>
            <a:cxnSpLocks/>
          </p:cNvCxnSpPr>
          <p:nvPr/>
        </p:nvCxnSpPr>
        <p:spPr>
          <a:xfrm flipH="1">
            <a:off x="6544162" y="252178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D42B9C-28D0-F3F3-7603-AB24BB1F3617}"/>
              </a:ext>
            </a:extLst>
          </p:cNvPr>
          <p:cNvCxnSpPr>
            <a:cxnSpLocks/>
          </p:cNvCxnSpPr>
          <p:nvPr/>
        </p:nvCxnSpPr>
        <p:spPr>
          <a:xfrm flipH="1">
            <a:off x="8485257" y="2521784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C4EC4-1BCC-4F42-3865-53A3BAA5EB11}"/>
              </a:ext>
            </a:extLst>
          </p:cNvPr>
          <p:cNvCxnSpPr>
            <a:cxnSpLocks/>
          </p:cNvCxnSpPr>
          <p:nvPr/>
        </p:nvCxnSpPr>
        <p:spPr>
          <a:xfrm flipV="1">
            <a:off x="8485257" y="25217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73619B-C3DE-4E53-10B1-2FBDA613D2AA}"/>
              </a:ext>
            </a:extLst>
          </p:cNvPr>
          <p:cNvCxnSpPr>
            <a:cxnSpLocks/>
          </p:cNvCxnSpPr>
          <p:nvPr/>
        </p:nvCxnSpPr>
        <p:spPr>
          <a:xfrm flipV="1">
            <a:off x="6808857" y="25217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2E349F-3D98-A86A-1313-35390B2EE0EC}"/>
              </a:ext>
            </a:extLst>
          </p:cNvPr>
          <p:cNvCxnSpPr>
            <a:cxnSpLocks/>
          </p:cNvCxnSpPr>
          <p:nvPr/>
        </p:nvCxnSpPr>
        <p:spPr>
          <a:xfrm>
            <a:off x="6808857" y="26741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7A9148-61AB-115E-15B6-AB13B4EE791D}"/>
              </a:ext>
            </a:extLst>
          </p:cNvPr>
          <p:cNvCxnSpPr>
            <a:cxnSpLocks/>
          </p:cNvCxnSpPr>
          <p:nvPr/>
        </p:nvCxnSpPr>
        <p:spPr>
          <a:xfrm>
            <a:off x="7979931" y="26741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5D5F5A-FCF0-E2B1-3E7E-05469013C9F9}"/>
              </a:ext>
            </a:extLst>
          </p:cNvPr>
          <p:cNvCxnSpPr>
            <a:cxnSpLocks/>
          </p:cNvCxnSpPr>
          <p:nvPr/>
        </p:nvCxnSpPr>
        <p:spPr>
          <a:xfrm flipV="1">
            <a:off x="7979931" y="25578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963F9E-89A4-DFA9-1C5A-686BD669A9F2}"/>
              </a:ext>
            </a:extLst>
          </p:cNvPr>
          <p:cNvCxnSpPr>
            <a:cxnSpLocks/>
          </p:cNvCxnSpPr>
          <p:nvPr/>
        </p:nvCxnSpPr>
        <p:spPr>
          <a:xfrm flipV="1">
            <a:off x="7318194" y="25578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8AB255-2DE1-D2C5-CC47-40652916592C}"/>
              </a:ext>
            </a:extLst>
          </p:cNvPr>
          <p:cNvCxnSpPr>
            <a:cxnSpLocks/>
          </p:cNvCxnSpPr>
          <p:nvPr/>
        </p:nvCxnSpPr>
        <p:spPr>
          <a:xfrm flipV="1">
            <a:off x="7486635" y="2473657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89C911-B976-4C7D-13E7-E994DA9DF8E5}"/>
              </a:ext>
            </a:extLst>
          </p:cNvPr>
          <p:cNvCxnSpPr>
            <a:cxnSpLocks/>
          </p:cNvCxnSpPr>
          <p:nvPr/>
        </p:nvCxnSpPr>
        <p:spPr>
          <a:xfrm flipV="1">
            <a:off x="7787424" y="248167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BB5DC7-6CA5-9295-25ED-E41364462076}"/>
              </a:ext>
            </a:extLst>
          </p:cNvPr>
          <p:cNvCxnSpPr>
            <a:cxnSpLocks/>
          </p:cNvCxnSpPr>
          <p:nvPr/>
        </p:nvCxnSpPr>
        <p:spPr>
          <a:xfrm>
            <a:off x="7486635" y="2750383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14061A-47A5-0EC9-ADF6-31BDED59870D}"/>
              </a:ext>
            </a:extLst>
          </p:cNvPr>
          <p:cNvCxnSpPr>
            <a:cxnSpLocks/>
          </p:cNvCxnSpPr>
          <p:nvPr/>
        </p:nvCxnSpPr>
        <p:spPr>
          <a:xfrm>
            <a:off x="7486635" y="2473657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AB08BF-B951-1E6E-666C-AB67B1B11F89}"/>
              </a:ext>
            </a:extLst>
          </p:cNvPr>
          <p:cNvCxnSpPr>
            <a:cxnSpLocks/>
          </p:cNvCxnSpPr>
          <p:nvPr/>
        </p:nvCxnSpPr>
        <p:spPr>
          <a:xfrm>
            <a:off x="7314183" y="2557879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FAB82C-F2D5-9B4E-9E06-C6550300CCA9}"/>
              </a:ext>
            </a:extLst>
          </p:cNvPr>
          <p:cNvCxnSpPr>
            <a:cxnSpLocks/>
          </p:cNvCxnSpPr>
          <p:nvPr/>
        </p:nvCxnSpPr>
        <p:spPr>
          <a:xfrm>
            <a:off x="7787424" y="2557879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9A3D9E-FBDE-2BE6-BC94-40D17336AC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6430" y="426435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9D9C4B-79E1-937C-ACFE-22807C0422F4}"/>
              </a:ext>
            </a:extLst>
          </p:cNvPr>
          <p:cNvCxnSpPr>
            <a:cxnSpLocks/>
          </p:cNvCxnSpPr>
          <p:nvPr/>
        </p:nvCxnSpPr>
        <p:spPr>
          <a:xfrm flipV="1">
            <a:off x="6401788" y="3283784"/>
            <a:ext cx="11032" cy="122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891099-2856-7835-AB24-CFE95D447FA6}"/>
              </a:ext>
            </a:extLst>
          </p:cNvPr>
          <p:cNvCxnSpPr>
            <a:cxnSpLocks/>
          </p:cNvCxnSpPr>
          <p:nvPr/>
        </p:nvCxnSpPr>
        <p:spPr>
          <a:xfrm flipH="1">
            <a:off x="6401788" y="3283785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FD5AFC-CBB1-19F2-DC51-577B91B466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28909" y="444683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9872AC-1893-CDF3-F89A-3B1C319D74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29436" y="4246309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DA5EA1-52CA-E4EA-B3AE-B9C8596B02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1441" y="425232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26D1F3-8AE8-0220-D52E-EDBEF2DEEE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9989" y="404377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574380-9939-2346-50D8-7DEF2FA059C6}"/>
              </a:ext>
            </a:extLst>
          </p:cNvPr>
          <p:cNvCxnSpPr>
            <a:cxnSpLocks/>
          </p:cNvCxnSpPr>
          <p:nvPr/>
        </p:nvCxnSpPr>
        <p:spPr>
          <a:xfrm flipH="1" flipV="1">
            <a:off x="7314183" y="3456237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373B01-CE17-A0B3-7CE6-5CB01707BD07}"/>
              </a:ext>
            </a:extLst>
          </p:cNvPr>
          <p:cNvCxnSpPr>
            <a:cxnSpLocks/>
          </p:cNvCxnSpPr>
          <p:nvPr/>
        </p:nvCxnSpPr>
        <p:spPr>
          <a:xfrm flipH="1">
            <a:off x="7061520" y="3465259"/>
            <a:ext cx="26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2AC45B-2BF3-11D4-E70F-4772CB8CCFFD}"/>
              </a:ext>
            </a:extLst>
          </p:cNvPr>
          <p:cNvCxnSpPr>
            <a:cxnSpLocks/>
          </p:cNvCxnSpPr>
          <p:nvPr/>
        </p:nvCxnSpPr>
        <p:spPr>
          <a:xfrm flipV="1">
            <a:off x="7061520" y="3283785"/>
            <a:ext cx="2006" cy="181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E77C6C-0352-2080-6671-8AFCA777C07F}"/>
              </a:ext>
            </a:extLst>
          </p:cNvPr>
          <p:cNvCxnSpPr>
            <a:cxnSpLocks/>
          </p:cNvCxnSpPr>
          <p:nvPr/>
        </p:nvCxnSpPr>
        <p:spPr>
          <a:xfrm flipV="1">
            <a:off x="7979931" y="2674184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BA9A54-DA19-DD25-A2C0-788CF89E459C}"/>
              </a:ext>
            </a:extLst>
          </p:cNvPr>
          <p:cNvCxnSpPr>
            <a:cxnSpLocks/>
          </p:cNvCxnSpPr>
          <p:nvPr/>
        </p:nvCxnSpPr>
        <p:spPr>
          <a:xfrm>
            <a:off x="7979931" y="2850646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FFB598-9A02-E18E-4F8E-2197D6066454}"/>
              </a:ext>
            </a:extLst>
          </p:cNvPr>
          <p:cNvCxnSpPr>
            <a:cxnSpLocks/>
          </p:cNvCxnSpPr>
          <p:nvPr/>
        </p:nvCxnSpPr>
        <p:spPr>
          <a:xfrm flipV="1">
            <a:off x="8581510" y="2850646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A1C9CA-DE7C-E8C1-4EBF-FF133E53E583}"/>
              </a:ext>
            </a:extLst>
          </p:cNvPr>
          <p:cNvCxnSpPr>
            <a:cxnSpLocks/>
          </p:cNvCxnSpPr>
          <p:nvPr/>
        </p:nvCxnSpPr>
        <p:spPr>
          <a:xfrm>
            <a:off x="7979931" y="3127373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F78D51-925D-32F1-0811-9D0FB315291B}"/>
              </a:ext>
            </a:extLst>
          </p:cNvPr>
          <p:cNvCxnSpPr>
            <a:cxnSpLocks/>
          </p:cNvCxnSpPr>
          <p:nvPr/>
        </p:nvCxnSpPr>
        <p:spPr>
          <a:xfrm flipV="1">
            <a:off x="7979931" y="3127373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AB346B-D91B-7F4F-5912-F85F52B9B3E2}"/>
              </a:ext>
            </a:extLst>
          </p:cNvPr>
          <p:cNvCxnSpPr>
            <a:cxnSpLocks/>
          </p:cNvCxnSpPr>
          <p:nvPr/>
        </p:nvCxnSpPr>
        <p:spPr>
          <a:xfrm>
            <a:off x="7979931" y="3251699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676685-905C-A120-C9AC-1D70F171CA86}"/>
              </a:ext>
            </a:extLst>
          </p:cNvPr>
          <p:cNvCxnSpPr>
            <a:cxnSpLocks/>
          </p:cNvCxnSpPr>
          <p:nvPr/>
        </p:nvCxnSpPr>
        <p:spPr>
          <a:xfrm flipH="1" flipV="1">
            <a:off x="8850215" y="3251699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AFFB-C342-D066-18B7-6651764A3D04}"/>
              </a:ext>
            </a:extLst>
          </p:cNvPr>
          <p:cNvCxnSpPr>
            <a:cxnSpLocks/>
          </p:cNvCxnSpPr>
          <p:nvPr/>
        </p:nvCxnSpPr>
        <p:spPr>
          <a:xfrm>
            <a:off x="8352909" y="4508998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BD5716-F194-4708-1EDB-8DE7A4D690DA}"/>
              </a:ext>
            </a:extLst>
          </p:cNvPr>
          <p:cNvCxnSpPr>
            <a:cxnSpLocks/>
          </p:cNvCxnSpPr>
          <p:nvPr/>
        </p:nvCxnSpPr>
        <p:spPr>
          <a:xfrm flipV="1">
            <a:off x="8352910" y="4354594"/>
            <a:ext cx="0" cy="154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CF329C-C010-B471-B7EE-D1EF0AABFF04}"/>
              </a:ext>
            </a:extLst>
          </p:cNvPr>
          <p:cNvCxnSpPr>
            <a:cxnSpLocks/>
          </p:cNvCxnSpPr>
          <p:nvPr/>
        </p:nvCxnSpPr>
        <p:spPr>
          <a:xfrm>
            <a:off x="8076183" y="4350583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F077C2-E608-BC71-961D-593F15E1E4D2}"/>
              </a:ext>
            </a:extLst>
          </p:cNvPr>
          <p:cNvCxnSpPr>
            <a:cxnSpLocks/>
          </p:cNvCxnSpPr>
          <p:nvPr/>
        </p:nvCxnSpPr>
        <p:spPr>
          <a:xfrm flipV="1">
            <a:off x="8076183" y="4111954"/>
            <a:ext cx="0" cy="23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76B667-9159-26D7-C02A-BF0BA823CFF2}"/>
              </a:ext>
            </a:extLst>
          </p:cNvPr>
          <p:cNvCxnSpPr>
            <a:cxnSpLocks/>
          </p:cNvCxnSpPr>
          <p:nvPr/>
        </p:nvCxnSpPr>
        <p:spPr>
          <a:xfrm>
            <a:off x="7931804" y="4111954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A1589A-5268-3EE0-F436-A2450B327C7A}"/>
              </a:ext>
            </a:extLst>
          </p:cNvPr>
          <p:cNvCxnSpPr>
            <a:cxnSpLocks/>
          </p:cNvCxnSpPr>
          <p:nvPr/>
        </p:nvCxnSpPr>
        <p:spPr>
          <a:xfrm flipV="1">
            <a:off x="7931804" y="3456237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AE02A0-56F9-E211-22E3-E362A1CE7E8A}"/>
              </a:ext>
            </a:extLst>
          </p:cNvPr>
          <p:cNvCxnSpPr>
            <a:cxnSpLocks/>
          </p:cNvCxnSpPr>
          <p:nvPr/>
        </p:nvCxnSpPr>
        <p:spPr>
          <a:xfrm>
            <a:off x="7787424" y="3444206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9E4332-B9CA-DD10-50DB-C320DCC192D3}"/>
              </a:ext>
            </a:extLst>
          </p:cNvPr>
          <p:cNvCxnSpPr>
            <a:cxnSpLocks/>
          </p:cNvCxnSpPr>
          <p:nvPr/>
        </p:nvCxnSpPr>
        <p:spPr>
          <a:xfrm flipV="1">
            <a:off x="7486634" y="3251699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3AC934-C399-3786-C5F5-365CB3684D4C}"/>
              </a:ext>
            </a:extLst>
          </p:cNvPr>
          <p:cNvCxnSpPr>
            <a:cxnSpLocks/>
          </p:cNvCxnSpPr>
          <p:nvPr/>
        </p:nvCxnSpPr>
        <p:spPr>
          <a:xfrm flipV="1">
            <a:off x="7787423" y="3259720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E27C17-2342-5D85-7B61-4CD9A82FF0BA}"/>
              </a:ext>
            </a:extLst>
          </p:cNvPr>
          <p:cNvCxnSpPr>
            <a:cxnSpLocks/>
          </p:cNvCxnSpPr>
          <p:nvPr/>
        </p:nvCxnSpPr>
        <p:spPr>
          <a:xfrm>
            <a:off x="7486634" y="3528425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6A9CA7-EF92-65F7-8B0E-58211829EBC1}"/>
              </a:ext>
            </a:extLst>
          </p:cNvPr>
          <p:cNvCxnSpPr>
            <a:cxnSpLocks/>
          </p:cNvCxnSpPr>
          <p:nvPr/>
        </p:nvCxnSpPr>
        <p:spPr>
          <a:xfrm>
            <a:off x="7486634" y="3251699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248EF0-31B9-0096-6F77-063BA78E6875}"/>
              </a:ext>
            </a:extLst>
          </p:cNvPr>
          <p:cNvCxnSpPr>
            <a:cxnSpLocks/>
          </p:cNvCxnSpPr>
          <p:nvPr/>
        </p:nvCxnSpPr>
        <p:spPr>
          <a:xfrm>
            <a:off x="7939823" y="3528425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2EF228-7048-A340-6A4E-B323050383B3}"/>
              </a:ext>
            </a:extLst>
          </p:cNvPr>
          <p:cNvCxnSpPr>
            <a:cxnSpLocks/>
          </p:cNvCxnSpPr>
          <p:nvPr/>
        </p:nvCxnSpPr>
        <p:spPr>
          <a:xfrm flipV="1">
            <a:off x="8206526" y="3259720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49CF6B-F8D1-DC26-AC62-827251F7C66E}"/>
              </a:ext>
            </a:extLst>
          </p:cNvPr>
          <p:cNvGrpSpPr/>
          <p:nvPr/>
        </p:nvGrpSpPr>
        <p:grpSpPr>
          <a:xfrm rot="5400000">
            <a:off x="8186283" y="2841643"/>
            <a:ext cx="267044" cy="294734"/>
            <a:chOff x="8658716" y="1835818"/>
            <a:chExt cx="267044" cy="29473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6A414C4-D5A0-E847-1F41-8677124314C3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0CE141-92E6-7713-66DF-FE766EDEBBBC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3D4ED2-CE9C-18FB-1AC2-5561D06F8C98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C012A6-EDA3-525E-B4BC-23BBA097371E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926430-AA0A-B2FB-36D0-E7637995259A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74B8E4F-BB14-E33C-4182-395B594C55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7253DE-8885-1ABD-17FC-856DD6E64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7CD47F-0B1C-978D-1765-0931A63434C6}"/>
              </a:ext>
            </a:extLst>
          </p:cNvPr>
          <p:cNvCxnSpPr/>
          <p:nvPr/>
        </p:nvCxnSpPr>
        <p:spPr>
          <a:xfrm>
            <a:off x="7511427" y="2483066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8A4E02-A044-1C48-4954-EEF7991B7EA4}"/>
              </a:ext>
            </a:extLst>
          </p:cNvPr>
          <p:cNvCxnSpPr>
            <a:cxnSpLocks/>
          </p:cNvCxnSpPr>
          <p:nvPr/>
        </p:nvCxnSpPr>
        <p:spPr>
          <a:xfrm flipV="1">
            <a:off x="7510746" y="2497665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1EC7D3-03FB-BE07-61E7-CBD6219B8D35}"/>
              </a:ext>
            </a:extLst>
          </p:cNvPr>
          <p:cNvCxnSpPr/>
          <p:nvPr/>
        </p:nvCxnSpPr>
        <p:spPr>
          <a:xfrm>
            <a:off x="7511427" y="3249697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84BF4E-807D-EB7D-9342-28010927E1B7}"/>
              </a:ext>
            </a:extLst>
          </p:cNvPr>
          <p:cNvCxnSpPr>
            <a:cxnSpLocks/>
          </p:cNvCxnSpPr>
          <p:nvPr/>
        </p:nvCxnSpPr>
        <p:spPr>
          <a:xfrm flipV="1">
            <a:off x="7510746" y="3264296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0E8658-8E2D-14C0-C962-7574AD13984D}"/>
              </a:ext>
            </a:extLst>
          </p:cNvPr>
          <p:cNvGrpSpPr/>
          <p:nvPr/>
        </p:nvGrpSpPr>
        <p:grpSpPr>
          <a:xfrm>
            <a:off x="6419835" y="1759783"/>
            <a:ext cx="2462464" cy="914401"/>
            <a:chOff x="6208294" y="886326"/>
            <a:chExt cx="2462464" cy="91440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29E02F-1674-F22F-5424-123AE6827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221D10-E9FC-115C-0168-002085E24B95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DD76E4-3271-491E-3FD5-B01227E65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F13220-350B-47EB-AD56-9B13853E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504" y="886326"/>
              <a:ext cx="0" cy="721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7A8A27B-3A92-690C-6710-9DCDC0CF8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EC7539-7B0D-7613-BA4E-348B8BCD2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87F8AC1-81A1-F9D9-87DE-FE56136E9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201FCD-32A4-CE67-CF7F-50ECBDB7B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10DD9D-0ADA-3F94-D6F2-5FAEEA8C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123E58-78A3-28D0-4CE2-B95237E1F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F2C84A4-EE46-CCA9-D80F-BCE656EA2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750950B-878E-FB7C-F65C-5DD2F3DCD27A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3FF14E1-3A16-DF61-1C7D-A0689C5D2335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D8D7F5-1CE9-B60F-DA6B-26EA619DB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A89F2A-FC23-EA33-5858-1E47E2D39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AC3DB5-5E7E-AB99-54D8-857EF2B8740D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F1C1EC9-E26A-C642-041B-C9512AD84048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6CD66FD-D3AE-4A03-A26C-AF40AC24BD7F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E4AE65A-55C4-92C6-1598-4B4A4EABDD0D}"/>
              </a:ext>
            </a:extLst>
          </p:cNvPr>
          <p:cNvSpPr txBox="1"/>
          <p:nvPr/>
        </p:nvSpPr>
        <p:spPr>
          <a:xfrm>
            <a:off x="6529886" y="3760576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788532-A1D4-3D5E-EFB2-B798329199F0}"/>
              </a:ext>
            </a:extLst>
          </p:cNvPr>
          <p:cNvSpPr txBox="1"/>
          <p:nvPr/>
        </p:nvSpPr>
        <p:spPr>
          <a:xfrm>
            <a:off x="6689502" y="190073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A769AD-3AEB-0D10-FAEA-8DF1A1CFDFBE}"/>
              </a:ext>
            </a:extLst>
          </p:cNvPr>
          <p:cNvSpPr txBox="1"/>
          <p:nvPr/>
        </p:nvSpPr>
        <p:spPr>
          <a:xfrm>
            <a:off x="7890455" y="191287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E29906-00BB-029E-285A-007DEC537FFA}"/>
              </a:ext>
            </a:extLst>
          </p:cNvPr>
          <p:cNvSpPr txBox="1"/>
          <p:nvPr/>
        </p:nvSpPr>
        <p:spPr>
          <a:xfrm>
            <a:off x="8061312" y="3759788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E5304E7-9D36-B35F-F6FA-7008216599BF}"/>
              </a:ext>
            </a:extLst>
          </p:cNvPr>
          <p:cNvCxnSpPr>
            <a:cxnSpLocks/>
          </p:cNvCxnSpPr>
          <p:nvPr/>
        </p:nvCxnSpPr>
        <p:spPr>
          <a:xfrm>
            <a:off x="7324210" y="3456658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80998C-1BE5-B476-59C1-EBA0474A4814}"/>
              </a:ext>
            </a:extLst>
          </p:cNvPr>
          <p:cNvCxnSpPr>
            <a:cxnSpLocks/>
          </p:cNvCxnSpPr>
          <p:nvPr/>
        </p:nvCxnSpPr>
        <p:spPr>
          <a:xfrm flipV="1">
            <a:off x="7099953" y="1800727"/>
            <a:ext cx="0" cy="417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06A76EA-8D83-1A78-27D4-2356315B9E30}"/>
              </a:ext>
            </a:extLst>
          </p:cNvPr>
          <p:cNvCxnSpPr>
            <a:cxnSpLocks/>
          </p:cNvCxnSpPr>
          <p:nvPr/>
        </p:nvCxnSpPr>
        <p:spPr>
          <a:xfrm>
            <a:off x="6698415" y="2218536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027166-BCBA-11B4-DC64-8CDAE13B1184}"/>
              </a:ext>
            </a:extLst>
          </p:cNvPr>
          <p:cNvCxnSpPr>
            <a:cxnSpLocks/>
          </p:cNvCxnSpPr>
          <p:nvPr/>
        </p:nvCxnSpPr>
        <p:spPr>
          <a:xfrm>
            <a:off x="6889547" y="2078836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16F8A63-FC3A-5F11-D30F-212E53ABADFB}"/>
              </a:ext>
            </a:extLst>
          </p:cNvPr>
          <p:cNvCxnSpPr>
            <a:cxnSpLocks/>
          </p:cNvCxnSpPr>
          <p:nvPr/>
        </p:nvCxnSpPr>
        <p:spPr>
          <a:xfrm>
            <a:off x="6568203" y="2078836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09ECAB-3BE0-F5F8-E586-23E645EA16AB}"/>
              </a:ext>
            </a:extLst>
          </p:cNvPr>
          <p:cNvCxnSpPr>
            <a:cxnSpLocks/>
          </p:cNvCxnSpPr>
          <p:nvPr/>
        </p:nvCxnSpPr>
        <p:spPr>
          <a:xfrm flipV="1">
            <a:off x="6577391" y="2074303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1E2BD6-2D76-C212-844F-D2F3F48C9ACF}"/>
              </a:ext>
            </a:extLst>
          </p:cNvPr>
          <p:cNvCxnSpPr>
            <a:cxnSpLocks/>
          </p:cNvCxnSpPr>
          <p:nvPr/>
        </p:nvCxnSpPr>
        <p:spPr>
          <a:xfrm flipV="1">
            <a:off x="6698415" y="2074303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07B852-E91F-1349-A0B4-6A0A9FEC9938}"/>
              </a:ext>
            </a:extLst>
          </p:cNvPr>
          <p:cNvCxnSpPr>
            <a:cxnSpLocks/>
          </p:cNvCxnSpPr>
          <p:nvPr/>
        </p:nvCxnSpPr>
        <p:spPr>
          <a:xfrm flipV="1">
            <a:off x="6889547" y="2074303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9BFE35-F2ED-C268-650F-C2BEFE5C8786}"/>
              </a:ext>
            </a:extLst>
          </p:cNvPr>
          <p:cNvCxnSpPr>
            <a:cxnSpLocks/>
          </p:cNvCxnSpPr>
          <p:nvPr/>
        </p:nvCxnSpPr>
        <p:spPr>
          <a:xfrm flipV="1">
            <a:off x="7000875" y="2074303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6D2E62-9C45-CE74-429E-516A51C52547}"/>
              </a:ext>
            </a:extLst>
          </p:cNvPr>
          <p:cNvCxnSpPr>
            <a:cxnSpLocks/>
          </p:cNvCxnSpPr>
          <p:nvPr/>
        </p:nvCxnSpPr>
        <p:spPr>
          <a:xfrm>
            <a:off x="6995325" y="2218536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5F3EC7E-EE4E-85BF-F367-FE66340C58F6}"/>
              </a:ext>
            </a:extLst>
          </p:cNvPr>
          <p:cNvCxnSpPr>
            <a:cxnSpLocks/>
          </p:cNvCxnSpPr>
          <p:nvPr/>
        </p:nvCxnSpPr>
        <p:spPr>
          <a:xfrm flipV="1">
            <a:off x="7318011" y="2674184"/>
            <a:ext cx="0" cy="417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8A23C26-611E-83DD-8E7B-B16EDDC98F54}"/>
              </a:ext>
            </a:extLst>
          </p:cNvPr>
          <p:cNvCxnSpPr>
            <a:cxnSpLocks/>
          </p:cNvCxnSpPr>
          <p:nvPr/>
        </p:nvCxnSpPr>
        <p:spPr>
          <a:xfrm>
            <a:off x="6916473" y="3091993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9873B0-CC47-D816-39AA-EAD96E3EAD99}"/>
              </a:ext>
            </a:extLst>
          </p:cNvPr>
          <p:cNvCxnSpPr>
            <a:cxnSpLocks/>
          </p:cNvCxnSpPr>
          <p:nvPr/>
        </p:nvCxnSpPr>
        <p:spPr>
          <a:xfrm>
            <a:off x="7107605" y="2952293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CC32EB7-EB7D-2246-815A-F88DB3AE8C47}"/>
              </a:ext>
            </a:extLst>
          </p:cNvPr>
          <p:cNvCxnSpPr>
            <a:cxnSpLocks/>
          </p:cNvCxnSpPr>
          <p:nvPr/>
        </p:nvCxnSpPr>
        <p:spPr>
          <a:xfrm>
            <a:off x="6786261" y="2952293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B11801-9DA4-BEA2-C454-E5D51A4BEBBB}"/>
              </a:ext>
            </a:extLst>
          </p:cNvPr>
          <p:cNvCxnSpPr>
            <a:cxnSpLocks/>
          </p:cNvCxnSpPr>
          <p:nvPr/>
        </p:nvCxnSpPr>
        <p:spPr>
          <a:xfrm flipV="1">
            <a:off x="6795449" y="2947760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1D1477-251B-E781-191E-6AF67CB2A055}"/>
              </a:ext>
            </a:extLst>
          </p:cNvPr>
          <p:cNvCxnSpPr>
            <a:cxnSpLocks/>
          </p:cNvCxnSpPr>
          <p:nvPr/>
        </p:nvCxnSpPr>
        <p:spPr>
          <a:xfrm flipV="1">
            <a:off x="6916473" y="2947760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72180B-BAE0-2BF8-1E53-3C7C6C84EA77}"/>
              </a:ext>
            </a:extLst>
          </p:cNvPr>
          <p:cNvCxnSpPr>
            <a:cxnSpLocks/>
          </p:cNvCxnSpPr>
          <p:nvPr/>
        </p:nvCxnSpPr>
        <p:spPr>
          <a:xfrm flipV="1">
            <a:off x="7107605" y="2947760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E052AE-2790-3AB3-1A40-D82563D42E0C}"/>
              </a:ext>
            </a:extLst>
          </p:cNvPr>
          <p:cNvCxnSpPr>
            <a:cxnSpLocks/>
          </p:cNvCxnSpPr>
          <p:nvPr/>
        </p:nvCxnSpPr>
        <p:spPr>
          <a:xfrm flipV="1">
            <a:off x="7218933" y="2947760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4E9BA9-075B-D736-BB2C-EE8D4C4641C5}"/>
              </a:ext>
            </a:extLst>
          </p:cNvPr>
          <p:cNvCxnSpPr>
            <a:cxnSpLocks/>
          </p:cNvCxnSpPr>
          <p:nvPr/>
        </p:nvCxnSpPr>
        <p:spPr>
          <a:xfrm>
            <a:off x="7213383" y="3091993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3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D544-385D-36E0-42E8-32222C506B33}"/>
              </a:ext>
            </a:extLst>
          </p:cNvPr>
          <p:cNvCxnSpPr>
            <a:cxnSpLocks/>
          </p:cNvCxnSpPr>
          <p:nvPr/>
        </p:nvCxnSpPr>
        <p:spPr>
          <a:xfrm flipV="1">
            <a:off x="6419835" y="17597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193EB0-1AD4-1954-D4D3-FDED97A24315}"/>
              </a:ext>
            </a:extLst>
          </p:cNvPr>
          <p:cNvCxnSpPr>
            <a:cxnSpLocks/>
          </p:cNvCxnSpPr>
          <p:nvPr/>
        </p:nvCxnSpPr>
        <p:spPr>
          <a:xfrm>
            <a:off x="6419835" y="1759783"/>
            <a:ext cx="24624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B05AA-4562-310C-3DDF-36717D5C8D26}"/>
              </a:ext>
            </a:extLst>
          </p:cNvPr>
          <p:cNvCxnSpPr>
            <a:cxnSpLocks/>
          </p:cNvCxnSpPr>
          <p:nvPr/>
        </p:nvCxnSpPr>
        <p:spPr>
          <a:xfrm flipV="1">
            <a:off x="8882299" y="1759783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06ADCC-9787-5318-11D7-EE9A22013326}"/>
              </a:ext>
            </a:extLst>
          </p:cNvPr>
          <p:cNvCxnSpPr>
            <a:cxnSpLocks/>
          </p:cNvCxnSpPr>
          <p:nvPr/>
        </p:nvCxnSpPr>
        <p:spPr>
          <a:xfrm flipV="1">
            <a:off x="7643045" y="1759783"/>
            <a:ext cx="0" cy="72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7DFE24-82F3-47E5-4A1F-197369B1F158}"/>
              </a:ext>
            </a:extLst>
          </p:cNvPr>
          <p:cNvCxnSpPr>
            <a:cxnSpLocks/>
          </p:cNvCxnSpPr>
          <p:nvPr/>
        </p:nvCxnSpPr>
        <p:spPr>
          <a:xfrm flipH="1">
            <a:off x="6419835" y="22490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3132C-7BCB-3298-F441-ACAD85450C82}"/>
              </a:ext>
            </a:extLst>
          </p:cNvPr>
          <p:cNvCxnSpPr>
            <a:cxnSpLocks/>
          </p:cNvCxnSpPr>
          <p:nvPr/>
        </p:nvCxnSpPr>
        <p:spPr>
          <a:xfrm flipH="1">
            <a:off x="8757972" y="2249068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A310A0-E98E-45CF-A7F0-1F74575274D7}"/>
              </a:ext>
            </a:extLst>
          </p:cNvPr>
          <p:cNvCxnSpPr>
            <a:cxnSpLocks/>
          </p:cNvCxnSpPr>
          <p:nvPr/>
        </p:nvCxnSpPr>
        <p:spPr>
          <a:xfrm flipV="1">
            <a:off x="6544162" y="22490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922210-B34C-9972-360E-A3D6AC39E364}"/>
              </a:ext>
            </a:extLst>
          </p:cNvPr>
          <p:cNvCxnSpPr>
            <a:cxnSpLocks/>
          </p:cNvCxnSpPr>
          <p:nvPr/>
        </p:nvCxnSpPr>
        <p:spPr>
          <a:xfrm flipV="1">
            <a:off x="8757972" y="224906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78747A-FB3F-9B47-566A-29ECF9F61712}"/>
              </a:ext>
            </a:extLst>
          </p:cNvPr>
          <p:cNvCxnSpPr>
            <a:cxnSpLocks/>
          </p:cNvCxnSpPr>
          <p:nvPr/>
        </p:nvCxnSpPr>
        <p:spPr>
          <a:xfrm flipH="1">
            <a:off x="6544162" y="252178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BA97C5-CBF9-59A9-27F4-65453A900ED7}"/>
              </a:ext>
            </a:extLst>
          </p:cNvPr>
          <p:cNvCxnSpPr>
            <a:cxnSpLocks/>
          </p:cNvCxnSpPr>
          <p:nvPr/>
        </p:nvCxnSpPr>
        <p:spPr>
          <a:xfrm flipH="1">
            <a:off x="8485257" y="2521784"/>
            <a:ext cx="27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2626C-02D4-BF50-851B-12794E0F3269}"/>
              </a:ext>
            </a:extLst>
          </p:cNvPr>
          <p:cNvCxnSpPr>
            <a:cxnSpLocks/>
          </p:cNvCxnSpPr>
          <p:nvPr/>
        </p:nvCxnSpPr>
        <p:spPr>
          <a:xfrm flipV="1">
            <a:off x="8485257" y="25217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0AF80-2700-BFED-FC69-B6718387E63F}"/>
              </a:ext>
            </a:extLst>
          </p:cNvPr>
          <p:cNvCxnSpPr>
            <a:cxnSpLocks/>
          </p:cNvCxnSpPr>
          <p:nvPr/>
        </p:nvCxnSpPr>
        <p:spPr>
          <a:xfrm flipV="1">
            <a:off x="6808857" y="2521784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16B682-0EEE-698A-2476-A6994F22365C}"/>
              </a:ext>
            </a:extLst>
          </p:cNvPr>
          <p:cNvCxnSpPr>
            <a:cxnSpLocks/>
          </p:cNvCxnSpPr>
          <p:nvPr/>
        </p:nvCxnSpPr>
        <p:spPr>
          <a:xfrm>
            <a:off x="6808857" y="26741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FB8D87-2E88-AFF4-49DE-E2EB2EEA0E77}"/>
              </a:ext>
            </a:extLst>
          </p:cNvPr>
          <p:cNvCxnSpPr>
            <a:cxnSpLocks/>
          </p:cNvCxnSpPr>
          <p:nvPr/>
        </p:nvCxnSpPr>
        <p:spPr>
          <a:xfrm>
            <a:off x="7979931" y="2674184"/>
            <a:ext cx="505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5905A3-D898-FD53-C0E9-128C09EC6B0E}"/>
              </a:ext>
            </a:extLst>
          </p:cNvPr>
          <p:cNvCxnSpPr>
            <a:cxnSpLocks/>
          </p:cNvCxnSpPr>
          <p:nvPr/>
        </p:nvCxnSpPr>
        <p:spPr>
          <a:xfrm flipV="1">
            <a:off x="7979931" y="25578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2A7905-DE7C-A708-C806-89DB7B988EA3}"/>
              </a:ext>
            </a:extLst>
          </p:cNvPr>
          <p:cNvCxnSpPr>
            <a:cxnSpLocks/>
          </p:cNvCxnSpPr>
          <p:nvPr/>
        </p:nvCxnSpPr>
        <p:spPr>
          <a:xfrm flipV="1">
            <a:off x="7318194" y="2557879"/>
            <a:ext cx="0" cy="11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A5939-41F5-B6EB-62E0-F6C1E002E9B4}"/>
              </a:ext>
            </a:extLst>
          </p:cNvPr>
          <p:cNvCxnSpPr>
            <a:cxnSpLocks/>
          </p:cNvCxnSpPr>
          <p:nvPr/>
        </p:nvCxnSpPr>
        <p:spPr>
          <a:xfrm flipV="1">
            <a:off x="7486635" y="2473657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99E4B6-C89C-21A6-51AA-F3DC1DE48A91}"/>
              </a:ext>
            </a:extLst>
          </p:cNvPr>
          <p:cNvCxnSpPr>
            <a:cxnSpLocks/>
          </p:cNvCxnSpPr>
          <p:nvPr/>
        </p:nvCxnSpPr>
        <p:spPr>
          <a:xfrm flipV="1">
            <a:off x="7787424" y="2481678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AF3A12-B01A-FDC1-36F2-82A0B38D517F}"/>
              </a:ext>
            </a:extLst>
          </p:cNvPr>
          <p:cNvCxnSpPr>
            <a:cxnSpLocks/>
          </p:cNvCxnSpPr>
          <p:nvPr/>
        </p:nvCxnSpPr>
        <p:spPr>
          <a:xfrm>
            <a:off x="7486635" y="2750383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DDA7E0-2123-7279-CB04-E6CCC1B33106}"/>
              </a:ext>
            </a:extLst>
          </p:cNvPr>
          <p:cNvCxnSpPr>
            <a:cxnSpLocks/>
          </p:cNvCxnSpPr>
          <p:nvPr/>
        </p:nvCxnSpPr>
        <p:spPr>
          <a:xfrm>
            <a:off x="7486635" y="2473657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247D59-23C0-409D-7F6A-80162AA1C3AA}"/>
              </a:ext>
            </a:extLst>
          </p:cNvPr>
          <p:cNvCxnSpPr>
            <a:cxnSpLocks/>
          </p:cNvCxnSpPr>
          <p:nvPr/>
        </p:nvCxnSpPr>
        <p:spPr>
          <a:xfrm>
            <a:off x="7314183" y="2557879"/>
            <a:ext cx="172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BE095-6BF1-C6E7-165D-1A8B20CFC15C}"/>
              </a:ext>
            </a:extLst>
          </p:cNvPr>
          <p:cNvCxnSpPr>
            <a:cxnSpLocks/>
          </p:cNvCxnSpPr>
          <p:nvPr/>
        </p:nvCxnSpPr>
        <p:spPr>
          <a:xfrm>
            <a:off x="7787424" y="2557879"/>
            <a:ext cx="19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4331B2-5643-B388-6D8F-34179C9425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6430" y="4264356"/>
            <a:ext cx="0" cy="48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C0F10E-A19D-85C2-C0FB-4ABBA13F4B6D}"/>
              </a:ext>
            </a:extLst>
          </p:cNvPr>
          <p:cNvCxnSpPr>
            <a:cxnSpLocks/>
          </p:cNvCxnSpPr>
          <p:nvPr/>
        </p:nvCxnSpPr>
        <p:spPr>
          <a:xfrm flipV="1">
            <a:off x="6401788" y="3283784"/>
            <a:ext cx="11032" cy="122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B97C32-8628-0B02-C4F6-DD3543A91B46}"/>
              </a:ext>
            </a:extLst>
          </p:cNvPr>
          <p:cNvCxnSpPr>
            <a:cxnSpLocks/>
          </p:cNvCxnSpPr>
          <p:nvPr/>
        </p:nvCxnSpPr>
        <p:spPr>
          <a:xfrm flipH="1">
            <a:off x="6401788" y="3283785"/>
            <a:ext cx="659732" cy="2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D6FA15-DD3F-26AF-42B3-7142D475E7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28909" y="4446835"/>
            <a:ext cx="124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F65F19-DDFC-70AC-A145-40784B685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29436" y="4246309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06B58F-316B-4590-B219-86C694AE6F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1441" y="4252324"/>
            <a:ext cx="264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882821-E891-68EC-743F-2562F3546D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9989" y="4043777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ED338C-9172-FF1E-7638-408BE971609B}"/>
              </a:ext>
            </a:extLst>
          </p:cNvPr>
          <p:cNvCxnSpPr>
            <a:cxnSpLocks/>
          </p:cNvCxnSpPr>
          <p:nvPr/>
        </p:nvCxnSpPr>
        <p:spPr>
          <a:xfrm flipH="1" flipV="1">
            <a:off x="7314183" y="3456237"/>
            <a:ext cx="2006" cy="66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4BB6BA-ADAA-31E7-2F26-CE8CA7C46AE9}"/>
              </a:ext>
            </a:extLst>
          </p:cNvPr>
          <p:cNvCxnSpPr>
            <a:cxnSpLocks/>
          </p:cNvCxnSpPr>
          <p:nvPr/>
        </p:nvCxnSpPr>
        <p:spPr>
          <a:xfrm flipH="1">
            <a:off x="7061520" y="3465259"/>
            <a:ext cx="26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52BE71-CC53-DFD8-DD40-9CC4B1FD4B7A}"/>
              </a:ext>
            </a:extLst>
          </p:cNvPr>
          <p:cNvCxnSpPr>
            <a:cxnSpLocks/>
          </p:cNvCxnSpPr>
          <p:nvPr/>
        </p:nvCxnSpPr>
        <p:spPr>
          <a:xfrm flipV="1">
            <a:off x="7061520" y="3283785"/>
            <a:ext cx="2006" cy="181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83EB82-FE30-1957-3AEC-0CE0007DA322}"/>
              </a:ext>
            </a:extLst>
          </p:cNvPr>
          <p:cNvCxnSpPr>
            <a:cxnSpLocks/>
          </p:cNvCxnSpPr>
          <p:nvPr/>
        </p:nvCxnSpPr>
        <p:spPr>
          <a:xfrm flipV="1">
            <a:off x="7979931" y="2674184"/>
            <a:ext cx="0" cy="1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A49B9A-FD65-7AB5-ABA8-483B4EC9CE80}"/>
              </a:ext>
            </a:extLst>
          </p:cNvPr>
          <p:cNvCxnSpPr>
            <a:cxnSpLocks/>
          </p:cNvCxnSpPr>
          <p:nvPr/>
        </p:nvCxnSpPr>
        <p:spPr>
          <a:xfrm>
            <a:off x="7979931" y="2850646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7BE190-583C-D2D9-4034-51012F029A44}"/>
              </a:ext>
            </a:extLst>
          </p:cNvPr>
          <p:cNvCxnSpPr>
            <a:cxnSpLocks/>
          </p:cNvCxnSpPr>
          <p:nvPr/>
        </p:nvCxnSpPr>
        <p:spPr>
          <a:xfrm flipV="1">
            <a:off x="8581510" y="2850646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442933-BD8B-CFB3-F01B-8A8272A39D77}"/>
              </a:ext>
            </a:extLst>
          </p:cNvPr>
          <p:cNvCxnSpPr>
            <a:cxnSpLocks/>
          </p:cNvCxnSpPr>
          <p:nvPr/>
        </p:nvCxnSpPr>
        <p:spPr>
          <a:xfrm>
            <a:off x="7979931" y="3127373"/>
            <a:ext cx="605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F6525A-8D7A-F114-0D50-889F5A017F6D}"/>
              </a:ext>
            </a:extLst>
          </p:cNvPr>
          <p:cNvCxnSpPr>
            <a:cxnSpLocks/>
          </p:cNvCxnSpPr>
          <p:nvPr/>
        </p:nvCxnSpPr>
        <p:spPr>
          <a:xfrm flipV="1">
            <a:off x="7979931" y="3127373"/>
            <a:ext cx="0" cy="12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61BA2B-B776-DE95-09BD-6C7AEA551B30}"/>
              </a:ext>
            </a:extLst>
          </p:cNvPr>
          <p:cNvCxnSpPr>
            <a:cxnSpLocks/>
          </p:cNvCxnSpPr>
          <p:nvPr/>
        </p:nvCxnSpPr>
        <p:spPr>
          <a:xfrm>
            <a:off x="7979931" y="3251699"/>
            <a:ext cx="87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164899-615F-9C3C-6208-9E8C34B9B5C4}"/>
              </a:ext>
            </a:extLst>
          </p:cNvPr>
          <p:cNvCxnSpPr>
            <a:cxnSpLocks/>
          </p:cNvCxnSpPr>
          <p:nvPr/>
        </p:nvCxnSpPr>
        <p:spPr>
          <a:xfrm flipH="1" flipV="1">
            <a:off x="8850215" y="3251699"/>
            <a:ext cx="4010" cy="125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81B67E-279C-7864-7562-4B21989F336A}"/>
              </a:ext>
            </a:extLst>
          </p:cNvPr>
          <p:cNvCxnSpPr>
            <a:cxnSpLocks/>
          </p:cNvCxnSpPr>
          <p:nvPr/>
        </p:nvCxnSpPr>
        <p:spPr>
          <a:xfrm>
            <a:off x="8352909" y="4508998"/>
            <a:ext cx="50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136EB6-F451-999E-69B5-33AEFED34503}"/>
              </a:ext>
            </a:extLst>
          </p:cNvPr>
          <p:cNvCxnSpPr>
            <a:cxnSpLocks/>
          </p:cNvCxnSpPr>
          <p:nvPr/>
        </p:nvCxnSpPr>
        <p:spPr>
          <a:xfrm flipV="1">
            <a:off x="8352910" y="4354594"/>
            <a:ext cx="0" cy="154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7293B6-EC10-1F0B-E8DF-5F5530076736}"/>
              </a:ext>
            </a:extLst>
          </p:cNvPr>
          <p:cNvCxnSpPr>
            <a:cxnSpLocks/>
          </p:cNvCxnSpPr>
          <p:nvPr/>
        </p:nvCxnSpPr>
        <p:spPr>
          <a:xfrm>
            <a:off x="8076183" y="4350583"/>
            <a:ext cx="276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ED5048-9CB4-9946-C14B-D2F41EEBA2F3}"/>
              </a:ext>
            </a:extLst>
          </p:cNvPr>
          <p:cNvCxnSpPr>
            <a:cxnSpLocks/>
          </p:cNvCxnSpPr>
          <p:nvPr/>
        </p:nvCxnSpPr>
        <p:spPr>
          <a:xfrm flipV="1">
            <a:off x="8076183" y="4111954"/>
            <a:ext cx="0" cy="23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789B74-5B46-99D9-4067-AD291F242982}"/>
              </a:ext>
            </a:extLst>
          </p:cNvPr>
          <p:cNvCxnSpPr>
            <a:cxnSpLocks/>
          </p:cNvCxnSpPr>
          <p:nvPr/>
        </p:nvCxnSpPr>
        <p:spPr>
          <a:xfrm>
            <a:off x="7931804" y="4111954"/>
            <a:ext cx="144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C110DF-5FBF-4195-0017-4D172B5DB6E1}"/>
              </a:ext>
            </a:extLst>
          </p:cNvPr>
          <p:cNvCxnSpPr>
            <a:cxnSpLocks/>
          </p:cNvCxnSpPr>
          <p:nvPr/>
        </p:nvCxnSpPr>
        <p:spPr>
          <a:xfrm flipV="1">
            <a:off x="7931804" y="3456237"/>
            <a:ext cx="0" cy="655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3DB8B6-83E1-C42B-EF43-D098317D11E4}"/>
              </a:ext>
            </a:extLst>
          </p:cNvPr>
          <p:cNvCxnSpPr>
            <a:cxnSpLocks/>
          </p:cNvCxnSpPr>
          <p:nvPr/>
        </p:nvCxnSpPr>
        <p:spPr>
          <a:xfrm>
            <a:off x="7787424" y="3444206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25E207-ED95-65A7-1538-9A062F4AB390}"/>
              </a:ext>
            </a:extLst>
          </p:cNvPr>
          <p:cNvCxnSpPr>
            <a:cxnSpLocks/>
          </p:cNvCxnSpPr>
          <p:nvPr/>
        </p:nvCxnSpPr>
        <p:spPr>
          <a:xfrm flipV="1">
            <a:off x="7486634" y="3251699"/>
            <a:ext cx="0" cy="284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712EB4-A6C0-5CFF-C015-1A4A6B170D6C}"/>
              </a:ext>
            </a:extLst>
          </p:cNvPr>
          <p:cNvCxnSpPr>
            <a:cxnSpLocks/>
          </p:cNvCxnSpPr>
          <p:nvPr/>
        </p:nvCxnSpPr>
        <p:spPr>
          <a:xfrm flipV="1">
            <a:off x="7787423" y="3259720"/>
            <a:ext cx="0" cy="27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DB34FA-0BED-18A2-71D5-D9080E88EBDA}"/>
              </a:ext>
            </a:extLst>
          </p:cNvPr>
          <p:cNvCxnSpPr>
            <a:cxnSpLocks/>
          </p:cNvCxnSpPr>
          <p:nvPr/>
        </p:nvCxnSpPr>
        <p:spPr>
          <a:xfrm>
            <a:off x="7486634" y="3528425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ECE34D-967E-49DE-335E-823AA1443A3C}"/>
              </a:ext>
            </a:extLst>
          </p:cNvPr>
          <p:cNvCxnSpPr>
            <a:cxnSpLocks/>
          </p:cNvCxnSpPr>
          <p:nvPr/>
        </p:nvCxnSpPr>
        <p:spPr>
          <a:xfrm>
            <a:off x="7486634" y="3251699"/>
            <a:ext cx="300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D359DD-870F-9F58-1791-C298850E75F2}"/>
              </a:ext>
            </a:extLst>
          </p:cNvPr>
          <p:cNvCxnSpPr>
            <a:cxnSpLocks/>
          </p:cNvCxnSpPr>
          <p:nvPr/>
        </p:nvCxnSpPr>
        <p:spPr>
          <a:xfrm>
            <a:off x="7939823" y="3528425"/>
            <a:ext cx="274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643DCD-7ECA-454F-B5F1-03719CA5F98A}"/>
              </a:ext>
            </a:extLst>
          </p:cNvPr>
          <p:cNvCxnSpPr>
            <a:cxnSpLocks/>
          </p:cNvCxnSpPr>
          <p:nvPr/>
        </p:nvCxnSpPr>
        <p:spPr>
          <a:xfrm flipV="1">
            <a:off x="8206526" y="3259720"/>
            <a:ext cx="0" cy="27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DF9DDD-0869-314C-F45A-54305432CB57}"/>
              </a:ext>
            </a:extLst>
          </p:cNvPr>
          <p:cNvGrpSpPr/>
          <p:nvPr/>
        </p:nvGrpSpPr>
        <p:grpSpPr>
          <a:xfrm rot="5400000">
            <a:off x="8186283" y="2841643"/>
            <a:ext cx="267044" cy="294734"/>
            <a:chOff x="8658716" y="1835818"/>
            <a:chExt cx="267044" cy="29473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CC531A-5FED-8790-0CCD-AC9439117560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888860"/>
              <a:ext cx="260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B29E9B-6540-AE1F-86BA-E97CEFB4D1B1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16" y="1929977"/>
              <a:ext cx="261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1777FE-01F3-0C27-EACD-D438B58D65D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1965828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0F609D8-89F1-9040-7D21-502FE6A7A0D9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02707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2F3DFE-E9B1-938E-8DC2-43A267E41E7B}"/>
                </a:ext>
              </a:extLst>
            </p:cNvPr>
            <p:cNvCxnSpPr>
              <a:cxnSpLocks/>
            </p:cNvCxnSpPr>
            <p:nvPr/>
          </p:nvCxnSpPr>
          <p:spPr>
            <a:xfrm>
              <a:off x="8661956" y="2041102"/>
              <a:ext cx="256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323646A-03B8-CA48-362D-475504B2C57A}"/>
                </a:ext>
              </a:extLst>
            </p:cNvPr>
            <p:cNvCxnSpPr>
              <a:cxnSpLocks/>
            </p:cNvCxnSpPr>
            <p:nvPr/>
          </p:nvCxnSpPr>
          <p:spPr>
            <a:xfrm>
              <a:off x="8661748" y="2080860"/>
              <a:ext cx="264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344E0D-454B-FBA8-AABE-EB8E4609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232" y="1835818"/>
              <a:ext cx="0" cy="29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12FBF8-35CD-C39A-7650-89E9235323AF}"/>
              </a:ext>
            </a:extLst>
          </p:cNvPr>
          <p:cNvCxnSpPr/>
          <p:nvPr/>
        </p:nvCxnSpPr>
        <p:spPr>
          <a:xfrm>
            <a:off x="7511427" y="2483066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4F27D48-8B77-6D5D-C5D9-508433A3831E}"/>
              </a:ext>
            </a:extLst>
          </p:cNvPr>
          <p:cNvCxnSpPr>
            <a:cxnSpLocks/>
          </p:cNvCxnSpPr>
          <p:nvPr/>
        </p:nvCxnSpPr>
        <p:spPr>
          <a:xfrm flipV="1">
            <a:off x="7510746" y="2497665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96902D-94B6-199C-A5F5-02F13C3F6B24}"/>
              </a:ext>
            </a:extLst>
          </p:cNvPr>
          <p:cNvCxnSpPr/>
          <p:nvPr/>
        </p:nvCxnSpPr>
        <p:spPr>
          <a:xfrm>
            <a:off x="7511427" y="3249697"/>
            <a:ext cx="267977" cy="26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904239-24C1-86F3-7A70-B702EA1936CC}"/>
              </a:ext>
            </a:extLst>
          </p:cNvPr>
          <p:cNvCxnSpPr>
            <a:cxnSpLocks/>
          </p:cNvCxnSpPr>
          <p:nvPr/>
        </p:nvCxnSpPr>
        <p:spPr>
          <a:xfrm flipV="1">
            <a:off x="7510746" y="3264296"/>
            <a:ext cx="259840" cy="236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FA823E-FF3F-9C25-58B8-F5919A816E61}"/>
              </a:ext>
            </a:extLst>
          </p:cNvPr>
          <p:cNvGrpSpPr/>
          <p:nvPr/>
        </p:nvGrpSpPr>
        <p:grpSpPr>
          <a:xfrm>
            <a:off x="6419835" y="1759783"/>
            <a:ext cx="2462464" cy="914401"/>
            <a:chOff x="6208294" y="886326"/>
            <a:chExt cx="2462464" cy="91440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97BB61-CC6B-B77B-C1CC-46D455BC3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294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A09A8F-087A-6CB7-AE58-A4FCEC4158FF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4" y="886326"/>
              <a:ext cx="2462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6C3A0E-D7F3-7055-12E5-CCB244724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758" y="886326"/>
              <a:ext cx="0" cy="489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171D95-F4B3-456C-23DD-E05AECBBC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504" y="886326"/>
              <a:ext cx="0" cy="721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ED20FE-125E-D818-9C9F-24B0E9041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294" y="1375611"/>
              <a:ext cx="1243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17FC81-0A60-1FF3-AAFD-FC200CE87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62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0A90606-D706-A02A-69D5-6ECB47CDC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6431" y="1375611"/>
              <a:ext cx="0" cy="276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EAA254-0B8C-8631-7169-006283B751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2621" y="1648327"/>
              <a:ext cx="264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DE6F02E-E206-471D-1660-CB4ECBBEB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716" y="1648327"/>
              <a:ext cx="2727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932E8D0-9DD3-9298-4C1B-71DC5B624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7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DF4359-EFBA-4623-6685-BEEEFCE25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316" y="164832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310DE6-262C-13B1-53D0-8AE0C1D72D97}"/>
                </a:ext>
              </a:extLst>
            </p:cNvPr>
            <p:cNvCxnSpPr>
              <a:cxnSpLocks/>
            </p:cNvCxnSpPr>
            <p:nvPr/>
          </p:nvCxnSpPr>
          <p:spPr>
            <a:xfrm>
              <a:off x="6597316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16C0CF-6D8F-1885-0D15-C1503C537D14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90" y="1800727"/>
              <a:ext cx="505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38C237-C6FD-5FA6-EA3C-695B3E4BC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390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62498E6-AFA4-217B-DD43-9F50EEDEE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653" y="1684422"/>
              <a:ext cx="0" cy="116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B33EC35-1A6D-3144-5A46-ABD9A010B9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5094" y="1600200"/>
              <a:ext cx="3007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5FA971-DECB-8C46-1C40-100D26B1348B}"/>
                </a:ext>
              </a:extLst>
            </p:cNvPr>
            <p:cNvCxnSpPr>
              <a:cxnSpLocks/>
            </p:cNvCxnSpPr>
            <p:nvPr/>
          </p:nvCxnSpPr>
          <p:spPr>
            <a:xfrm>
              <a:off x="7102642" y="1684422"/>
              <a:ext cx="1724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3E65ED-1579-23AF-F983-F4DAB5EF873E}"/>
                </a:ext>
              </a:extLst>
            </p:cNvPr>
            <p:cNvCxnSpPr>
              <a:cxnSpLocks/>
            </p:cNvCxnSpPr>
            <p:nvPr/>
          </p:nvCxnSpPr>
          <p:spPr>
            <a:xfrm>
              <a:off x="7575883" y="1684422"/>
              <a:ext cx="1925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3AE59ED-2563-8A5D-E355-62DFA3FEF91A}"/>
              </a:ext>
            </a:extLst>
          </p:cNvPr>
          <p:cNvSpPr txBox="1"/>
          <p:nvPr/>
        </p:nvSpPr>
        <p:spPr>
          <a:xfrm>
            <a:off x="6529886" y="3760576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8C7DA8-7393-E53F-FC50-8DD12E94FAD4}"/>
              </a:ext>
            </a:extLst>
          </p:cNvPr>
          <p:cNvSpPr txBox="1"/>
          <p:nvPr/>
        </p:nvSpPr>
        <p:spPr>
          <a:xfrm>
            <a:off x="6689502" y="190073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D582D4-CBEA-EE19-C5D2-9F53B04E0043}"/>
              </a:ext>
            </a:extLst>
          </p:cNvPr>
          <p:cNvSpPr txBox="1"/>
          <p:nvPr/>
        </p:nvSpPr>
        <p:spPr>
          <a:xfrm>
            <a:off x="7890455" y="1912872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6F5B91-35B0-D419-D781-008709E9A0AB}"/>
              </a:ext>
            </a:extLst>
          </p:cNvPr>
          <p:cNvSpPr txBox="1"/>
          <p:nvPr/>
        </p:nvSpPr>
        <p:spPr>
          <a:xfrm>
            <a:off x="8061312" y="3759788"/>
            <a:ext cx="68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114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E19FA7-7008-D143-F95C-8C49AEB2C4C6}"/>
              </a:ext>
            </a:extLst>
          </p:cNvPr>
          <p:cNvCxnSpPr>
            <a:cxnSpLocks/>
          </p:cNvCxnSpPr>
          <p:nvPr/>
        </p:nvCxnSpPr>
        <p:spPr>
          <a:xfrm>
            <a:off x="7324210" y="3456658"/>
            <a:ext cx="152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E60E949-790F-82B0-4E43-1A8D63EBB1C7}"/>
              </a:ext>
            </a:extLst>
          </p:cNvPr>
          <p:cNvCxnSpPr>
            <a:cxnSpLocks/>
          </p:cNvCxnSpPr>
          <p:nvPr/>
        </p:nvCxnSpPr>
        <p:spPr>
          <a:xfrm flipV="1">
            <a:off x="7318011" y="2674184"/>
            <a:ext cx="0" cy="417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977AAF4-2EFA-61A6-A805-A571879A40E2}"/>
              </a:ext>
            </a:extLst>
          </p:cNvPr>
          <p:cNvCxnSpPr>
            <a:cxnSpLocks/>
          </p:cNvCxnSpPr>
          <p:nvPr/>
        </p:nvCxnSpPr>
        <p:spPr>
          <a:xfrm>
            <a:off x="6916473" y="3091993"/>
            <a:ext cx="191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B75EAF-3763-EC86-E993-26939CF56947}"/>
              </a:ext>
            </a:extLst>
          </p:cNvPr>
          <p:cNvCxnSpPr>
            <a:cxnSpLocks/>
          </p:cNvCxnSpPr>
          <p:nvPr/>
        </p:nvCxnSpPr>
        <p:spPr>
          <a:xfrm>
            <a:off x="7107605" y="2952293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854786-EF5F-E77E-1C04-8C898D1378E6}"/>
              </a:ext>
            </a:extLst>
          </p:cNvPr>
          <p:cNvCxnSpPr>
            <a:cxnSpLocks/>
          </p:cNvCxnSpPr>
          <p:nvPr/>
        </p:nvCxnSpPr>
        <p:spPr>
          <a:xfrm>
            <a:off x="6786261" y="2952293"/>
            <a:ext cx="130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98940F-FAB4-778E-95C5-16E1BDE533B4}"/>
              </a:ext>
            </a:extLst>
          </p:cNvPr>
          <p:cNvCxnSpPr>
            <a:cxnSpLocks/>
          </p:cNvCxnSpPr>
          <p:nvPr/>
        </p:nvCxnSpPr>
        <p:spPr>
          <a:xfrm flipV="1">
            <a:off x="6795449" y="2947760"/>
            <a:ext cx="0" cy="326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157BA8-40EA-1F59-F90A-B4BDDB7F0D62}"/>
              </a:ext>
            </a:extLst>
          </p:cNvPr>
          <p:cNvCxnSpPr>
            <a:cxnSpLocks/>
          </p:cNvCxnSpPr>
          <p:nvPr/>
        </p:nvCxnSpPr>
        <p:spPr>
          <a:xfrm flipV="1">
            <a:off x="6916473" y="2947760"/>
            <a:ext cx="0" cy="15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517667-AED5-6830-A224-5A63CEB964B9}"/>
              </a:ext>
            </a:extLst>
          </p:cNvPr>
          <p:cNvCxnSpPr>
            <a:cxnSpLocks/>
          </p:cNvCxnSpPr>
          <p:nvPr/>
        </p:nvCxnSpPr>
        <p:spPr>
          <a:xfrm flipV="1">
            <a:off x="7107605" y="2947760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CD9729A-E42B-C3A1-8BED-3FF390D2AC5F}"/>
              </a:ext>
            </a:extLst>
          </p:cNvPr>
          <p:cNvCxnSpPr>
            <a:cxnSpLocks/>
          </p:cNvCxnSpPr>
          <p:nvPr/>
        </p:nvCxnSpPr>
        <p:spPr>
          <a:xfrm flipV="1">
            <a:off x="7218933" y="2947760"/>
            <a:ext cx="0" cy="1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EBFCBB7-2F62-8DB3-5E4B-5E68ED56ACFE}"/>
              </a:ext>
            </a:extLst>
          </p:cNvPr>
          <p:cNvCxnSpPr>
            <a:cxnSpLocks/>
          </p:cNvCxnSpPr>
          <p:nvPr/>
        </p:nvCxnSpPr>
        <p:spPr>
          <a:xfrm>
            <a:off x="7213383" y="3091993"/>
            <a:ext cx="11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B58B096-B111-8AC6-BE14-C700C48C7E2A}"/>
              </a:ext>
            </a:extLst>
          </p:cNvPr>
          <p:cNvSpPr txBox="1"/>
          <p:nvPr/>
        </p:nvSpPr>
        <p:spPr>
          <a:xfrm>
            <a:off x="767730" y="608071"/>
            <a:ext cx="184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Blk 654B</a:t>
            </a:r>
          </a:p>
          <a:p>
            <a:r>
              <a:rPr lang="en-US" sz="1600" dirty="0"/>
              <a:t>8</a:t>
            </a:r>
            <a:r>
              <a:rPr lang="en-US" sz="1600" baseline="30000" dirty="0"/>
              <a:t>th</a:t>
            </a:r>
            <a:r>
              <a:rPr lang="en-US" sz="1600" dirty="0"/>
              <a:t> – 14</a:t>
            </a:r>
            <a:r>
              <a:rPr lang="en-US" sz="1600" baseline="30000" dirty="0"/>
              <a:t>th</a:t>
            </a:r>
            <a:r>
              <a:rPr lang="en-US" sz="1600" dirty="0"/>
              <a:t> </a:t>
            </a:r>
            <a:r>
              <a:rPr lang="en-US" sz="1600" dirty="0" err="1"/>
              <a:t>Storey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029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115</Words>
  <Application>Microsoft Office PowerPoint</Application>
  <PresentationFormat>Widescreen</PresentationFormat>
  <Paragraphs>55</Paragraphs>
  <Slides>8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CHEONG Tai Wai</dc:creator>
  <cp:lastModifiedBy>Md. Tanvir Hossain Joarddar</cp:lastModifiedBy>
  <cp:revision>3</cp:revision>
  <dcterms:created xsi:type="dcterms:W3CDTF">2023-10-09T08:15:11Z</dcterms:created>
  <dcterms:modified xsi:type="dcterms:W3CDTF">2024-07-17T04:04:29Z</dcterms:modified>
</cp:coreProperties>
</file>