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41" r:id="rId3"/>
    <p:sldId id="342" r:id="rId4"/>
    <p:sldId id="4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4D65-4E94-1ACA-ACFA-6BC783FD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A6BA7-1B84-61F7-030F-89056A91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B338-C5F6-9038-F302-12273C3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45D4-27FE-5570-4257-DAD7ADE0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F708-F00C-A3C4-75CF-52E5540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725D-B711-0293-99A8-3371F114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8BB8E-476A-CD6F-4881-A69A5032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981E-642C-A00A-360E-438B5AA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465D-6180-8A4F-AEF2-68C9113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3FF7-440E-D04A-5C92-E7AA32A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8B8E8-EAD5-92F9-FA28-5D4CC149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C832-C685-67A1-E735-CEEEED8F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8668-C279-1EB4-0C6A-005BE545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AD7-3B32-C24F-3332-2DC31F8D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05E4-DF32-C530-E2BC-80E13DE2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95E7-C519-0F97-4B6F-91C9BBB9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BE22-9347-1195-E177-D81D0287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F81F-5374-B7A2-DC9B-819E9D06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DC13-774E-9105-67D6-1A2EAA0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94C4-37B2-67E1-CED7-989A9277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DB25-6EDC-0A72-5E17-B85E8804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F19A-4F87-AA76-1681-A94F5C3B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89EF-6B9F-48B3-E1E5-CB70185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ABE2-F3F2-53E3-FA01-4B002874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C8AD-C826-0040-2E11-532E0D65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F327-2C6B-94BB-D911-8B123746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411D-92C4-9C5B-29F2-4DB5A02E6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5931-024D-78F4-194A-78DE07EE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B9B2-453B-025B-728F-15FA49C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45FD-AE18-8A6F-F7F1-FC50D66B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7C6A-C835-F69F-4687-BF6925FA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61E-4175-A260-9F51-CFC7AC49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88E3-F58C-20CD-F800-A35D3E8F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D1C3A-0B5E-1087-C6D6-5CB3FB6FE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5CDAD-96E1-411D-0B2E-2D13B7AFF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71DD6-3712-FDD6-A5D6-F86499206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8901A-5F5B-8046-BB93-4E2DDE31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06249-7BAD-496D-7BAB-5F91F77C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5DA42-BADD-C518-5696-60735CE2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AEAB-47C3-A495-C2DF-9E123835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67461-DA1A-F0A4-1288-62ECE6B3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7DBFE-E72F-3A92-B87A-A86C130C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20D76-A5E7-A7B4-108D-6B05D8DA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2CA80-D8E3-46C9-7E1C-ADA74F4E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9EF9C-A93D-5F75-7E1D-31B585E5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8246-3FAA-F870-5309-FFA662F0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CF3-A654-B885-F8D1-800C8D8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F913-67CC-E29D-0CA8-0BCB6255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A776-3521-8E67-0A84-16C10145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A5EB-87D0-B235-FAA2-F97E1164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3B54-EAD9-4AD5-147C-CCB05E2B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B879-62BC-E9E4-37F5-D9D13A11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9853-B134-2269-4B1E-FA1E4F81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1344E-0365-AC47-3171-3641EA53B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BE17-7CBC-B53F-AB37-E0B0C6DCC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FC26-B1AA-7F5F-FB8E-78864C43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C914-9533-6877-1070-0F3CA9A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6E47-3190-2A3D-6C5D-446A2CAA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DAA95-49A1-58D2-44D1-E377BC17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3BE5-657F-43E2-9CC5-A6BF6C65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A8EE-27AF-0E91-E2CC-D415E3280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60380-A0FC-4822-BAF9-8BE9BA7C161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9EB7-AEB6-D9A1-1AC0-9835C06D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E079-E81C-31E9-2318-85DB670B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3A9B9-503C-4911-9D90-67DFC2C62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Waterway-sunrise-ii_654C</a:t>
            </a:r>
          </a:p>
        </p:txBody>
      </p:sp>
    </p:spTree>
    <p:extLst>
      <p:ext uri="{BB962C8B-B14F-4D97-AF65-F5344CB8AC3E}">
        <p14:creationId xmlns:p14="http://schemas.microsoft.com/office/powerpoint/2010/main" val="294228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658485C9-35B4-F8B1-D322-85754246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6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00B72142-F6B8-39DC-0ACC-ACD4359F2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00B72142-F6B8-39DC-0ACC-ACD4359F2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9" y="0"/>
            <a:ext cx="9696842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0F959D-D39A-F431-728E-14B7E09AF4A1}"/>
              </a:ext>
            </a:extLst>
          </p:cNvPr>
          <p:cNvGrpSpPr>
            <a:grpSpLocks/>
          </p:cNvGrpSpPr>
          <p:nvPr/>
        </p:nvGrpSpPr>
        <p:grpSpPr>
          <a:xfrm rot="18892979">
            <a:off x="5070773" y="3735122"/>
            <a:ext cx="1289129" cy="662211"/>
            <a:chOff x="5591028" y="4671789"/>
            <a:chExt cx="1289129" cy="66221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FDC052-EF5B-FC32-E147-DE6B11EAFDD4}"/>
                </a:ext>
              </a:extLst>
            </p:cNvPr>
            <p:cNvCxnSpPr>
              <a:cxnSpLocks/>
            </p:cNvCxnSpPr>
            <p:nvPr/>
          </p:nvCxnSpPr>
          <p:spPr>
            <a:xfrm rot="2707021">
              <a:off x="5590403" y="4965274"/>
              <a:ext cx="306345" cy="305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381CD3-BF8C-977A-8256-93C2297A9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24266C-4572-1B25-4285-C354DA05B9E1}"/>
                </a:ext>
              </a:extLst>
            </p:cNvPr>
            <p:cNvCxnSpPr>
              <a:cxnSpLocks/>
            </p:cNvCxnSpPr>
            <p:nvPr/>
          </p:nvCxnSpPr>
          <p:spPr>
            <a:xfrm rot="2707021" flipH="1" flipV="1">
              <a:off x="6717175" y="4679478"/>
              <a:ext cx="24476" cy="24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A5E154-B1D6-35ED-1E97-2EA9FF67A013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E3531A-D128-B444-D73C-A844065DDD9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DDC3D8-F915-5DC4-F3B7-E103D7B3EE5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3D80C3-146C-3425-C514-0CEAE9D93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D5F5CB-47BB-C06D-5989-19C63628574B}"/>
                </a:ext>
              </a:extLst>
            </p:cNvPr>
            <p:cNvCxnSpPr>
              <a:cxnSpLocks/>
            </p:cNvCxnSpPr>
            <p:nvPr/>
          </p:nvCxnSpPr>
          <p:spPr>
            <a:xfrm rot="2707021" flipH="1" flipV="1">
              <a:off x="5732438" y="4676416"/>
              <a:ext cx="22273" cy="221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B97988-4430-7EB9-4623-CF4A29AD5B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CB1C8-E12D-DDA1-7C3D-79C2366862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E959285-1061-CAE2-262C-C0281817F045}"/>
                </a:ext>
              </a:extLst>
            </p:cNvPr>
            <p:cNvCxnSpPr>
              <a:cxnSpLocks/>
            </p:cNvCxnSpPr>
            <p:nvPr/>
          </p:nvCxnSpPr>
          <p:spPr>
            <a:xfrm rot="2707021" flipH="1" flipV="1">
              <a:off x="6577169" y="4972254"/>
              <a:ext cx="303602" cy="3023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1CFC41-1DA2-E26A-A7D3-357DD55DC96C}"/>
              </a:ext>
            </a:extLst>
          </p:cNvPr>
          <p:cNvGrpSpPr>
            <a:grpSpLocks/>
          </p:cNvGrpSpPr>
          <p:nvPr/>
        </p:nvGrpSpPr>
        <p:grpSpPr>
          <a:xfrm rot="8107722">
            <a:off x="5090636" y="2623760"/>
            <a:ext cx="1289502" cy="662211"/>
            <a:chOff x="5589464" y="4671789"/>
            <a:chExt cx="1289502" cy="6622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61974-4CBA-BC0D-9290-5E0A3750CFFD}"/>
                </a:ext>
              </a:extLst>
            </p:cNvPr>
            <p:cNvCxnSpPr>
              <a:cxnSpLocks/>
            </p:cNvCxnSpPr>
            <p:nvPr/>
          </p:nvCxnSpPr>
          <p:spPr>
            <a:xfrm rot="13492278" flipH="1" flipV="1">
              <a:off x="5589464" y="4960757"/>
              <a:ext cx="308223" cy="309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BBD7D8-AF11-5DA7-E8F7-B3D989931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67B92A-4D10-1D74-EE0B-1F8DB8A4A382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6721348" y="4677724"/>
              <a:ext cx="16131" cy="162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B37699-7D33-7097-16DE-CD2DA34ED077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E04A29-60B4-A52D-4F15-2C69141E425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35CC27-C6A8-587C-62E4-A81E070588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34C273-B2E6-46D7-6260-FEC66CDF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1B360-DDA7-FF39-A820-D69D5C9BC86A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5734000" y="4675742"/>
              <a:ext cx="19149" cy="192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1E1E00-E70A-1547-8433-400576C0BD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9E15E6-9467-CCC9-6922-943D19BE32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61116CF-14F6-2652-6F12-1B85C5E836CE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6568296" y="4960568"/>
              <a:ext cx="310670" cy="3120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8689CD-C12B-B81E-AC8E-E06C8A3B1106}"/>
              </a:ext>
            </a:extLst>
          </p:cNvPr>
          <p:cNvGrpSpPr>
            <a:grpSpLocks/>
          </p:cNvGrpSpPr>
          <p:nvPr/>
        </p:nvGrpSpPr>
        <p:grpSpPr>
          <a:xfrm rot="8107722">
            <a:off x="6119292" y="1592429"/>
            <a:ext cx="1291038" cy="662211"/>
            <a:chOff x="5588891" y="4671789"/>
            <a:chExt cx="1291038" cy="66221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335BE9-DC46-FCF0-35D8-56C7D2C3F2B2}"/>
                </a:ext>
              </a:extLst>
            </p:cNvPr>
            <p:cNvCxnSpPr>
              <a:cxnSpLocks/>
            </p:cNvCxnSpPr>
            <p:nvPr/>
          </p:nvCxnSpPr>
          <p:spPr>
            <a:xfrm rot="13492278" flipH="1" flipV="1">
              <a:off x="5588891" y="4959369"/>
              <a:ext cx="309368" cy="3107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691453-5B6F-A95C-CF7A-3B3562219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CA4AE50-A177-6B99-51CD-3FEB514397C3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6723360" y="4676892"/>
              <a:ext cx="12104" cy="12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161F46-0FCE-4F78-55D0-3788F1D5B63A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9A73C6-9F14-13AF-B656-5A9625D80CD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96A9B-D3E1-F320-4D4C-41B5985E1D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25FAF4-732B-380B-B162-A6B79D74C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C06F1B-6940-A127-EB04-41EB2C35FDB9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5736438" y="4674736"/>
              <a:ext cx="14273" cy="143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1C6DA-AC96-0EB2-FF2A-D409F589C2E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4772B4-DAE2-5329-72D6-5AE1A0F97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BE0A532-869B-59A8-10E3-F7E2CE0170D5}"/>
                </a:ext>
              </a:extLst>
            </p:cNvPr>
            <p:cNvCxnSpPr>
              <a:cxnSpLocks/>
            </p:cNvCxnSpPr>
            <p:nvPr/>
          </p:nvCxnSpPr>
          <p:spPr>
            <a:xfrm rot="13492278">
              <a:off x="6565000" y="4954245"/>
              <a:ext cx="314929" cy="3134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F82328-20E5-FFC7-83F2-89BED7FF9F68}"/>
              </a:ext>
            </a:extLst>
          </p:cNvPr>
          <p:cNvGrpSpPr>
            <a:grpSpLocks/>
          </p:cNvGrpSpPr>
          <p:nvPr/>
        </p:nvGrpSpPr>
        <p:grpSpPr>
          <a:xfrm rot="2727468">
            <a:off x="7063161" y="1761589"/>
            <a:ext cx="708285" cy="1063751"/>
            <a:chOff x="7176824" y="4190081"/>
            <a:chExt cx="708285" cy="106375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DBDA76-75C8-857E-34EB-EF06DB4E2E35}"/>
                </a:ext>
              </a:extLst>
            </p:cNvPr>
            <p:cNvCxnSpPr>
              <a:cxnSpLocks/>
            </p:cNvCxnSpPr>
            <p:nvPr/>
          </p:nvCxnSpPr>
          <p:spPr>
            <a:xfrm>
              <a:off x="7258840" y="5253832"/>
              <a:ext cx="6262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16EDD9-79AF-1DF0-F9F5-5858F6CEE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109" y="4330700"/>
              <a:ext cx="0" cy="923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8B38B0-F4DB-9F78-3620-1AD86AFC07BF}"/>
                </a:ext>
              </a:extLst>
            </p:cNvPr>
            <p:cNvCxnSpPr>
              <a:cxnSpLocks/>
            </p:cNvCxnSpPr>
            <p:nvPr/>
          </p:nvCxnSpPr>
          <p:spPr>
            <a:xfrm rot="18872532" flipV="1">
              <a:off x="7175557" y="4364588"/>
              <a:ext cx="159828" cy="1572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F8345E-DB09-E296-FF06-F2944DA74399}"/>
                </a:ext>
              </a:extLst>
            </p:cNvPr>
            <p:cNvCxnSpPr>
              <a:cxnSpLocks/>
            </p:cNvCxnSpPr>
            <p:nvPr/>
          </p:nvCxnSpPr>
          <p:spPr>
            <a:xfrm rot="18872532">
              <a:off x="7395185" y="4586464"/>
              <a:ext cx="405438" cy="411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D236BA-9632-460D-742F-5F97BAFE7C00}"/>
                </a:ext>
              </a:extLst>
            </p:cNvPr>
            <p:cNvCxnSpPr>
              <a:cxnSpLocks/>
            </p:cNvCxnSpPr>
            <p:nvPr/>
          </p:nvCxnSpPr>
          <p:spPr>
            <a:xfrm>
              <a:off x="7313609" y="4555331"/>
              <a:ext cx="0" cy="2270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7839AC-F226-A043-33C5-227B7F132E6D}"/>
                </a:ext>
              </a:extLst>
            </p:cNvPr>
            <p:cNvCxnSpPr>
              <a:cxnSpLocks/>
            </p:cNvCxnSpPr>
            <p:nvPr/>
          </p:nvCxnSpPr>
          <p:spPr>
            <a:xfrm rot="18872532">
              <a:off x="7258000" y="4327310"/>
              <a:ext cx="12922" cy="131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98EED6-2836-5739-9285-425CF8B67C75}"/>
                </a:ext>
              </a:extLst>
            </p:cNvPr>
            <p:cNvCxnSpPr>
              <a:cxnSpLocks/>
            </p:cNvCxnSpPr>
            <p:nvPr/>
          </p:nvCxnSpPr>
          <p:spPr>
            <a:xfrm rot="18872532" flipH="1" flipV="1">
              <a:off x="7263920" y="4534088"/>
              <a:ext cx="41758" cy="424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C2EF0-667C-BD2B-6CA4-3D65E4A81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840" y="5036344"/>
              <a:ext cx="0" cy="2174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E8B60C-684F-E626-BC7C-3BCDA8454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8840" y="5036344"/>
              <a:ext cx="5235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5FB85B-C36D-FEAA-614D-3CB1A0B67A30}"/>
                </a:ext>
              </a:extLst>
            </p:cNvPr>
            <p:cNvCxnSpPr>
              <a:cxnSpLocks/>
            </p:cNvCxnSpPr>
            <p:nvPr/>
          </p:nvCxnSpPr>
          <p:spPr>
            <a:xfrm>
              <a:off x="7313580" y="4782355"/>
              <a:ext cx="0" cy="2563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FF98166-A02F-8B2F-E36F-7F6B6882887A}"/>
                </a:ext>
              </a:extLst>
            </p:cNvPr>
            <p:cNvCxnSpPr>
              <a:cxnSpLocks/>
            </p:cNvCxnSpPr>
            <p:nvPr/>
          </p:nvCxnSpPr>
          <p:spPr>
            <a:xfrm rot="18872532">
              <a:off x="7538178" y="4187792"/>
              <a:ext cx="284146" cy="2887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1CAEB8-3C3F-260D-52F7-A5F291CD4D16}"/>
              </a:ext>
            </a:extLst>
          </p:cNvPr>
          <p:cNvGrpSpPr>
            <a:grpSpLocks/>
          </p:cNvGrpSpPr>
          <p:nvPr/>
        </p:nvGrpSpPr>
        <p:grpSpPr>
          <a:xfrm>
            <a:off x="2918082" y="2673392"/>
            <a:ext cx="1833193" cy="1088190"/>
            <a:chOff x="2760911" y="2673392"/>
            <a:chExt cx="1833193" cy="108819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4DB04D1-4302-C4AF-92CC-F132DDDB7E67}"/>
                </a:ext>
              </a:extLst>
            </p:cNvPr>
            <p:cNvGrpSpPr>
              <a:grpSpLocks/>
            </p:cNvGrpSpPr>
            <p:nvPr/>
          </p:nvGrpSpPr>
          <p:grpSpPr>
            <a:xfrm rot="8098539">
              <a:off x="3491699" y="2659177"/>
              <a:ext cx="1088190" cy="1116620"/>
              <a:chOff x="4311479" y="3107531"/>
              <a:chExt cx="1088190" cy="111662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C784BAD-F858-1A8D-0543-F8370354E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1479" y="3112294"/>
                <a:ext cx="398634" cy="4008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F1B8687-D5E7-BA2E-DC2D-03F59EA35972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 flipH="1">
                <a:off x="4188031" y="3807125"/>
                <a:ext cx="831908" cy="21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D4F570D-4CDB-5191-1DA5-0CF233D0766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84930" y="3529602"/>
                <a:ext cx="0" cy="6294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F0511EF-F4FC-BACA-E2F4-935E2C2BB90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 flipH="1">
                <a:off x="5199014" y="3577684"/>
                <a:ext cx="1288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D3D7538-0CC7-8308-49D4-620FFC561D10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96986" y="3363369"/>
                <a:ext cx="0" cy="1839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98E41E0-036B-85C1-198C-6A6D83FCA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113" y="3107531"/>
                <a:ext cx="147637" cy="1497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D3C5BE5-7EE9-2E6A-954E-3F29D457C1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51" y="3171825"/>
                <a:ext cx="85961" cy="857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D3713E6-6FBD-AC56-3C2A-2F1183FB56D2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4897872" y="3281226"/>
                <a:ext cx="309797" cy="1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F590EE-5B44-6407-5416-3649CDEA514C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174316" y="3514061"/>
                <a:ext cx="0" cy="12321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EDFB62-A8D7-D080-C8C8-0E95BD0B252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12217" y="3566725"/>
                <a:ext cx="13887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7B3A954-2883-095B-E37F-73BB9F5EB72F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734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1753D3-DD25-E2B7-E89F-4816DE1B8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0" cy="3914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3A5A3EC-453B-7187-796C-0A3FA58F1C2F}"/>
                </a:ext>
              </a:extLst>
            </p:cNvPr>
            <p:cNvCxnSpPr>
              <a:cxnSpLocks/>
            </p:cNvCxnSpPr>
            <p:nvPr/>
          </p:nvCxnSpPr>
          <p:spPr>
            <a:xfrm>
              <a:off x="3081338" y="3659409"/>
              <a:ext cx="4048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328AFE-3AFA-5257-7506-41C5AF6CE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6150" y="3570690"/>
              <a:ext cx="0" cy="887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DA68B4-BCB6-F372-818E-F879D19B3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6150" y="3568309"/>
              <a:ext cx="2579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824E01-3835-E7C8-3256-E3990D9DB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911" y="3330314"/>
              <a:ext cx="10849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71617D-F433-7A42-AB39-36A096A69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330314"/>
              <a:ext cx="0" cy="2067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B67C0D-1F83-69D9-2F52-17F3B168E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644" y="3541805"/>
              <a:ext cx="2206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EC79FE-1265-6949-CA18-F87D979ED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338" y="3541805"/>
              <a:ext cx="0" cy="1199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AF806D-2E34-49BC-6427-5D79E143AFF2}"/>
                </a:ext>
              </a:extLst>
            </p:cNvPr>
            <p:cNvCxnSpPr>
              <a:cxnSpLocks/>
            </p:cNvCxnSpPr>
            <p:nvPr/>
          </p:nvCxnSpPr>
          <p:spPr>
            <a:xfrm>
              <a:off x="3495236" y="2849187"/>
              <a:ext cx="20284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FF6BE5-7F31-03AA-5B3F-ADC1AD0E2138}"/>
                </a:ext>
              </a:extLst>
            </p:cNvPr>
            <p:cNvCxnSpPr>
              <a:cxnSpLocks/>
            </p:cNvCxnSpPr>
            <p:nvPr/>
          </p:nvCxnSpPr>
          <p:spPr>
            <a:xfrm>
              <a:off x="3495236" y="2849187"/>
              <a:ext cx="0" cy="91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4C1E01-AB5A-519F-2DC1-744A45E6B896}"/>
                </a:ext>
              </a:extLst>
            </p:cNvPr>
            <p:cNvCxnSpPr>
              <a:cxnSpLocks/>
            </p:cNvCxnSpPr>
            <p:nvPr/>
          </p:nvCxnSpPr>
          <p:spPr>
            <a:xfrm>
              <a:off x="3698081" y="2847479"/>
              <a:ext cx="0" cy="91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AAD7C16-18EF-A637-8D5E-400F37E6EC77}"/>
              </a:ext>
            </a:extLst>
          </p:cNvPr>
          <p:cNvGrpSpPr>
            <a:grpSpLocks/>
          </p:cNvGrpSpPr>
          <p:nvPr/>
        </p:nvGrpSpPr>
        <p:grpSpPr>
          <a:xfrm flipV="1">
            <a:off x="3148622" y="3927287"/>
            <a:ext cx="1792705" cy="1142265"/>
            <a:chOff x="2760911" y="2719372"/>
            <a:chExt cx="1792705" cy="11422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0C0DD5F-5D5F-A5F7-AD79-DBF2540C7606}"/>
                </a:ext>
              </a:extLst>
            </p:cNvPr>
            <p:cNvGrpSpPr>
              <a:grpSpLocks/>
            </p:cNvGrpSpPr>
            <p:nvPr/>
          </p:nvGrpSpPr>
          <p:grpSpPr>
            <a:xfrm rot="8098539">
              <a:off x="3502671" y="2810693"/>
              <a:ext cx="1142265" cy="959624"/>
              <a:chOff x="4309229" y="3107531"/>
              <a:chExt cx="1142265" cy="95962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175D598-2FF5-6BF2-7BC6-7747465A2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1479" y="3112294"/>
                <a:ext cx="398634" cy="4008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88E5B8B-F958-B3AB-9170-9685D6CF9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29" y="3514705"/>
                <a:ext cx="554831" cy="552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F7FB786-CFDA-9CE5-C03D-6480DE47C9A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106402" y="3477796"/>
                <a:ext cx="0" cy="6901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2335720-D007-507F-5F69-3BCC77C74A9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96986" y="3363369"/>
                <a:ext cx="0" cy="1839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27676F-2C86-8401-F202-BE435250E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113" y="3107531"/>
                <a:ext cx="147637" cy="1497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0A64137-0621-6A2D-B90D-2B4AE6ED34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51" y="3171825"/>
                <a:ext cx="85961" cy="857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6973315-1C42-F18B-73FB-1FB4ED33E71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4897872" y="3281226"/>
                <a:ext cx="309797" cy="1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C2E0D63-3D15-E022-794C-A84DEE7DCA7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195788" y="3462255"/>
                <a:ext cx="0" cy="1839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9DC10CC-F462-6462-69F8-ACAAE2401F0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12217" y="3566725"/>
                <a:ext cx="13887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61E7B1-6D6E-1E37-E68E-8A70E54D3982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9831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9919836-9F45-401D-0C2F-46CB3953CB7F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0" cy="3914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8E4B3E-B6FF-469D-5912-81A9B5B3FBEC}"/>
                </a:ext>
              </a:extLst>
            </p:cNvPr>
            <p:cNvCxnSpPr>
              <a:cxnSpLocks/>
            </p:cNvCxnSpPr>
            <p:nvPr/>
          </p:nvCxnSpPr>
          <p:spPr>
            <a:xfrm>
              <a:off x="3081338" y="3659409"/>
              <a:ext cx="4048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B9689C-4A23-D557-9F4E-82ACCF5C9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6150" y="3570690"/>
              <a:ext cx="0" cy="887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E041D2-5E8C-BFB8-574D-D1BB4EB7EE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6150" y="3568309"/>
              <a:ext cx="1385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CCB8C4F-8490-EA07-45C2-8A3AEB927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911" y="3330314"/>
              <a:ext cx="10849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7EE5D9-31D2-1204-F545-6D5C7AC82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330314"/>
              <a:ext cx="0" cy="2067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D4C5CF-B787-D95E-D1D9-9A056E94E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644" y="3541805"/>
              <a:ext cx="2206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D90A0-AA46-24FE-0257-3C5B21525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338" y="3541805"/>
              <a:ext cx="0" cy="1199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0B6235-057D-43FE-076F-AD5171B2E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4704" y="3570690"/>
              <a:ext cx="0" cy="583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07FAA02-267D-35E6-660B-C6141455AB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4704" y="3629015"/>
              <a:ext cx="2495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7A8E30-AE5C-6555-25A2-A37328AF849F}"/>
              </a:ext>
            </a:extLst>
          </p:cNvPr>
          <p:cNvGrpSpPr>
            <a:grpSpLocks/>
          </p:cNvGrpSpPr>
          <p:nvPr/>
        </p:nvGrpSpPr>
        <p:grpSpPr>
          <a:xfrm flipH="1">
            <a:off x="7560718" y="559112"/>
            <a:ext cx="1811020" cy="1090440"/>
            <a:chOff x="2760911" y="2726954"/>
            <a:chExt cx="1811020" cy="109044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09693C6-F833-5B1E-3841-F51208D18F30}"/>
                </a:ext>
              </a:extLst>
            </p:cNvPr>
            <p:cNvGrpSpPr>
              <a:grpSpLocks/>
            </p:cNvGrpSpPr>
            <p:nvPr/>
          </p:nvGrpSpPr>
          <p:grpSpPr>
            <a:xfrm rot="8098539">
              <a:off x="3546899" y="2792362"/>
              <a:ext cx="1090440" cy="959624"/>
              <a:chOff x="4309229" y="3107531"/>
              <a:chExt cx="1090440" cy="95962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430DD95-7D57-71E3-F447-F02C832D6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1479" y="3112294"/>
                <a:ext cx="398634" cy="4008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E42D399-13A6-65CA-99EE-D126B0954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29" y="3514705"/>
                <a:ext cx="554831" cy="5524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F4B57EA-A2AF-DAF7-B9F0-B7363137793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84930" y="3529602"/>
                <a:ext cx="0" cy="6294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BFE08A2-46AA-0827-621E-C0831E88AC3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 flipH="1">
                <a:off x="5199014" y="3577684"/>
                <a:ext cx="1288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3FF8C37-FCCD-9A91-F42A-E639660F66C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96986" y="3363369"/>
                <a:ext cx="0" cy="1839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2081F05-6D9A-0DBA-7DEF-479DBD950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113" y="3107531"/>
                <a:ext cx="147637" cy="1497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AED1CC3-7CE0-803B-A812-65315659B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51" y="3171825"/>
                <a:ext cx="85961" cy="857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512C0E9-A2DA-404E-73E2-C56FD208258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4894504" y="3281099"/>
                <a:ext cx="309797" cy="14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7A60A71-3D35-75F3-5216-18E5B6111702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174316" y="3514061"/>
                <a:ext cx="0" cy="12321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D427DF-A333-E69E-DBBD-EBD25BDEFA3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1461">
                <a:off x="5012217" y="3566725"/>
                <a:ext cx="13887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FE602-FF02-8AA2-1ABB-C8B34EBD534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9831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8B4BE5-9870-E4F8-1FCA-3061AEC5600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0" cy="3914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4B75886-15E7-E283-4AB8-4CDDF9D3115E}"/>
                </a:ext>
              </a:extLst>
            </p:cNvPr>
            <p:cNvCxnSpPr>
              <a:cxnSpLocks/>
            </p:cNvCxnSpPr>
            <p:nvPr/>
          </p:nvCxnSpPr>
          <p:spPr>
            <a:xfrm>
              <a:off x="3081338" y="3659409"/>
              <a:ext cx="4048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8049450-5419-CDBF-5D1C-B0F10E42E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6150" y="3570690"/>
              <a:ext cx="0" cy="887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F87ADA-7547-A8A4-8CF1-AC0E10517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6150" y="3568309"/>
              <a:ext cx="2579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79B4E2-96D1-50F1-6792-EDB60C79C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911" y="3330314"/>
              <a:ext cx="10849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605108-AA02-92D9-BC57-76B0387F0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330314"/>
              <a:ext cx="0" cy="2067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0A2D29-E55A-B407-480B-38F61E892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644" y="3541805"/>
              <a:ext cx="2206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B520AC-743C-AAF4-C964-0E851BEC3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338" y="3541805"/>
              <a:ext cx="0" cy="1199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51EA863-4DA2-EBD1-4E95-74AEA50A6102}"/>
              </a:ext>
            </a:extLst>
          </p:cNvPr>
          <p:cNvGrpSpPr>
            <a:grpSpLocks/>
          </p:cNvGrpSpPr>
          <p:nvPr/>
        </p:nvGrpSpPr>
        <p:grpSpPr>
          <a:xfrm flipH="1" flipV="1">
            <a:off x="8375189" y="1719855"/>
            <a:ext cx="988588" cy="725340"/>
            <a:chOff x="2760911" y="2936450"/>
            <a:chExt cx="988588" cy="72534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25B6939-9E88-46F7-5022-C5566109D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412" y="2936450"/>
              <a:ext cx="0" cy="6326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85C8D5C-091D-9661-8800-CB0AB7AA7C60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9831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866552-9AF6-34EE-154E-03C602CAB6EC}"/>
                </a:ext>
              </a:extLst>
            </p:cNvPr>
            <p:cNvCxnSpPr>
              <a:cxnSpLocks/>
            </p:cNvCxnSpPr>
            <p:nvPr/>
          </p:nvCxnSpPr>
          <p:spPr>
            <a:xfrm>
              <a:off x="2760911" y="2938830"/>
              <a:ext cx="0" cy="3914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B3C312A-C3E3-C23C-1D76-E1FF9370B8A7}"/>
                </a:ext>
              </a:extLst>
            </p:cNvPr>
            <p:cNvCxnSpPr>
              <a:cxnSpLocks/>
            </p:cNvCxnSpPr>
            <p:nvPr/>
          </p:nvCxnSpPr>
          <p:spPr>
            <a:xfrm>
              <a:off x="3081338" y="3659409"/>
              <a:ext cx="4048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399B5C9-8B5D-D3B3-FEE4-2CDFFE1098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6150" y="3563449"/>
              <a:ext cx="0" cy="983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28C48E-1DBA-33CF-6FF3-F2AAB077AE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6150" y="3568309"/>
              <a:ext cx="2633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0D104F-69C0-CB05-20D4-2BE24FCCB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911" y="3330314"/>
              <a:ext cx="10849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B04E18-ED41-41A3-E510-F4408382D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330314"/>
              <a:ext cx="0" cy="2067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1FE0426-B334-5093-74F9-F75EB5D87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644" y="3541805"/>
              <a:ext cx="2206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40163B-8410-FD56-6D63-D90633D33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338" y="3541805"/>
              <a:ext cx="0" cy="1199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1A1382-8AE3-35F3-38DD-3B15356A83FB}"/>
              </a:ext>
            </a:extLst>
          </p:cNvPr>
          <p:cNvGrpSpPr>
            <a:grpSpLocks/>
          </p:cNvGrpSpPr>
          <p:nvPr/>
        </p:nvGrpSpPr>
        <p:grpSpPr>
          <a:xfrm rot="16200000">
            <a:off x="6355364" y="2868825"/>
            <a:ext cx="498626" cy="501120"/>
            <a:chOff x="5493263" y="2538948"/>
            <a:chExt cx="498626" cy="50112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478912-8D84-0B48-9133-31FB2A715B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93720" y="2877308"/>
              <a:ext cx="157540" cy="1584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4A0F736-5F54-B005-E37A-0CF2AA97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F1B7F6A-A1B4-37E4-F6B1-B2C939412A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9762B1B-4C56-9CAF-D254-6684E2881EB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B44458-6F2E-A292-54EF-A327D3B4103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F01DD9-1E82-DFB7-909E-0F46234B8D0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90749" y="2675682"/>
              <a:ext cx="163569" cy="1578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B2F342-4ABD-4AAF-D1CB-7A04BD6A533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78991" y="2694597"/>
              <a:ext cx="159522" cy="1500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665C17-722F-DD24-C609-A2FB10C92C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64874" y="2711154"/>
              <a:ext cx="159463" cy="152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E134B62-F928-8ADA-4992-B7CB76EE682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44639" y="2725428"/>
              <a:ext cx="165431" cy="157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0F12B89-53E1-03F8-41B7-E2380441EEA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28773" y="2740235"/>
              <a:ext cx="167815" cy="155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E6B4A1-2967-3BFE-EFD4-D8FFE6A9C0C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7222" y="2759360"/>
              <a:ext cx="160386" cy="15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853BBD8-39F7-0CB5-A369-3FAAF866579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05850" y="2773900"/>
              <a:ext cx="154838" cy="1533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FE1E08E-ED58-A971-22E6-D3AE4F231A8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91563" y="2787905"/>
              <a:ext cx="155206" cy="155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AEEF6B-2A14-3EED-03A4-77598E76925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8388" y="2736626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5A065C8-B80A-963B-0054-EED711EE28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93741" y="2612869"/>
              <a:ext cx="268009" cy="2665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D9C63BD-9FB2-2EB7-3C46-E6B0A76B60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8929" y="2616874"/>
              <a:ext cx="61289" cy="602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C3DEB10-7A24-5356-36B0-7DBBD77C2D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845262" y="2677635"/>
              <a:ext cx="36039" cy="338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3A30330-EED1-DFB2-4277-8A1DF9D73F9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848728" y="2745252"/>
              <a:ext cx="79779" cy="15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AD4EF4-B68A-E7F7-4DC5-67EB41CBE498}"/>
              </a:ext>
            </a:extLst>
          </p:cNvPr>
          <p:cNvGrpSpPr>
            <a:grpSpLocks/>
          </p:cNvGrpSpPr>
          <p:nvPr/>
        </p:nvGrpSpPr>
        <p:grpSpPr>
          <a:xfrm rot="2683389">
            <a:off x="3337846" y="3644630"/>
            <a:ext cx="564412" cy="514151"/>
            <a:chOff x="5424360" y="2525917"/>
            <a:chExt cx="564412" cy="514151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EF0C555-37E8-9D75-0EF7-2CF6AA8FCC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93720" y="2877308"/>
              <a:ext cx="157540" cy="1584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063F6C4-02F1-9112-D2CD-B4B477A46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AC8AA6D-5D3C-0953-82CC-CE2F0F1B1FAB}"/>
                </a:ext>
              </a:extLst>
            </p:cNvPr>
            <p:cNvCxnSpPr>
              <a:cxnSpLocks/>
            </p:cNvCxnSpPr>
            <p:nvPr/>
          </p:nvCxnSpPr>
          <p:spPr>
            <a:xfrm rot="18916611" flipV="1">
              <a:off x="5977498" y="2677681"/>
              <a:ext cx="0" cy="312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AFBD42B-5431-ED3E-75BE-E3BB2D1BCF4A}"/>
                </a:ext>
              </a:extLst>
            </p:cNvPr>
            <p:cNvCxnSpPr>
              <a:cxnSpLocks/>
            </p:cNvCxnSpPr>
            <p:nvPr/>
          </p:nvCxnSpPr>
          <p:spPr>
            <a:xfrm rot="18916611" flipH="1">
              <a:off x="5885250" y="2713924"/>
              <a:ext cx="98820" cy="9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3A77201-9417-8F33-9EE0-13A2FBE6D45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90749" y="2675682"/>
              <a:ext cx="163569" cy="1578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FACDDFA-51A2-A9B0-9D3B-7A40E27D087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78991" y="2694597"/>
              <a:ext cx="159522" cy="1500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870E432-27EE-5CDD-B825-83C5A6788A3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64874" y="2711154"/>
              <a:ext cx="159463" cy="152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D371703-9029-6904-C3A3-AECD41A14C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44639" y="2725428"/>
              <a:ext cx="165431" cy="157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12BFA39-D8E9-F9C3-D75D-D1C8DE60405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28773" y="2740235"/>
              <a:ext cx="167815" cy="155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1252B9A-88F0-A1A9-4090-3D0003514B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7222" y="2759360"/>
              <a:ext cx="160386" cy="15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77853C9-A134-C047-B71C-D7B563A8DCF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05850" y="2773900"/>
              <a:ext cx="154838" cy="1533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1AB1E98-7DD6-C106-4CA8-68962D88DF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91563" y="2787905"/>
              <a:ext cx="155206" cy="155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A458D9-BAAA-8E3D-264B-0F6BA870D2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8388" y="2736626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F981384-6F2A-197E-96D5-2D20946175A1}"/>
                </a:ext>
              </a:extLst>
            </p:cNvPr>
            <p:cNvCxnSpPr>
              <a:cxnSpLocks/>
            </p:cNvCxnSpPr>
            <p:nvPr/>
          </p:nvCxnSpPr>
          <p:spPr>
            <a:xfrm rot="18916611" flipH="1">
              <a:off x="5424360" y="2709708"/>
              <a:ext cx="475651" cy="3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277BB3-9C90-A19D-9374-3F21FA7A2724}"/>
                </a:ext>
              </a:extLst>
            </p:cNvPr>
            <p:cNvCxnSpPr>
              <a:cxnSpLocks/>
            </p:cNvCxnSpPr>
            <p:nvPr/>
          </p:nvCxnSpPr>
          <p:spPr>
            <a:xfrm rot="18916611" flipV="1">
              <a:off x="5865987" y="2525917"/>
              <a:ext cx="0" cy="110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68E438-180A-83FB-5BD5-C9F8E79084AD}"/>
                </a:ext>
              </a:extLst>
            </p:cNvPr>
            <p:cNvCxnSpPr>
              <a:cxnSpLocks/>
            </p:cNvCxnSpPr>
            <p:nvPr/>
          </p:nvCxnSpPr>
          <p:spPr>
            <a:xfrm rot="18916611" flipV="1">
              <a:off x="5817786" y="2577005"/>
              <a:ext cx="0" cy="1100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1FDE66F-4779-2388-6A65-4708170291B3}"/>
                </a:ext>
              </a:extLst>
            </p:cNvPr>
            <p:cNvCxnSpPr>
              <a:cxnSpLocks/>
            </p:cNvCxnSpPr>
            <p:nvPr/>
          </p:nvCxnSpPr>
          <p:spPr>
            <a:xfrm rot="18916611" flipH="1">
              <a:off x="5844064" y="2643262"/>
              <a:ext cx="7451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9FE45B-7F56-22BC-595D-B4F479494EE7}"/>
              </a:ext>
            </a:extLst>
          </p:cNvPr>
          <p:cNvGrpSpPr>
            <a:grpSpLocks/>
          </p:cNvGrpSpPr>
          <p:nvPr/>
        </p:nvGrpSpPr>
        <p:grpSpPr>
          <a:xfrm rot="18898567">
            <a:off x="7977696" y="1831528"/>
            <a:ext cx="559710" cy="533618"/>
            <a:chOff x="5424360" y="2524713"/>
            <a:chExt cx="559710" cy="533618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1DFAD2-B240-0A23-CDBC-8163D52C3D1C}"/>
                </a:ext>
              </a:extLst>
            </p:cNvPr>
            <p:cNvCxnSpPr>
              <a:cxnSpLocks/>
            </p:cNvCxnSpPr>
            <p:nvPr/>
          </p:nvCxnSpPr>
          <p:spPr>
            <a:xfrm rot="2701433">
              <a:off x="5462015" y="2952334"/>
              <a:ext cx="211169" cy="8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12A84CB-29C1-09B5-424F-28C56ACD5130}"/>
                </a:ext>
              </a:extLst>
            </p:cNvPr>
            <p:cNvCxnSpPr>
              <a:cxnSpLocks/>
            </p:cNvCxnSpPr>
            <p:nvPr/>
          </p:nvCxnSpPr>
          <p:spPr>
            <a:xfrm rot="2701433" flipH="1">
              <a:off x="5965673" y="2684184"/>
              <a:ext cx="11673" cy="25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6003833-E046-66BA-E9A3-FFB05808E464}"/>
                </a:ext>
              </a:extLst>
            </p:cNvPr>
            <p:cNvCxnSpPr>
              <a:cxnSpLocks/>
            </p:cNvCxnSpPr>
            <p:nvPr/>
          </p:nvCxnSpPr>
          <p:spPr>
            <a:xfrm rot="18916611" flipH="1">
              <a:off x="5885250" y="2713924"/>
              <a:ext cx="98820" cy="9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B723917-47FA-1D48-D66F-B8DA78F6936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90749" y="2675682"/>
              <a:ext cx="163569" cy="1578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AC8210E-E944-3D0E-FD29-AAAC9119CB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78991" y="2694597"/>
              <a:ext cx="159522" cy="1500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5C67F27-16A6-9A5C-4268-D30C1EB37B9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64874" y="2711154"/>
              <a:ext cx="159463" cy="152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D3CDBC0-418B-0364-1459-448BB032F14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44639" y="2725428"/>
              <a:ext cx="165431" cy="157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686750D-73CB-3292-42C5-DCEA30CFF27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28773" y="2740235"/>
              <a:ext cx="167815" cy="155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DD9919F-EA0F-6930-C5F1-914A6257986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7222" y="2759360"/>
              <a:ext cx="160386" cy="15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73AF6F-9999-5F48-2618-1D1A82F4B4B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05850" y="2773900"/>
              <a:ext cx="154838" cy="1533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B28CF8-0A1A-062A-B01D-DF7FF76F48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91563" y="2787905"/>
              <a:ext cx="155206" cy="155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B022AB4-640A-9A3A-1E74-646E91CCEE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48388" y="2736626"/>
              <a:ext cx="152638" cy="148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1AB7CE-CB94-7730-B772-B6B8FCCA1775}"/>
                </a:ext>
              </a:extLst>
            </p:cNvPr>
            <p:cNvCxnSpPr>
              <a:cxnSpLocks/>
            </p:cNvCxnSpPr>
            <p:nvPr/>
          </p:nvCxnSpPr>
          <p:spPr>
            <a:xfrm rot="18916611" flipH="1">
              <a:off x="5424360" y="2709708"/>
              <a:ext cx="475651" cy="3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6DDF6C-5ACC-A73D-1CD4-6BE8D134F693}"/>
                </a:ext>
              </a:extLst>
            </p:cNvPr>
            <p:cNvCxnSpPr>
              <a:cxnSpLocks/>
            </p:cNvCxnSpPr>
            <p:nvPr/>
          </p:nvCxnSpPr>
          <p:spPr>
            <a:xfrm rot="2701433" flipH="1" flipV="1">
              <a:off x="5809703" y="2583667"/>
              <a:ext cx="118432" cy="5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A8AFC1-10AC-BEBC-90C3-CB044605454E}"/>
              </a:ext>
            </a:extLst>
          </p:cNvPr>
          <p:cNvCxnSpPr>
            <a:cxnSpLocks/>
          </p:cNvCxnSpPr>
          <p:nvPr/>
        </p:nvCxnSpPr>
        <p:spPr>
          <a:xfrm>
            <a:off x="3640940" y="3657028"/>
            <a:ext cx="0" cy="430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76A840-585F-82A6-1C48-299816F4226F}"/>
              </a:ext>
            </a:extLst>
          </p:cNvPr>
          <p:cNvCxnSpPr>
            <a:cxnSpLocks/>
          </p:cNvCxnSpPr>
          <p:nvPr/>
        </p:nvCxnSpPr>
        <p:spPr>
          <a:xfrm>
            <a:off x="3640940" y="3700081"/>
            <a:ext cx="2329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962223-8337-39B3-525A-02DE95B96F92}"/>
              </a:ext>
            </a:extLst>
          </p:cNvPr>
          <p:cNvCxnSpPr>
            <a:cxnSpLocks/>
          </p:cNvCxnSpPr>
          <p:nvPr/>
        </p:nvCxnSpPr>
        <p:spPr>
          <a:xfrm>
            <a:off x="3873861" y="3700081"/>
            <a:ext cx="0" cy="1142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0E2E353-F01B-C499-004D-A9665DF0E0EB}"/>
              </a:ext>
            </a:extLst>
          </p:cNvPr>
          <p:cNvCxnSpPr>
            <a:cxnSpLocks/>
          </p:cNvCxnSpPr>
          <p:nvPr/>
        </p:nvCxnSpPr>
        <p:spPr>
          <a:xfrm>
            <a:off x="4172723" y="3627809"/>
            <a:ext cx="0" cy="583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8E3F6C9-B195-1CE7-1862-783947D8E667}"/>
              </a:ext>
            </a:extLst>
          </p:cNvPr>
          <p:cNvCxnSpPr>
            <a:cxnSpLocks/>
          </p:cNvCxnSpPr>
          <p:nvPr/>
        </p:nvCxnSpPr>
        <p:spPr>
          <a:xfrm flipH="1">
            <a:off x="3998127" y="3686175"/>
            <a:ext cx="17221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6CA64A-9EFE-AE4F-2701-8FB589E445D3}"/>
              </a:ext>
            </a:extLst>
          </p:cNvPr>
          <p:cNvCxnSpPr>
            <a:cxnSpLocks/>
          </p:cNvCxnSpPr>
          <p:nvPr/>
        </p:nvCxnSpPr>
        <p:spPr>
          <a:xfrm flipV="1">
            <a:off x="3998127" y="3686175"/>
            <a:ext cx="0" cy="3591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2BC30CC-EF0C-CDC7-8865-A488AB0A063A}"/>
              </a:ext>
            </a:extLst>
          </p:cNvPr>
          <p:cNvCxnSpPr>
            <a:cxnSpLocks/>
          </p:cNvCxnSpPr>
          <p:nvPr/>
        </p:nvCxnSpPr>
        <p:spPr>
          <a:xfrm>
            <a:off x="3998127" y="4045518"/>
            <a:ext cx="110728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5525D3C-DEF8-29BC-9772-42B9F5A9507A}"/>
              </a:ext>
            </a:extLst>
          </p:cNvPr>
          <p:cNvCxnSpPr>
            <a:cxnSpLocks/>
          </p:cNvCxnSpPr>
          <p:nvPr/>
        </p:nvCxnSpPr>
        <p:spPr>
          <a:xfrm flipV="1">
            <a:off x="5105409" y="3537043"/>
            <a:ext cx="510796" cy="5082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AAD4031-3593-8D55-38EF-7B5565653A63}"/>
              </a:ext>
            </a:extLst>
          </p:cNvPr>
          <p:cNvCxnSpPr>
            <a:cxnSpLocks/>
          </p:cNvCxnSpPr>
          <p:nvPr/>
        </p:nvCxnSpPr>
        <p:spPr>
          <a:xfrm>
            <a:off x="4707100" y="4169364"/>
            <a:ext cx="4413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CFA4BD8-DB28-8ED4-A80E-45A1BDC07327}"/>
              </a:ext>
            </a:extLst>
          </p:cNvPr>
          <p:cNvCxnSpPr>
            <a:cxnSpLocks/>
          </p:cNvCxnSpPr>
          <p:nvPr/>
        </p:nvCxnSpPr>
        <p:spPr>
          <a:xfrm>
            <a:off x="3874655" y="4038375"/>
            <a:ext cx="0" cy="895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5CBEB82-B903-2074-DC56-1931FCC9C23B}"/>
              </a:ext>
            </a:extLst>
          </p:cNvPr>
          <p:cNvCxnSpPr>
            <a:cxnSpLocks/>
          </p:cNvCxnSpPr>
          <p:nvPr/>
        </p:nvCxnSpPr>
        <p:spPr>
          <a:xfrm flipV="1">
            <a:off x="6298413" y="3774281"/>
            <a:ext cx="170584" cy="175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94BB0F9-BC15-1A17-4493-ABA912A43445}"/>
              </a:ext>
            </a:extLst>
          </p:cNvPr>
          <p:cNvCxnSpPr>
            <a:cxnSpLocks/>
          </p:cNvCxnSpPr>
          <p:nvPr/>
        </p:nvCxnSpPr>
        <p:spPr>
          <a:xfrm>
            <a:off x="6002689" y="3314503"/>
            <a:ext cx="461217" cy="4621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0210C0D-03D8-8561-BF4D-7598FD93EA7A}"/>
              </a:ext>
            </a:extLst>
          </p:cNvPr>
          <p:cNvCxnSpPr>
            <a:cxnSpLocks/>
          </p:cNvCxnSpPr>
          <p:nvPr/>
        </p:nvCxnSpPr>
        <p:spPr>
          <a:xfrm flipV="1">
            <a:off x="5830968" y="3136689"/>
            <a:ext cx="348707" cy="3478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28BCB9C-5398-090E-E2E0-A24315E4C471}"/>
              </a:ext>
            </a:extLst>
          </p:cNvPr>
          <p:cNvCxnSpPr>
            <a:cxnSpLocks/>
          </p:cNvCxnSpPr>
          <p:nvPr/>
        </p:nvCxnSpPr>
        <p:spPr>
          <a:xfrm flipV="1">
            <a:off x="6046148" y="3178218"/>
            <a:ext cx="182572" cy="182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469B710-2ABB-B92E-C577-0292AB7D6F5D}"/>
              </a:ext>
            </a:extLst>
          </p:cNvPr>
          <p:cNvCxnSpPr>
            <a:cxnSpLocks/>
          </p:cNvCxnSpPr>
          <p:nvPr/>
        </p:nvCxnSpPr>
        <p:spPr>
          <a:xfrm flipV="1">
            <a:off x="6212283" y="3375606"/>
            <a:ext cx="152830" cy="1524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3A9EA40-F7BE-B065-06ED-E304D1B0A262}"/>
              </a:ext>
            </a:extLst>
          </p:cNvPr>
          <p:cNvCxnSpPr>
            <a:cxnSpLocks/>
          </p:cNvCxnSpPr>
          <p:nvPr/>
        </p:nvCxnSpPr>
        <p:spPr>
          <a:xfrm flipV="1">
            <a:off x="6371826" y="3370005"/>
            <a:ext cx="322798" cy="3128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D1C3CC3-78A8-2EF8-9B27-5A57DD618EEE}"/>
              </a:ext>
            </a:extLst>
          </p:cNvPr>
          <p:cNvCxnSpPr>
            <a:cxnSpLocks/>
          </p:cNvCxnSpPr>
          <p:nvPr/>
        </p:nvCxnSpPr>
        <p:spPr>
          <a:xfrm>
            <a:off x="6203189" y="3205348"/>
            <a:ext cx="324309" cy="3293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3E77E9D-B084-E738-D89C-4D4648468BD0}"/>
              </a:ext>
            </a:extLst>
          </p:cNvPr>
          <p:cNvCxnSpPr>
            <a:cxnSpLocks/>
          </p:cNvCxnSpPr>
          <p:nvPr/>
        </p:nvCxnSpPr>
        <p:spPr>
          <a:xfrm>
            <a:off x="6182056" y="3132747"/>
            <a:ext cx="47592" cy="478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896C8B-6CE9-B808-AA63-45381BC6A10A}"/>
              </a:ext>
            </a:extLst>
          </p:cNvPr>
          <p:cNvCxnSpPr>
            <a:cxnSpLocks/>
          </p:cNvCxnSpPr>
          <p:nvPr/>
        </p:nvCxnSpPr>
        <p:spPr>
          <a:xfrm flipV="1">
            <a:off x="6569796" y="2470824"/>
            <a:ext cx="280834" cy="2831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AD5FFCA-F154-5E17-2518-3040E1504C3B}"/>
              </a:ext>
            </a:extLst>
          </p:cNvPr>
          <p:cNvCxnSpPr>
            <a:cxnSpLocks/>
          </p:cNvCxnSpPr>
          <p:nvPr/>
        </p:nvCxnSpPr>
        <p:spPr>
          <a:xfrm>
            <a:off x="6568116" y="2753965"/>
            <a:ext cx="76324" cy="752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B7F1966-E83C-BA5A-4A15-5C4784EDDA96}"/>
              </a:ext>
            </a:extLst>
          </p:cNvPr>
          <p:cNvCxnSpPr>
            <a:cxnSpLocks/>
          </p:cNvCxnSpPr>
          <p:nvPr/>
        </p:nvCxnSpPr>
        <p:spPr>
          <a:xfrm>
            <a:off x="6326262" y="2993982"/>
            <a:ext cx="30713" cy="30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A042771-D26F-88BF-B8FB-DB5A3DFFCAEB}"/>
              </a:ext>
            </a:extLst>
          </p:cNvPr>
          <p:cNvCxnSpPr>
            <a:cxnSpLocks/>
          </p:cNvCxnSpPr>
          <p:nvPr/>
        </p:nvCxnSpPr>
        <p:spPr>
          <a:xfrm flipV="1">
            <a:off x="6330543" y="2839988"/>
            <a:ext cx="150782" cy="1539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75E5E36-C2C1-94EA-2342-4744D84E281A}"/>
              </a:ext>
            </a:extLst>
          </p:cNvPr>
          <p:cNvCxnSpPr>
            <a:cxnSpLocks/>
          </p:cNvCxnSpPr>
          <p:nvPr/>
        </p:nvCxnSpPr>
        <p:spPr>
          <a:xfrm>
            <a:off x="6479810" y="2842585"/>
            <a:ext cx="30713" cy="302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7EB343B-93EC-3557-F737-7645EDA7A247}"/>
              </a:ext>
            </a:extLst>
          </p:cNvPr>
          <p:cNvCxnSpPr>
            <a:cxnSpLocks/>
          </p:cNvCxnSpPr>
          <p:nvPr/>
        </p:nvCxnSpPr>
        <p:spPr>
          <a:xfrm flipV="1">
            <a:off x="6504897" y="2774968"/>
            <a:ext cx="86690" cy="938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CDED78-6332-B2A5-5657-C7B10583F9D5}"/>
              </a:ext>
            </a:extLst>
          </p:cNvPr>
          <p:cNvCxnSpPr>
            <a:cxnSpLocks/>
          </p:cNvCxnSpPr>
          <p:nvPr/>
        </p:nvCxnSpPr>
        <p:spPr>
          <a:xfrm flipV="1">
            <a:off x="6793511" y="2778333"/>
            <a:ext cx="356340" cy="3691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7323B6-B0F3-061D-EC08-0D3B4B4558DC}"/>
              </a:ext>
            </a:extLst>
          </p:cNvPr>
          <p:cNvCxnSpPr>
            <a:cxnSpLocks/>
          </p:cNvCxnSpPr>
          <p:nvPr/>
        </p:nvCxnSpPr>
        <p:spPr>
          <a:xfrm flipV="1">
            <a:off x="6808627" y="2904756"/>
            <a:ext cx="86358" cy="894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A38AA0B-7379-C9FD-4084-7AFCF9770934}"/>
              </a:ext>
            </a:extLst>
          </p:cNvPr>
          <p:cNvCxnSpPr>
            <a:cxnSpLocks/>
          </p:cNvCxnSpPr>
          <p:nvPr/>
        </p:nvCxnSpPr>
        <p:spPr>
          <a:xfrm flipV="1">
            <a:off x="6692932" y="2795257"/>
            <a:ext cx="86358" cy="894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B3E5126-CF79-53D7-5B46-8D72F4D5A0BF}"/>
              </a:ext>
            </a:extLst>
          </p:cNvPr>
          <p:cNvCxnSpPr>
            <a:cxnSpLocks/>
          </p:cNvCxnSpPr>
          <p:nvPr/>
        </p:nvCxnSpPr>
        <p:spPr>
          <a:xfrm flipV="1">
            <a:off x="6638788" y="2740578"/>
            <a:ext cx="86358" cy="894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C9E2663-F8A0-D55C-F92C-901DEA81C4F3}"/>
              </a:ext>
            </a:extLst>
          </p:cNvPr>
          <p:cNvCxnSpPr>
            <a:cxnSpLocks/>
          </p:cNvCxnSpPr>
          <p:nvPr/>
        </p:nvCxnSpPr>
        <p:spPr>
          <a:xfrm flipH="1" flipV="1">
            <a:off x="6695272" y="2882338"/>
            <a:ext cx="112527" cy="1074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3E72C58-18B7-FA8B-C4F0-DCE6F8B070C2}"/>
              </a:ext>
            </a:extLst>
          </p:cNvPr>
          <p:cNvCxnSpPr>
            <a:cxnSpLocks/>
          </p:cNvCxnSpPr>
          <p:nvPr/>
        </p:nvCxnSpPr>
        <p:spPr>
          <a:xfrm flipH="1" flipV="1">
            <a:off x="6723749" y="2743327"/>
            <a:ext cx="52816" cy="522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DF117A3-0FB0-A3D3-5CAD-D96DC774F82A}"/>
              </a:ext>
            </a:extLst>
          </p:cNvPr>
          <p:cNvCxnSpPr>
            <a:cxnSpLocks/>
          </p:cNvCxnSpPr>
          <p:nvPr/>
        </p:nvCxnSpPr>
        <p:spPr>
          <a:xfrm flipH="1" flipV="1">
            <a:off x="6894844" y="2910649"/>
            <a:ext cx="63188" cy="625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244257F-FBFF-DA3F-5FB9-59CD01D4F65F}"/>
              </a:ext>
            </a:extLst>
          </p:cNvPr>
          <p:cNvCxnSpPr>
            <a:cxnSpLocks/>
          </p:cNvCxnSpPr>
          <p:nvPr/>
        </p:nvCxnSpPr>
        <p:spPr>
          <a:xfrm flipH="1" flipV="1">
            <a:off x="6668122" y="2798779"/>
            <a:ext cx="51582" cy="510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E35381A-2263-E2B9-8DCF-044CC1E0116C}"/>
              </a:ext>
            </a:extLst>
          </p:cNvPr>
          <p:cNvCxnSpPr>
            <a:cxnSpLocks/>
          </p:cNvCxnSpPr>
          <p:nvPr/>
        </p:nvCxnSpPr>
        <p:spPr>
          <a:xfrm flipH="1" flipV="1">
            <a:off x="6837389" y="2965777"/>
            <a:ext cx="59096" cy="58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2C04572-C70D-347A-8FA4-9D39D7A31210}"/>
              </a:ext>
            </a:extLst>
          </p:cNvPr>
          <p:cNvCxnSpPr>
            <a:cxnSpLocks/>
          </p:cNvCxnSpPr>
          <p:nvPr/>
        </p:nvCxnSpPr>
        <p:spPr>
          <a:xfrm flipH="1">
            <a:off x="6892967" y="2965289"/>
            <a:ext cx="53889" cy="551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F5AF98F-C941-FE03-7683-2C1B3F98D171}"/>
              </a:ext>
            </a:extLst>
          </p:cNvPr>
          <p:cNvCxnSpPr>
            <a:cxnSpLocks/>
          </p:cNvCxnSpPr>
          <p:nvPr/>
        </p:nvCxnSpPr>
        <p:spPr>
          <a:xfrm>
            <a:off x="6203189" y="3207089"/>
            <a:ext cx="9094" cy="31506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FC0BEC3-6520-65B4-F453-D4164A4D2DB9}"/>
              </a:ext>
            </a:extLst>
          </p:cNvPr>
          <p:cNvCxnSpPr>
            <a:cxnSpLocks/>
          </p:cNvCxnSpPr>
          <p:nvPr/>
        </p:nvCxnSpPr>
        <p:spPr>
          <a:xfrm>
            <a:off x="6044837" y="3360331"/>
            <a:ext cx="332094" cy="1527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ABD2073-11CF-F347-2BDF-B1D217652F4D}"/>
              </a:ext>
            </a:extLst>
          </p:cNvPr>
          <p:cNvCxnSpPr>
            <a:cxnSpLocks/>
          </p:cNvCxnSpPr>
          <p:nvPr/>
        </p:nvCxnSpPr>
        <p:spPr>
          <a:xfrm>
            <a:off x="6362732" y="3369013"/>
            <a:ext cx="9094" cy="31506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AC36E9A-436F-E32C-444E-7D0EE3D9A6AD}"/>
              </a:ext>
            </a:extLst>
          </p:cNvPr>
          <p:cNvCxnSpPr>
            <a:cxnSpLocks/>
          </p:cNvCxnSpPr>
          <p:nvPr/>
        </p:nvCxnSpPr>
        <p:spPr>
          <a:xfrm>
            <a:off x="6204380" y="3522255"/>
            <a:ext cx="332094" cy="1527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0B84E5A-399C-FA53-4A0D-657202E54095}"/>
              </a:ext>
            </a:extLst>
          </p:cNvPr>
          <p:cNvCxnSpPr>
            <a:cxnSpLocks/>
          </p:cNvCxnSpPr>
          <p:nvPr/>
        </p:nvCxnSpPr>
        <p:spPr>
          <a:xfrm flipV="1">
            <a:off x="6314396" y="2508799"/>
            <a:ext cx="332429" cy="3281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3E0A0FE-9B4E-24E4-5BFD-7A6D638CEDBB}"/>
              </a:ext>
            </a:extLst>
          </p:cNvPr>
          <p:cNvCxnSpPr>
            <a:cxnSpLocks/>
          </p:cNvCxnSpPr>
          <p:nvPr/>
        </p:nvCxnSpPr>
        <p:spPr>
          <a:xfrm flipV="1">
            <a:off x="7503511" y="1577181"/>
            <a:ext cx="238392" cy="2469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DB783D-C25C-1CDD-E436-C17BBE59D29B}"/>
              </a:ext>
            </a:extLst>
          </p:cNvPr>
          <p:cNvCxnSpPr>
            <a:cxnSpLocks/>
          </p:cNvCxnSpPr>
          <p:nvPr/>
        </p:nvCxnSpPr>
        <p:spPr>
          <a:xfrm flipV="1">
            <a:off x="7335415" y="1456864"/>
            <a:ext cx="356965" cy="358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6C3CAE-DB56-B3BB-42A0-7746EAD7B92C}"/>
              </a:ext>
            </a:extLst>
          </p:cNvPr>
          <p:cNvCxnSpPr>
            <a:cxnSpLocks/>
          </p:cNvCxnSpPr>
          <p:nvPr/>
        </p:nvCxnSpPr>
        <p:spPr>
          <a:xfrm>
            <a:off x="7739522" y="1574620"/>
            <a:ext cx="458015" cy="37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AACC07-F872-5E46-7792-B9BCB7F71751}"/>
              </a:ext>
            </a:extLst>
          </p:cNvPr>
          <p:cNvCxnSpPr>
            <a:cxnSpLocks/>
          </p:cNvCxnSpPr>
          <p:nvPr/>
        </p:nvCxnSpPr>
        <p:spPr>
          <a:xfrm>
            <a:off x="7692380" y="1459682"/>
            <a:ext cx="1149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A18E221-6E59-BD5A-1E34-6BF5445765EA}"/>
              </a:ext>
            </a:extLst>
          </p:cNvPr>
          <p:cNvCxnSpPr>
            <a:cxnSpLocks/>
          </p:cNvCxnSpPr>
          <p:nvPr/>
        </p:nvCxnSpPr>
        <p:spPr>
          <a:xfrm>
            <a:off x="8189710" y="1578771"/>
            <a:ext cx="0" cy="2549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073205E-885E-E676-7392-78F1C19B6981}"/>
              </a:ext>
            </a:extLst>
          </p:cNvPr>
          <p:cNvCxnSpPr>
            <a:cxnSpLocks/>
          </p:cNvCxnSpPr>
          <p:nvPr/>
        </p:nvCxnSpPr>
        <p:spPr>
          <a:xfrm>
            <a:off x="8310060" y="1514113"/>
            <a:ext cx="0" cy="1921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C13D6379-8EE1-2585-C019-EC1647A436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0059" y="1491567"/>
            <a:ext cx="336440" cy="22546"/>
          </a:xfrm>
          <a:prstGeom prst="bentConnector3">
            <a:avLst>
              <a:gd name="adj1" fmla="val -96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DE02EAE9-53EC-F61E-A660-A1E3FB5403AC}"/>
              </a:ext>
            </a:extLst>
          </p:cNvPr>
          <p:cNvCxnSpPr>
            <a:cxnSpLocks/>
          </p:cNvCxnSpPr>
          <p:nvPr/>
        </p:nvCxnSpPr>
        <p:spPr>
          <a:xfrm rot="10800000">
            <a:off x="8310059" y="1703735"/>
            <a:ext cx="336442" cy="9337"/>
          </a:xfrm>
          <a:prstGeom prst="bentConnector3">
            <a:avLst>
              <a:gd name="adj1" fmla="val -96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CA25D6-AE95-C2B3-AAB3-1FEC2F84AFDE}"/>
              </a:ext>
            </a:extLst>
          </p:cNvPr>
          <p:cNvSpPr txBox="1">
            <a:spLocks/>
          </p:cNvSpPr>
          <p:nvPr/>
        </p:nvSpPr>
        <p:spPr>
          <a:xfrm>
            <a:off x="3475983" y="4417912"/>
            <a:ext cx="39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E07F5E8-AAC9-BC5B-1117-0238A9A0829D}"/>
              </a:ext>
            </a:extLst>
          </p:cNvPr>
          <p:cNvSpPr txBox="1">
            <a:spLocks/>
          </p:cNvSpPr>
          <p:nvPr/>
        </p:nvSpPr>
        <p:spPr>
          <a:xfrm>
            <a:off x="4328070" y="4419752"/>
            <a:ext cx="399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455F9A-09F5-63DC-1592-6E601C4C2EB6}"/>
              </a:ext>
            </a:extLst>
          </p:cNvPr>
          <p:cNvSpPr txBox="1">
            <a:spLocks/>
          </p:cNvSpPr>
          <p:nvPr/>
        </p:nvSpPr>
        <p:spPr>
          <a:xfrm>
            <a:off x="3232029" y="3085066"/>
            <a:ext cx="39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0C038E-A5FE-0E00-8794-9B19B9DBFBA1}"/>
              </a:ext>
            </a:extLst>
          </p:cNvPr>
          <p:cNvSpPr txBox="1">
            <a:spLocks/>
          </p:cNvSpPr>
          <p:nvPr/>
        </p:nvSpPr>
        <p:spPr>
          <a:xfrm>
            <a:off x="4084116" y="3086906"/>
            <a:ext cx="399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44CFFB0-353C-E4C7-BE12-64DD889A489B}"/>
              </a:ext>
            </a:extLst>
          </p:cNvPr>
          <p:cNvSpPr txBox="1">
            <a:spLocks/>
          </p:cNvSpPr>
          <p:nvPr/>
        </p:nvSpPr>
        <p:spPr>
          <a:xfrm>
            <a:off x="7782700" y="913525"/>
            <a:ext cx="39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5CEC26-C2EE-0613-3A94-1B3AE740CC81}"/>
              </a:ext>
            </a:extLst>
          </p:cNvPr>
          <p:cNvSpPr txBox="1">
            <a:spLocks/>
          </p:cNvSpPr>
          <p:nvPr/>
        </p:nvSpPr>
        <p:spPr>
          <a:xfrm>
            <a:off x="8634787" y="915365"/>
            <a:ext cx="399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A045A3-2FDE-E28F-D924-329E90603F47}"/>
              </a:ext>
            </a:extLst>
          </p:cNvPr>
          <p:cNvSpPr txBox="1">
            <a:spLocks/>
          </p:cNvSpPr>
          <p:nvPr/>
        </p:nvSpPr>
        <p:spPr>
          <a:xfrm>
            <a:off x="6366013" y="19243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60C2536-1175-AA6C-3B91-B495C8F38C2F}"/>
              </a:ext>
            </a:extLst>
          </p:cNvPr>
          <p:cNvSpPr txBox="1">
            <a:spLocks/>
          </p:cNvSpPr>
          <p:nvPr/>
        </p:nvSpPr>
        <p:spPr>
          <a:xfrm>
            <a:off x="6747334" y="15958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D639B1E-A574-2241-5968-5C071453126C}"/>
              </a:ext>
            </a:extLst>
          </p:cNvPr>
          <p:cNvSpPr txBox="1">
            <a:spLocks/>
          </p:cNvSpPr>
          <p:nvPr/>
        </p:nvSpPr>
        <p:spPr>
          <a:xfrm>
            <a:off x="7089726" y="242697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9F6E49-4613-845E-3BBF-889E47D281C4}"/>
              </a:ext>
            </a:extLst>
          </p:cNvPr>
          <p:cNvSpPr txBox="1">
            <a:spLocks/>
          </p:cNvSpPr>
          <p:nvPr/>
        </p:nvSpPr>
        <p:spPr>
          <a:xfrm>
            <a:off x="7471047" y="20984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3FBCEEE-BEEA-4986-68AC-D946AFA37474}"/>
              </a:ext>
            </a:extLst>
          </p:cNvPr>
          <p:cNvSpPr txBox="1">
            <a:spLocks/>
          </p:cNvSpPr>
          <p:nvPr/>
        </p:nvSpPr>
        <p:spPr>
          <a:xfrm>
            <a:off x="5392286" y="412757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24ED494-6C5C-DDD0-7E1C-59B3C28C0F33}"/>
              </a:ext>
            </a:extLst>
          </p:cNvPr>
          <p:cNvSpPr txBox="1">
            <a:spLocks/>
          </p:cNvSpPr>
          <p:nvPr/>
        </p:nvSpPr>
        <p:spPr>
          <a:xfrm>
            <a:off x="5773607" y="379909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FCC342D-F5C8-ABA6-8BA7-D2B9C642EC87}"/>
              </a:ext>
            </a:extLst>
          </p:cNvPr>
          <p:cNvSpPr txBox="1">
            <a:spLocks/>
          </p:cNvSpPr>
          <p:nvPr/>
        </p:nvSpPr>
        <p:spPr>
          <a:xfrm>
            <a:off x="5340658" y="295551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A0EE451-C318-9268-64CD-E06A0EAD40C1}"/>
              </a:ext>
            </a:extLst>
          </p:cNvPr>
          <p:cNvSpPr txBox="1">
            <a:spLocks/>
          </p:cNvSpPr>
          <p:nvPr/>
        </p:nvSpPr>
        <p:spPr>
          <a:xfrm>
            <a:off x="5721979" y="26270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B7A13A9-D657-0DDA-3C67-13F21E1DE06B}"/>
              </a:ext>
            </a:extLst>
          </p:cNvPr>
          <p:cNvSpPr txBox="1">
            <a:spLocks/>
          </p:cNvSpPr>
          <p:nvPr/>
        </p:nvSpPr>
        <p:spPr>
          <a:xfrm>
            <a:off x="8690917" y="196948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C62396E-B264-A500-D7A8-5916C124A35D}"/>
              </a:ext>
            </a:extLst>
          </p:cNvPr>
          <p:cNvSpPr txBox="1">
            <a:spLocks/>
          </p:cNvSpPr>
          <p:nvPr/>
        </p:nvSpPr>
        <p:spPr>
          <a:xfrm>
            <a:off x="4113273" y="4012680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AFC0B58-E02D-5012-7C8B-E315850A9CBC}"/>
              </a:ext>
            </a:extLst>
          </p:cNvPr>
          <p:cNvSpPr txBox="1">
            <a:spLocks/>
          </p:cNvSpPr>
          <p:nvPr/>
        </p:nvSpPr>
        <p:spPr>
          <a:xfrm rot="18785564">
            <a:off x="5279067" y="3380075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0B3811E-5AC8-8CC6-37AF-8B93510444F2}"/>
              </a:ext>
            </a:extLst>
          </p:cNvPr>
          <p:cNvSpPr txBox="1">
            <a:spLocks/>
          </p:cNvSpPr>
          <p:nvPr/>
        </p:nvSpPr>
        <p:spPr>
          <a:xfrm rot="18930364">
            <a:off x="6635329" y="2016911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0EE6B49-2EE7-4CE9-EB15-96F439AD4A5F}"/>
              </a:ext>
            </a:extLst>
          </p:cNvPr>
          <p:cNvSpPr txBox="1">
            <a:spLocks/>
          </p:cNvSpPr>
          <p:nvPr/>
        </p:nvSpPr>
        <p:spPr>
          <a:xfrm>
            <a:off x="7562497" y="143864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AE3B05-E320-750A-D210-97D03B6AD537}"/>
              </a:ext>
            </a:extLst>
          </p:cNvPr>
          <p:cNvSpPr txBox="1">
            <a:spLocks/>
          </p:cNvSpPr>
          <p:nvPr/>
        </p:nvSpPr>
        <p:spPr>
          <a:xfrm rot="2572023">
            <a:off x="7037381" y="3291633"/>
            <a:ext cx="324936" cy="186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4B00F8B-4264-DD83-F86F-3776AEC4C465}"/>
              </a:ext>
            </a:extLst>
          </p:cNvPr>
          <p:cNvSpPr txBox="1">
            <a:spLocks/>
          </p:cNvSpPr>
          <p:nvPr/>
        </p:nvSpPr>
        <p:spPr>
          <a:xfrm rot="2786213">
            <a:off x="6219204" y="3178038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EA46797-B59E-58CB-0D0D-033B431F0A22}"/>
              </a:ext>
            </a:extLst>
          </p:cNvPr>
          <p:cNvGrpSpPr/>
          <p:nvPr/>
        </p:nvGrpSpPr>
        <p:grpSpPr>
          <a:xfrm rot="16200000">
            <a:off x="8192678" y="1807523"/>
            <a:ext cx="74511" cy="117559"/>
            <a:chOff x="7969001" y="1962029"/>
            <a:chExt cx="74511" cy="117559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1DDA074-EFAB-A86B-05F3-661362F7D29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10222" y="2020808"/>
              <a:ext cx="117559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87BF1DD-A9E5-530F-3FB7-D9779D060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001" y="2077208"/>
              <a:ext cx="7451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04A0E43-97CC-CFA3-A0BA-6CB2C0B96E5A}"/>
              </a:ext>
            </a:extLst>
          </p:cNvPr>
          <p:cNvGrpSpPr>
            <a:grpSpLocks/>
          </p:cNvGrpSpPr>
          <p:nvPr/>
        </p:nvGrpSpPr>
        <p:grpSpPr>
          <a:xfrm rot="2642379">
            <a:off x="6140062" y="2710062"/>
            <a:ext cx="212597" cy="50001"/>
            <a:chOff x="6342667" y="3060710"/>
            <a:chExt cx="212597" cy="50001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847F558-313B-226A-D420-C3C78500E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C2248C5-1431-161E-3C97-E7EC9D41FF94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41AD480-4EDC-D6BD-8B9E-7B692070B7FE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0372104-ED2B-1DE5-0965-5A06DE049BFC}"/>
              </a:ext>
            </a:extLst>
          </p:cNvPr>
          <p:cNvGrpSpPr>
            <a:grpSpLocks/>
          </p:cNvGrpSpPr>
          <p:nvPr/>
        </p:nvGrpSpPr>
        <p:grpSpPr>
          <a:xfrm rot="2642379">
            <a:off x="5840022" y="3536250"/>
            <a:ext cx="212597" cy="50001"/>
            <a:chOff x="6342667" y="3060710"/>
            <a:chExt cx="212597" cy="50001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2F4E56C-529A-9E9E-F66A-7210CAC43FC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AFB3FE4-761B-4B50-6489-08A76F27EA01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6D49973-0143-4FD0-58AF-F7D3D0599159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6FC466A-9477-D87A-A573-5D2CE8D9462B}"/>
              </a:ext>
            </a:extLst>
          </p:cNvPr>
          <p:cNvGrpSpPr>
            <a:grpSpLocks/>
          </p:cNvGrpSpPr>
          <p:nvPr/>
        </p:nvGrpSpPr>
        <p:grpSpPr>
          <a:xfrm rot="2673967">
            <a:off x="7497050" y="1868478"/>
            <a:ext cx="212597" cy="50001"/>
            <a:chOff x="6342667" y="3060710"/>
            <a:chExt cx="212597" cy="50001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B30878B-25F4-7C71-14C7-75451EACB0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AB9B57-8C91-1643-C1CF-AA838514E695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D1A066A-77F2-A3A8-9DE5-C030EC4B50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951110B-6F6A-990E-5E5D-C85F76432314}"/>
              </a:ext>
            </a:extLst>
          </p:cNvPr>
          <p:cNvGrpSpPr>
            <a:grpSpLocks/>
          </p:cNvGrpSpPr>
          <p:nvPr/>
        </p:nvGrpSpPr>
        <p:grpSpPr>
          <a:xfrm rot="2673967">
            <a:off x="7172878" y="1683753"/>
            <a:ext cx="212597" cy="50001"/>
            <a:chOff x="6342667" y="3060710"/>
            <a:chExt cx="212597" cy="50001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4A78F3-B8CB-F86D-3E58-4240F3BE844F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C6D9164-6AD6-E6FB-3B6C-787857EA681F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9F5C762-C40A-DD86-8A52-C3F7496205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C4924C2-0D2A-F5E2-30ED-8CC102E1EC5D}"/>
              </a:ext>
            </a:extLst>
          </p:cNvPr>
          <p:cNvGrpSpPr>
            <a:grpSpLocks/>
          </p:cNvGrpSpPr>
          <p:nvPr/>
        </p:nvGrpSpPr>
        <p:grpSpPr>
          <a:xfrm rot="13486783">
            <a:off x="6814264" y="2555822"/>
            <a:ext cx="212597" cy="50001"/>
            <a:chOff x="6342667" y="3060710"/>
            <a:chExt cx="212597" cy="5000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C422FB4-7B5A-7284-5AC0-7CA5732A9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3F19CA8-44ED-DA76-9053-5FCED0D27542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364A3ED-FC54-3140-4BA3-5C595F6427BE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1F55041-10CC-E534-E22F-18E9C28B5FE8}"/>
              </a:ext>
            </a:extLst>
          </p:cNvPr>
          <p:cNvGrpSpPr>
            <a:grpSpLocks/>
          </p:cNvGrpSpPr>
          <p:nvPr/>
        </p:nvGrpSpPr>
        <p:grpSpPr>
          <a:xfrm rot="13486783">
            <a:off x="6443042" y="2411567"/>
            <a:ext cx="212597" cy="50001"/>
            <a:chOff x="6342667" y="3060710"/>
            <a:chExt cx="212597" cy="50001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9C0E308-8857-6444-B307-D753EAA961D5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C97DF91-5DD8-FA76-5317-89D22ADB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9A66510-8B50-6A85-7301-891B50508C11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36E4B85-FB53-E0B8-E4AF-ACEDE3EF4C16}"/>
              </a:ext>
            </a:extLst>
          </p:cNvPr>
          <p:cNvGrpSpPr>
            <a:grpSpLocks/>
          </p:cNvGrpSpPr>
          <p:nvPr/>
        </p:nvGrpSpPr>
        <p:grpSpPr>
          <a:xfrm rot="13486783">
            <a:off x="5409144" y="3441616"/>
            <a:ext cx="212597" cy="50001"/>
            <a:chOff x="6342667" y="3060710"/>
            <a:chExt cx="212597" cy="50001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79CFE15-2340-A7FA-FEB8-315727A05CC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5CA7C53-A869-9A71-40E9-2A67942B08BC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9367C1F-A19F-6D2A-DFA7-1D026A0C1346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A59120E-A1AC-AC13-8F66-E2430EC7899F}"/>
              </a:ext>
            </a:extLst>
          </p:cNvPr>
          <p:cNvGrpSpPr>
            <a:grpSpLocks/>
          </p:cNvGrpSpPr>
          <p:nvPr/>
        </p:nvGrpSpPr>
        <p:grpSpPr>
          <a:xfrm rot="13486783">
            <a:off x="5104215" y="4268751"/>
            <a:ext cx="212597" cy="50001"/>
            <a:chOff x="6342667" y="3060710"/>
            <a:chExt cx="212597" cy="50001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CC1F6D8-CA4F-2405-FF6B-3AA051C3CDD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667" y="3063089"/>
              <a:ext cx="2125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FE4D67C-6C25-1032-2180-924FF02098F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882" y="306309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76363CB-1DAA-0130-E0AA-1A7AB470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345047" y="3060710"/>
              <a:ext cx="0" cy="476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65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Waterway-sunrise-ii_654C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5</cp:revision>
  <dcterms:created xsi:type="dcterms:W3CDTF">2024-07-17T06:40:53Z</dcterms:created>
  <dcterms:modified xsi:type="dcterms:W3CDTF">2024-08-08T05:56:18Z</dcterms:modified>
</cp:coreProperties>
</file>