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343" r:id="rId3"/>
    <p:sldId id="364" r:id="rId4"/>
    <p:sldId id="344" r:id="rId5"/>
    <p:sldId id="345" r:id="rId6"/>
    <p:sldId id="346" r:id="rId7"/>
    <p:sldId id="347" r:id="rId8"/>
    <p:sldId id="348" r:id="rId9"/>
    <p:sldId id="349" r:id="rId10"/>
    <p:sldId id="350" r:id="rId11"/>
    <p:sldId id="360" r:id="rId12"/>
    <p:sldId id="351" r:id="rId13"/>
    <p:sldId id="361" r:id="rId14"/>
    <p:sldId id="352" r:id="rId15"/>
    <p:sldId id="353" r:id="rId16"/>
    <p:sldId id="3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94660"/>
  </p:normalViewPr>
  <p:slideViewPr>
    <p:cSldViewPr snapToGrid="0">
      <p:cViewPr>
        <p:scale>
          <a:sx n="234" d="100"/>
          <a:sy n="234" d="100"/>
        </p:scale>
        <p:origin x="-5544" y="-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4" d="100"/>
        <a:sy n="194" d="100"/>
      </p:scale>
      <p:origin x="0" y="-1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24214-40B6-1694-7CC2-AD7B2072D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77247-C033-8366-8427-22DD0662DD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04299-9F66-A808-2FFD-07374F905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AE38-9392-4203-A927-9404A4FFF88B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E7394-F95C-CB4E-D878-3E8469AE5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E8ADD-BA52-AF1A-088C-15204DB1F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841C0-D905-43D8-A817-92684C6F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75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C9E67-4789-19DD-A08B-C40AF25F5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2A8526-591B-D461-C79D-F1FBABA01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72951-94C4-8A28-B70D-E9F84A613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AE38-9392-4203-A927-9404A4FFF88B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6E9E6-3FE8-EDA6-68B1-94CF4528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ED1A3-3233-F7F5-1E78-402FC2680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841C0-D905-43D8-A817-92684C6F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39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82D0BF-D16A-DA41-122C-B404104BDA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9F85A4-DC7A-3967-2C9C-3834F22F9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31DFB-AB53-8288-D7CD-81C5D3811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AE38-9392-4203-A927-9404A4FFF88B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0ECEE-62A6-8F92-57F9-E3454697C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178B6-737E-BCE5-13F0-8B53B44FC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841C0-D905-43D8-A817-92684C6F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19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97D97-1CD0-0C17-6F83-6ADCD639C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2421D-1B20-34B6-239C-5893BAB51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709D5-2A83-387A-F547-965B3C9D0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AE38-9392-4203-A927-9404A4FFF88B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10D5A-707B-0695-A2FB-8BBD2158B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DD1BF-9AB5-1C8A-BB05-C3A11954A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841C0-D905-43D8-A817-92684C6F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85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6C17E-A311-B59B-178C-E24327D21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5AB18-5B47-EB03-71F0-F7148B516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690ED-B11B-0E1A-7A45-7F772C23B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AE38-9392-4203-A927-9404A4FFF88B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60257-1D30-867C-EF64-417F6AC6C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E8DBF-84F3-8E91-D17A-9741D3F7A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841C0-D905-43D8-A817-92684C6F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207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FBE9A-A0E5-10C8-E072-1732D592C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E109C-9D9D-9AAD-A65A-70ADEF531A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1C39E-3483-1D6A-5367-9FFF0E0A1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566EB-6C42-4FBB-9017-3F6E7B234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AE38-9392-4203-A927-9404A4FFF88B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B03C52-50E5-0854-135C-F01A049DA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2A40C-ED95-4FA0-39AD-282F4BD14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841C0-D905-43D8-A817-92684C6F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26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F7ED1-2A7D-D140-090F-2CEEBE5E3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54DEC-A1FF-EF64-B785-A7B019D14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9D71BA-EFE1-49AA-612A-B58DD0BD3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A9D0F1-C77D-D1B6-C2C7-2E518C3C3C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C34AE6-9AFB-29B2-E9DF-D3791A2E23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E666B0-0BBD-3864-0D3C-2E26C4AA3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AE38-9392-4203-A927-9404A4FFF88B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FD1B2D-5C47-AED3-3D12-2D4A4D912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F851B1-0DD0-F176-A9EF-1EA05AAF3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841C0-D905-43D8-A817-92684C6F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450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DEE0C-0B39-3CBF-2745-D07582F56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32B14A-DBB5-95D4-7ECE-4EDC14878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AE38-9392-4203-A927-9404A4FFF88B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80B781-64A6-426B-6505-4A9E73B75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9DE004-C408-79AD-2EBA-BEB1A7DBE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841C0-D905-43D8-A817-92684C6F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02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DD779F-905D-9084-AB6B-E42181408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AE38-9392-4203-A927-9404A4FFF88B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6E92B7-91C5-B9E0-0F41-28D42CBAD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A46C63-0FE4-C655-A77B-EA5E9BEF6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841C0-D905-43D8-A817-92684C6F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01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77CA9-0D7B-3C46-DCC7-2FF38F752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10481-5551-8E76-2C3A-A85D5D517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7A6C5E-562F-E1E9-F6AF-4A9C766D8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2620B-F99D-1242-82AB-035DA1696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AE38-9392-4203-A927-9404A4FFF88B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4CDC2-EBFF-F7ED-7738-AEA110A0C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15D3B-7F3D-A8D1-882B-3BE5F3474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841C0-D905-43D8-A817-92684C6F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779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57602-BD8E-00DA-C0D1-BFA989D18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03A83B-E8FE-A814-55A4-5E4AB66C64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2DBFA3-9832-140F-A6B4-F294873AF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57EF09-2FB3-912E-0784-3745563E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AE38-9392-4203-A927-9404A4FFF88B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D3754-C1A4-592B-D1FE-E38C0B836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EB6D6-760C-9209-66CB-2716A0C65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841C0-D905-43D8-A817-92684C6F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910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9C8375-FFB5-478E-A589-EA66C88B9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EF9C8-04F6-60E2-ACB9-AADEBF8B3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3DFD3-F9C8-6B83-FFFA-9199F73B82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F8AE38-9392-4203-A927-9404A4FFF88B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7FDFE-337C-AFFC-EA08-F3A5C7710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6EB5B-CBBD-CBA5-852B-7716AED8A0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C841C0-D905-43D8-A817-92684C6F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13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DD771-254C-4866-C0D1-83C4F301E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509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Waterway-sunrise-i_655A</a:t>
            </a:r>
          </a:p>
        </p:txBody>
      </p:sp>
    </p:spTree>
    <p:extLst>
      <p:ext uri="{BB962C8B-B14F-4D97-AF65-F5344CB8AC3E}">
        <p14:creationId xmlns:p14="http://schemas.microsoft.com/office/powerpoint/2010/main" val="2777332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floor plan of a building&#10;&#10;Description automatically generated">
            <a:extLst>
              <a:ext uri="{FF2B5EF4-FFF2-40B4-BE49-F238E27FC236}">
                <a16:creationId xmlns:a16="http://schemas.microsoft.com/office/drawing/2014/main" id="{953B6425-E2D8-F525-D13D-CDF05EE82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88" y="0"/>
            <a:ext cx="9698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273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floor plan of a building&#10;&#10;Description automatically generated">
            <a:extLst>
              <a:ext uri="{FF2B5EF4-FFF2-40B4-BE49-F238E27FC236}">
                <a16:creationId xmlns:a16="http://schemas.microsoft.com/office/drawing/2014/main" id="{953B6425-E2D8-F525-D13D-CDF05EE820E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88" y="0"/>
            <a:ext cx="9698224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9E98FC5-1624-BE4A-7907-4CF51484FC42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416833" y="3627719"/>
            <a:ext cx="1905285" cy="700961"/>
            <a:chOff x="5042201" y="4924818"/>
            <a:chExt cx="2505075" cy="92162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4A06010-571F-461B-4C3A-1FB14FA78D5B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5042201" y="4924818"/>
              <a:ext cx="2505075" cy="921626"/>
              <a:chOff x="2238375" y="4929105"/>
              <a:chExt cx="2505075" cy="92162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C81E68E7-7D37-AA25-A9C5-27209CA3E868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3161711" y="5047044"/>
                <a:ext cx="181332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C4314817-49FA-AE6E-4A73-40E05607FECC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2378870" y="5086350"/>
                <a:ext cx="0" cy="26431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49A44AA7-5CA3-776E-5B23-CD9F88E38BBE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2650331" y="4933950"/>
                <a:ext cx="0" cy="15240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4386ABC1-242E-00D6-4934-5DE807B56C89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2378870" y="5086350"/>
                <a:ext cx="271461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2AE65F37-353F-A129-8043-CDC08159FCDE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H="1">
                <a:off x="2238375" y="5350669"/>
                <a:ext cx="140495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F8A4C1F9-A709-C490-163D-9E412D1A5A7E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2238375" y="5350669"/>
                <a:ext cx="0" cy="50006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F230E458-4F69-0ED6-47C1-A58099B85119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0800000">
                <a:off x="2238376" y="5850731"/>
                <a:ext cx="1590674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77CE4A26-324F-DDF3-32FF-60759AFFAADF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3812380" y="5850731"/>
                <a:ext cx="93107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8035EFCD-C90B-0F7B-A174-34BFE7E9B0B4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4743450" y="5350669"/>
                <a:ext cx="0" cy="50006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6BCF112-2D1C-2C83-F50E-373ACE36E37B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H="1">
                <a:off x="4602955" y="5350669"/>
                <a:ext cx="140495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DC21F7B-319F-C930-7F85-1809342AC020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V="1">
                <a:off x="4602955" y="5086350"/>
                <a:ext cx="0" cy="26431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8B35D598-C384-C0AC-7CF7-36A4C2F696C9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H="1">
                <a:off x="4336256" y="5086350"/>
                <a:ext cx="266699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60ACFC01-B2B4-C463-2F21-15BF007BD924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V="1">
                <a:off x="4336256" y="4933950"/>
                <a:ext cx="0" cy="15240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2D737305-BA8D-7FD2-538A-A985DB545716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H="1">
                <a:off x="3829050" y="4933950"/>
                <a:ext cx="507206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E5DAE90B-687F-1D32-80B0-338F5F7209F1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3829050" y="4933950"/>
                <a:ext cx="0" cy="121444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D545EE9-0F20-816D-6702-C93042AEE51D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H="1">
                <a:off x="3652224" y="5042871"/>
                <a:ext cx="172652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44DC9B6-0A43-1981-9625-0F01D034DD78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3656398" y="4929105"/>
                <a:ext cx="0" cy="11073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7AC54172-E40D-C7AD-7E57-19C7F2C369CC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H="1">
                <a:off x="3330520" y="4933950"/>
                <a:ext cx="33097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AEDFA378-A69E-D164-50F8-D3589C1DBAE0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3338869" y="4930157"/>
                <a:ext cx="0" cy="112044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FE1EFD7-0BC7-75FD-732A-1B825A0E5581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3157536" y="4933950"/>
                <a:ext cx="0" cy="12144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494B76E0-91DA-5C02-B373-822639DA35AB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2650331" y="4933950"/>
                <a:ext cx="507204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A42F1E7-BC4E-4A76-F948-982FD106D62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6302306" y="4924818"/>
              <a:ext cx="0" cy="92162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DFF30FE-B99C-77B5-E9C6-F329B6A409F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274650" y="3628519"/>
            <a:ext cx="1905285" cy="700159"/>
            <a:chOff x="5042201" y="4925872"/>
            <a:chExt cx="2505075" cy="92057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E6FE665-9D47-A6B0-713F-A3329DECDD9D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5042201" y="4925872"/>
              <a:ext cx="2505075" cy="920572"/>
              <a:chOff x="2238375" y="4930159"/>
              <a:chExt cx="2505075" cy="920572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B22CEBCA-CE15-C358-28C1-AC4BBE11C8A4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3339658" y="4930159"/>
                <a:ext cx="0" cy="116885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46D22E55-5E71-A16E-B5C3-160BC69FC993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3157537" y="5047044"/>
                <a:ext cx="182121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4CD9D6BD-5859-0DC5-4EC9-CBAB7C40724E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2378870" y="5086350"/>
                <a:ext cx="0" cy="26431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CD8E6EFF-4F29-0313-483A-64781BEB7858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2650331" y="4933950"/>
                <a:ext cx="0" cy="15240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BCFBB2C1-4A69-057A-8E62-AF48B64A89F9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2378870" y="5086350"/>
                <a:ext cx="271461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8AF71FB3-EEEC-E087-B747-C9043452F47D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H="1">
                <a:off x="2238375" y="5350669"/>
                <a:ext cx="140495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CE9197BC-2123-0E69-53B4-53F20515C83C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2238375" y="5350669"/>
                <a:ext cx="0" cy="50006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2B8F494C-D568-C685-140F-ED37FB80EA25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0800000">
                <a:off x="2238376" y="5850731"/>
                <a:ext cx="1590674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17B5C1E4-1F62-6E63-47F8-661DCE55E45C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3812380" y="5850731"/>
                <a:ext cx="93107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958355CD-F9EF-5198-5A6A-F123D31D9F70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4743450" y="5350669"/>
                <a:ext cx="0" cy="50006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F0FF0900-50D8-4B8E-020E-BF31780080F2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H="1">
                <a:off x="4602955" y="5350669"/>
                <a:ext cx="140495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699EEE0A-B56C-4610-13DD-9C40937F6F54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V="1">
                <a:off x="4602955" y="5086350"/>
                <a:ext cx="0" cy="26431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C335928-E819-04A1-6603-A655BED3C61D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H="1">
                <a:off x="4336256" y="5086350"/>
                <a:ext cx="266699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C26C0796-7620-5E4F-D751-E319CD8D76DB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V="1">
                <a:off x="4336256" y="4933950"/>
                <a:ext cx="0" cy="15240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75F4C46C-95CC-1053-CF37-DF6C9CF41B4D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H="1">
                <a:off x="3829050" y="4933950"/>
                <a:ext cx="507206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008FA789-B865-879A-B6A5-3B06293E0D81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3829050" y="4933950"/>
                <a:ext cx="0" cy="121444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C87B211-FD84-30C9-4B56-E15B5B2893F3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H="1">
                <a:off x="3654690" y="5047044"/>
                <a:ext cx="17436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099A09D1-82AE-FF57-6C23-8ADF33D1133C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3654690" y="4930159"/>
                <a:ext cx="0" cy="116885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C90734DB-9800-D4FA-A697-9E677806A62B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H="1">
                <a:off x="3339658" y="4933950"/>
                <a:ext cx="315032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564C4856-74ED-BBB2-133F-3E2A68F6983F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3157536" y="4933950"/>
                <a:ext cx="0" cy="12144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7FD45A82-3326-919C-307A-902FB6F8C232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2650331" y="4933950"/>
                <a:ext cx="507204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0797682-E4A4-79DF-2C03-BE634B5C0C1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6301262" y="4925872"/>
              <a:ext cx="0" cy="92057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F5B1FB7-6570-0EB0-E502-7FE04960610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8899464">
            <a:off x="7268396" y="2799197"/>
            <a:ext cx="1905285" cy="781297"/>
            <a:chOff x="5042201" y="4819192"/>
            <a:chExt cx="2505075" cy="1027252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E31287A9-6A29-B4FB-F589-6BCD9CC91BC0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5042201" y="4819192"/>
              <a:ext cx="2505075" cy="1027252"/>
              <a:chOff x="2238375" y="4823479"/>
              <a:chExt cx="2505075" cy="1027252"/>
            </a:xfrm>
          </p:grpSpPr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F66ED194-060F-3060-266A-87B0DA93FB03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2700536" flipV="1">
                <a:off x="3184911" y="4989320"/>
                <a:ext cx="132106" cy="13214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3046F040-2AF7-C671-B07D-51D0ECFA0223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2378870" y="5086350"/>
                <a:ext cx="0" cy="26431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054D7462-5899-43A9-323A-9A8E8B5F6333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2650331" y="4933950"/>
                <a:ext cx="0" cy="15240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369E3DE7-6841-BE63-C6D7-FF0E80A5E81E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2378870" y="5086350"/>
                <a:ext cx="271461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DBD2F3ED-3E84-7F49-AF14-E050490886FA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H="1">
                <a:off x="2238375" y="5350669"/>
                <a:ext cx="140495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295F3AAB-B430-239C-8183-DBBE7D43FBDB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2238375" y="5350669"/>
                <a:ext cx="0" cy="50006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270961CC-904E-0E7F-1D05-ACF41B8791F6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0800000">
                <a:off x="2238376" y="5850731"/>
                <a:ext cx="1590674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9D59EDFA-4D11-9C57-D80D-6A6E66AF4696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3812380" y="5850731"/>
                <a:ext cx="93107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2D309AD1-C9A3-DA5B-BE3B-E0343C25DAA8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4743450" y="5350669"/>
                <a:ext cx="0" cy="50006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2B4095AA-73A9-C433-8D76-5D28252084BD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H="1">
                <a:off x="4602955" y="5350669"/>
                <a:ext cx="140495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AB610DFE-F483-E751-92DC-C7B3CC906B5D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V="1">
                <a:off x="4602955" y="5086350"/>
                <a:ext cx="0" cy="26431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71B3BD95-10E8-EC9E-1B86-2761CED03B98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H="1">
                <a:off x="4336256" y="5086350"/>
                <a:ext cx="266699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4F8716D1-A7B8-2A1E-5EEF-45DCFCFAA173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V="1">
                <a:off x="4336256" y="4933950"/>
                <a:ext cx="0" cy="15240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5BCEB573-76BE-C064-4206-C471B5270820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H="1">
                <a:off x="3829050" y="4933950"/>
                <a:ext cx="507206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6035D57C-DB9D-F0C1-4EC7-C2E9CCAF4C21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3829050" y="4933950"/>
                <a:ext cx="0" cy="121444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8D59C1E1-A837-103F-0E7F-1CB796F641BD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2700536" flipH="1">
                <a:off x="3682328" y="4994607"/>
                <a:ext cx="121538" cy="121575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443E914F-B381-4411-D0C3-9A467B1CD7A4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2700536" flipH="1" flipV="1">
                <a:off x="3622065" y="4948724"/>
                <a:ext cx="81893" cy="8406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55900BA6-3FE7-7D17-5ED5-D25DDDF32E3D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2700536" flipH="1">
                <a:off x="3394296" y="4823446"/>
                <a:ext cx="220941" cy="22100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46B3D8F8-75DA-7D76-2B2A-3CD4DDD77B00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2700536">
                <a:off x="3302440" y="4946182"/>
                <a:ext cx="89237" cy="8920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42A8447A-EFF4-EA58-1ADD-97CCCBB745B9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3157536" y="4933950"/>
                <a:ext cx="0" cy="12144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3BC46A76-4149-4BD7-066E-CF3195D71A2F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2650331" y="4933950"/>
                <a:ext cx="507204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68E2B74-5C31-3BA2-1DBB-D4DABECABEE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2700536" flipH="1" flipV="1">
              <a:off x="5985914" y="5063504"/>
              <a:ext cx="642462" cy="64226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BA294D7-B289-7A57-2963-63522B19D05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456631" y="2480627"/>
            <a:ext cx="1450730" cy="758455"/>
            <a:chOff x="2482110" y="3435198"/>
            <a:chExt cx="1893404" cy="989891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35EAABE-BBBB-5553-6B7E-E1767B31BCF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2482110" y="4421981"/>
              <a:ext cx="62631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CD4199B-A876-E1EE-D91E-0711EAFC488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3106041" y="4186805"/>
              <a:ext cx="0" cy="23517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93B6FF9D-0D79-78C1-5870-448A56D34A1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3106336" y="4191743"/>
              <a:ext cx="62321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C40AAE6-A7F0-676F-B1BA-9E86576ED3E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3725051" y="4186805"/>
              <a:ext cx="0" cy="23517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EE686C4-947F-2AA4-F85E-4D0141EED70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3724060" y="4425089"/>
              <a:ext cx="40408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A1A0D516-C704-2555-7CC4-9E3FF311ADF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4124747" y="4266632"/>
              <a:ext cx="0" cy="15817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35BA8D9B-EC91-C495-7847-FD8A9BA4561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4131248" y="4269454"/>
              <a:ext cx="24426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D815AAE7-EEEA-F8D1-EFA4-3F0EDFA9FD6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4370466" y="3559413"/>
              <a:ext cx="1941" cy="71154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20532809-68E7-1864-007A-CB627422381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3385390" y="3559128"/>
              <a:ext cx="98818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BD9B365-C99B-860A-4B4C-3F59A61FDA2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3380057" y="3559413"/>
              <a:ext cx="0" cy="62739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C1B6547-41EC-EF9D-85E2-29DFF30FB70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3256536" y="3692336"/>
              <a:ext cx="125460" cy="238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9073C4D-9AA2-BF80-5E5E-1D317828BC3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3253144" y="3435198"/>
              <a:ext cx="0" cy="25685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184CD09-0A6F-7CE4-99B9-16662EBBCA4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2513148" y="3437580"/>
              <a:ext cx="73999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C2A810B-9053-EC6B-88E3-A134EFDD4BE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2513215" y="3444522"/>
              <a:ext cx="0" cy="6171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3376CE9-669B-45B3-C148-BCF417E1622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2510040" y="4071148"/>
              <a:ext cx="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74051E71-1328-548A-F041-EE182CD5225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2482110" y="4061624"/>
              <a:ext cx="25549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60F8467-8AD0-1D6D-BA08-46BFAF7A014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2482110" y="4061624"/>
              <a:ext cx="0" cy="36317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21106011-8CF4-51DF-148F-CA6E229DFAA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505050" y="3226062"/>
            <a:ext cx="539646" cy="404334"/>
            <a:chOff x="2546371" y="4409676"/>
            <a:chExt cx="701843" cy="525864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DADD34C6-BF2F-4E0D-A4DA-56EDBA339052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2546371" y="4534227"/>
              <a:ext cx="701843" cy="284526"/>
              <a:chOff x="2546371" y="4534227"/>
              <a:chExt cx="701843" cy="284526"/>
            </a:xfrm>
          </p:grpSpPr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934B3169-81DD-0D16-B715-A973D598B38D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V="1">
                <a:off x="2642756" y="4534227"/>
                <a:ext cx="600698" cy="348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D495A6E4-5BE0-F582-6509-2A21AE1663A3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3484713" flipH="1" flipV="1">
                <a:off x="2546371" y="4577355"/>
                <a:ext cx="198684" cy="20093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4D3EE873-8B10-88ED-FC2E-8C3D52138F65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H="1">
                <a:off x="2644894" y="4817298"/>
                <a:ext cx="602509" cy="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FAE223E2-CAA1-F62C-7E2E-478F18649BF4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3484713" flipH="1" flipV="1">
                <a:off x="2908592" y="4580577"/>
                <a:ext cx="202379" cy="20253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D29834A7-37BF-5B85-60B0-647418F80686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3484713" flipH="1" flipV="1">
                <a:off x="2881650" y="4580697"/>
                <a:ext cx="202379" cy="20253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01622F7E-DCE5-F5E4-6763-D368E3AB767B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3484713" flipH="1" flipV="1">
                <a:off x="2854708" y="4580816"/>
                <a:ext cx="202379" cy="20253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FF8433BC-3F5E-1E10-6244-F9FB2ECD297A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3484713" flipH="1" flipV="1">
                <a:off x="2824399" y="4580951"/>
                <a:ext cx="202379" cy="20253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F9264646-9F6E-665A-E639-5AB7AD62231E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3484713" flipH="1" flipV="1">
                <a:off x="2797457" y="4581071"/>
                <a:ext cx="202379" cy="20253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4C61C793-7951-D0FE-CE47-136178A2590D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3484713" flipH="1" flipV="1">
                <a:off x="2770515" y="4581191"/>
                <a:ext cx="202379" cy="20253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F2DDC9E5-0BDA-1F59-7708-47A34FEA2119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3484713" flipH="1" flipV="1">
                <a:off x="2743573" y="4581311"/>
                <a:ext cx="202379" cy="20253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B165658D-1EA7-A60B-2830-41887D102804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3484713" flipH="1" flipV="1">
                <a:off x="2716631" y="4581430"/>
                <a:ext cx="202379" cy="20253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1432D478-6B7E-C600-A525-BA8665118A8C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3484713" flipV="1">
                <a:off x="2817055" y="4586186"/>
                <a:ext cx="190715" cy="1879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86CE10D4-8220-F6CB-3C75-DA7EE3BD9676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3243455" y="4534227"/>
                <a:ext cx="0" cy="14592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53D8D3A4-AAC7-E473-1EDC-8B5BD01B293D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3241926" y="4791791"/>
                <a:ext cx="0" cy="2696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ABD44EB6-BE2D-A119-E52F-6ECB5240BA14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H="1">
                <a:off x="3151796" y="4792506"/>
                <a:ext cx="9641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9224F90D-85A9-A86C-2AC8-DA978EAD158B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3153391" y="4678654"/>
                <a:ext cx="92980" cy="1496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D2ECD872-8B74-F095-D6E2-4C04C8E04CDB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3152490" y="4541780"/>
                <a:ext cx="0" cy="136044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290E9EC-531A-6DAE-CB7A-BBA036FD9C8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3233664" y="4409676"/>
              <a:ext cx="0" cy="12217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56F261C6-4A2B-2B3A-F681-781ECD72823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3106041" y="4412060"/>
              <a:ext cx="12762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10122E8-E1FD-F2E4-0FAE-E75CB363A7A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3140103" y="4823306"/>
              <a:ext cx="0" cy="11223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ED0DBF38-69B9-AEF4-2ED1-F3B2EB8DB882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503070" y="539430"/>
            <a:ext cx="801945" cy="2101373"/>
            <a:chOff x="5170044" y="904039"/>
            <a:chExt cx="1035074" cy="2712250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0BBBBE3C-C324-7B85-EB00-CE6C053D34F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281612" y="2147944"/>
              <a:ext cx="679749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E7C1D59-FD07-8FA1-32E5-6534DFD1976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281613" y="904039"/>
              <a:ext cx="0" cy="124685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56D5A1ED-EFAB-B16B-345E-63086E71281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961361" y="1935956"/>
              <a:ext cx="0" cy="21493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948E04AE-50E5-2A9D-6A68-0EF61A494AE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961362" y="1935957"/>
              <a:ext cx="24375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7E528D6A-9236-1CB0-B8AE-3E4229983E6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6205118" y="1307250"/>
              <a:ext cx="0" cy="70496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3EFE101A-67C1-B07C-538A-A9B7A6C0D4D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6051463" y="1307250"/>
              <a:ext cx="150581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08FDEA3F-42E9-035B-C317-2994B04AC9D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6048390" y="1042210"/>
              <a:ext cx="0" cy="26504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ECA08F5-BAAB-1596-5D1E-F901196F9ED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781981" y="1042210"/>
              <a:ext cx="27255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E1D750E-E6CD-B7DE-D03C-C5BB9DB99DF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5785054" y="904039"/>
              <a:ext cx="0" cy="13817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C885507B-3A0C-81F7-CFAD-404B8743AF0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281612" y="908158"/>
              <a:ext cx="50958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2E461530-0F4D-7109-447E-D51ED2BB347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5427390" y="2149419"/>
              <a:ext cx="0" cy="22706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00BF78F7-6D65-A2E9-0879-EDF9F456AE1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5598840" y="2149419"/>
              <a:ext cx="0" cy="22706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773C975A-A1AC-A4A6-8B1A-AAFE0129CA6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5625030" y="2149419"/>
              <a:ext cx="0" cy="22706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0984C683-350E-1736-805F-59B30917ACC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5651220" y="2149419"/>
              <a:ext cx="0" cy="22706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AB7911CC-DFD3-C007-5E6F-AA85001F2D0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5682172" y="2149419"/>
              <a:ext cx="0" cy="22706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941D108F-84B2-B38E-4D91-23D0A72F689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5708362" y="2149419"/>
              <a:ext cx="0" cy="22706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EDC3736-BF8E-935C-38A7-C64D59B0A8D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5736933" y="2149419"/>
              <a:ext cx="0" cy="22706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189E93B9-C40A-53B4-97E1-C13C4201DC6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5763123" y="2149419"/>
              <a:ext cx="0" cy="22706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07A567B3-B783-39DD-640E-1271BC2646F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5791694" y="2149419"/>
              <a:ext cx="0" cy="22706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B7FEF75-2697-57F4-BD16-F9333EF4D0C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562601" y="2262953"/>
              <a:ext cx="267209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017AA97A-48DD-47C1-4F63-4331FC19B3F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933304" y="2149418"/>
              <a:ext cx="0" cy="1119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80E1A31-E5B0-417F-0FF5-B5BAB1A64E7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961361" y="2146279"/>
              <a:ext cx="65581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07154FE1-265B-4B49-5551-B840B14F0B2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6023870" y="2144284"/>
              <a:ext cx="0" cy="11709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407662BA-D58B-E2DE-1720-4A5ADB0CC1E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936377" y="2261380"/>
              <a:ext cx="8778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F8669966-CA51-B894-7680-4A3F138783A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292984" y="2372369"/>
              <a:ext cx="73117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5E202335-A197-21D0-86F6-2853E37F0E1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279231" y="2702422"/>
              <a:ext cx="0" cy="91386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CD79482E-66A2-CD4E-380C-6E058C2BEF6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279231" y="3616289"/>
              <a:ext cx="50958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24E04E59-4FE3-315A-AFF9-3A52337EA52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786438" y="3476628"/>
              <a:ext cx="0" cy="13658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E2185728-7AD0-1CCF-4FA5-119257136D1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786438" y="3476628"/>
              <a:ext cx="27017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32BDCD51-CB42-BA04-032A-54316B57728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056613" y="3212308"/>
              <a:ext cx="0" cy="26432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B6DF9F85-9117-3B65-1A47-A018830170A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6205118" y="2586038"/>
              <a:ext cx="0" cy="62627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1A842644-6350-0B0D-17FF-6678CAB36DC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963742" y="2586038"/>
              <a:ext cx="24137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1E059D1A-2160-E4C3-FEFD-9ECFB6EE745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5958677" y="2402682"/>
              <a:ext cx="0" cy="18573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34A3A51E-2879-078F-ACF8-4B3AAEC8699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964907" y="2400301"/>
              <a:ext cx="5925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647838DB-790B-5C3B-8E0C-670853E699D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025932" y="2369988"/>
              <a:ext cx="0" cy="350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5FC2C0A0-A07C-D90C-2A0B-2BFE0AC3204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056614" y="3212308"/>
              <a:ext cx="14850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718F1F08-D730-6DA8-1D05-15FB6632842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170045" y="2702422"/>
              <a:ext cx="10918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121A1592-19A5-1070-4BD3-3FB3CFEFFE7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5170044" y="2439148"/>
              <a:ext cx="0" cy="26327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94F31E96-A6F5-3763-7F06-E4A4F0ADF13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170045" y="2439148"/>
              <a:ext cx="12293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5AE95FA2-0C81-8BF5-58B5-7A1707BD787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292984" y="2373061"/>
              <a:ext cx="1" cy="6916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BDA24EFC-548A-CCEB-288A-54E935AA7549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6200000">
            <a:off x="6175562" y="1199173"/>
            <a:ext cx="1913888" cy="696642"/>
            <a:chOff x="2259793" y="4933949"/>
            <a:chExt cx="2464609" cy="916782"/>
          </a:xfrm>
        </p:grpSpPr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7B5B5F1-0220-481D-9156-847A0C6D1C6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3362325" y="5055394"/>
              <a:ext cx="2380" cy="5000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5A4487D9-4537-D564-B5BC-0812E3626F5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3157537" y="5055393"/>
              <a:ext cx="204787" cy="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4C56E1E4-8F09-EB67-F0DB-C2EC27F47CB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2400288" y="5086350"/>
              <a:ext cx="0" cy="26431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18EEF7B7-013C-47E4-7030-E4FDCA4A03C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2666998" y="4933950"/>
              <a:ext cx="0" cy="1524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0CBFDAE1-FFE4-689F-2BF3-EB12162CC26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2397908" y="5086350"/>
              <a:ext cx="271461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5B38EA9A-AABE-42E2-7BE7-00CB0431554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2259793" y="5350669"/>
              <a:ext cx="14049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3CF354C9-FED1-4CA4-63D9-515EC4E8329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2262185" y="5350669"/>
              <a:ext cx="0" cy="5000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E70F5AC6-46A4-A7F4-BE9B-DE4F0B7495F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5400000">
              <a:off x="2909321" y="5207227"/>
              <a:ext cx="0" cy="128700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F061762D-F5A0-3DE8-5794-8C2F023B0BF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5400000" flipV="1">
              <a:off x="4134519" y="5260848"/>
              <a:ext cx="0" cy="117976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C2AF025E-3C6B-ACC6-1D8E-C12B3DBA097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4724402" y="5350669"/>
              <a:ext cx="0" cy="5000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22AF011F-0A27-562C-AD18-1042CB6A159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5400000" flipH="1">
              <a:off x="4658914" y="5285190"/>
              <a:ext cx="3" cy="13096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9EB0A408-081A-E782-2967-42506DE12EE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4588669" y="5086356"/>
              <a:ext cx="0" cy="26431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53D6E4C7-F589-4353-7783-FACFB6A88CB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5400000" flipH="1">
              <a:off x="4457698" y="4953007"/>
              <a:ext cx="3" cy="26669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FA1DA230-5801-0361-4B61-D8C936C7D0E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4326732" y="4933950"/>
              <a:ext cx="0" cy="1524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74752F0A-372B-0E5F-6B20-18EB2536F0D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5400000">
              <a:off x="4077891" y="4685109"/>
              <a:ext cx="0" cy="49768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519E5EDD-ECC6-C6DE-70A2-D1340834A66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3825983" y="4933950"/>
              <a:ext cx="0" cy="12144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8BF81C4E-CC11-3625-4DA7-7756350D5C6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3617120" y="5055394"/>
              <a:ext cx="21193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468FB2E4-3A8A-02D8-4447-AC31AC16A59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3617120" y="5055394"/>
              <a:ext cx="0" cy="5000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C88CF2DB-A9A6-2121-A775-790B5603EBD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5400000" flipV="1">
              <a:off x="3546873" y="5035155"/>
              <a:ext cx="0" cy="14049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42E64E67-E08B-1C3A-BA7A-5294E0588DF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3362326" y="5105399"/>
              <a:ext cx="114299" cy="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D643C466-922B-0F0A-E032-243E8E90014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3163668" y="4933950"/>
              <a:ext cx="0" cy="1214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31520E6D-5AF7-C0AE-9151-0D3A7F568AF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5400000" flipV="1">
              <a:off x="2913452" y="4689867"/>
              <a:ext cx="0" cy="48816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35CB4F23-1C4B-0C9B-D68C-39DEA4A86C27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281081" y="1392607"/>
            <a:ext cx="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C92FE546-3D7C-0AA0-1546-A8865C6B129C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177338" y="2332699"/>
            <a:ext cx="12480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10039916-AC7D-7EE0-CE3C-7D612AC72EF6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301136" y="1001909"/>
            <a:ext cx="489692" cy="24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94DDB157-D069-12A1-FD5D-E8113F7B9940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458529" y="1013322"/>
            <a:ext cx="77640" cy="76631"/>
            <a:chOff x="6416184" y="1512094"/>
            <a:chExt cx="98916" cy="97631"/>
          </a:xfrm>
        </p:grpSpPr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C0C9E5FC-F19F-328C-90A0-AED2DFFDB09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420946" y="1512094"/>
              <a:ext cx="9415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6772A696-59FA-1459-F36B-06C206985E8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515100" y="1512094"/>
              <a:ext cx="0" cy="9763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9EC06274-D71F-65EF-E41F-0BC06FA8975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420946" y="1609725"/>
              <a:ext cx="9415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23DCDFD0-424A-4ECD-BF8D-61A6BDDE4A9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416184" y="1512094"/>
              <a:ext cx="0" cy="9763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D72BC0BB-B354-9EAC-5954-BD944C1F581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6416184" y="1512094"/>
              <a:ext cx="98916" cy="9763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85A85A2D-38AC-2AF9-55B2-7B272D6AAC3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6416184" y="1512094"/>
              <a:ext cx="98916" cy="9763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AA390761-1655-9637-1E0F-747AB8C5BC19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458529" y="1246310"/>
            <a:ext cx="77640" cy="76631"/>
            <a:chOff x="6416184" y="1512094"/>
            <a:chExt cx="98916" cy="97631"/>
          </a:xfrm>
        </p:grpSpPr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71E2E8AB-D716-462E-6D99-F62388D3142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420946" y="1512094"/>
              <a:ext cx="9415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B67B4021-ADC7-2420-C376-FB4FB1E5801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515100" y="1512094"/>
              <a:ext cx="0" cy="9763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7530B31E-237B-2FC6-721C-2CABAA5ED27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420946" y="1609725"/>
              <a:ext cx="9415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DBD3D533-5488-312D-F931-2FEBC5AF2C6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416184" y="1512094"/>
              <a:ext cx="0" cy="9763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7D3E7A2F-6904-7CBC-2FFA-5B625BA64DB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6416184" y="1512094"/>
              <a:ext cx="98916" cy="9763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E05744C8-4B7E-C8A0-4147-EBF45EF6DF2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6416184" y="1512094"/>
              <a:ext cx="98916" cy="9763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A0BA7E4F-503F-F47F-936F-2CEC3D32783B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426983" y="1089952"/>
            <a:ext cx="45845" cy="310310"/>
            <a:chOff x="6362537" y="1616867"/>
            <a:chExt cx="58408" cy="395347"/>
          </a:xfrm>
        </p:grpSpPr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F0B91A7E-5C80-211D-8D8C-581F44BF542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6362537" y="1617902"/>
              <a:ext cx="5126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91D46F49-A1DC-FF8C-47AE-222E9718C53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6362537" y="1616867"/>
              <a:ext cx="0" cy="19920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98EBF86B-8D85-BF05-23DF-CFB9BE49590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6366176" y="1816073"/>
              <a:ext cx="54769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57CEB976-B9CC-4E36-B098-EA5A2AF02A3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6362537" y="1913704"/>
              <a:ext cx="5602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8C57E734-E885-4905-6D12-307A9961153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6363795" y="1911323"/>
              <a:ext cx="0" cy="1008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FF5AE1DD-8628-CBBE-F27F-23A9EDA496E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6303922" y="1401490"/>
            <a:ext cx="114206" cy="44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C6AB2768-3FBA-CF9F-8AB4-3B86D2F8E520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416828" y="1400263"/>
            <a:ext cx="243738" cy="222342"/>
            <a:chOff x="6361732" y="2012214"/>
            <a:chExt cx="310531" cy="283272"/>
          </a:xfrm>
        </p:grpSpPr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9A3E305C-ABC1-01D3-F9C3-04E29E04D49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363795" y="2017951"/>
              <a:ext cx="30846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C38B0755-4130-EF25-E535-E3A7AB67760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366828" y="2012214"/>
              <a:ext cx="0" cy="2808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07F952ED-CCE7-670D-B124-CB519206966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6361732" y="2293105"/>
              <a:ext cx="310531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29EB53AC-68E3-4651-A817-C28C7DDCD86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6663815" y="2014595"/>
              <a:ext cx="0" cy="2808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E2968EB7-1F0B-E808-8E4A-C6DC1F5AF7D6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6658696" y="1609342"/>
            <a:ext cx="0" cy="2904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0B900A58-D11D-D434-B754-24936F706FEF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658698" y="1278961"/>
            <a:ext cx="122559" cy="350226"/>
            <a:chOff x="6669882" y="1869810"/>
            <a:chExt cx="156145" cy="446202"/>
          </a:xfrm>
        </p:grpSpPr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465C9212-33B1-5786-C0F6-276E3FECE80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669882" y="2316012"/>
              <a:ext cx="118821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E85029FA-E637-5F7B-CD3F-170BCD2C0DB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6788703" y="1869810"/>
              <a:ext cx="3111" cy="43727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21D233CB-270A-FF37-61B9-9CF4CCF7A79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6792749" y="1873988"/>
              <a:ext cx="3327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30D56C94-D0BC-16AC-6657-26BE43B47B7F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416578" y="1932765"/>
            <a:ext cx="243738" cy="222342"/>
            <a:chOff x="6361414" y="2714682"/>
            <a:chExt cx="310531" cy="283272"/>
          </a:xfrm>
        </p:grpSpPr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7EFE7F8E-5348-1F96-C004-F2DF6A037F7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363477" y="2720419"/>
              <a:ext cx="30846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3AAE205E-67F6-901D-498D-9A850E6E5F9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363477" y="2714682"/>
              <a:ext cx="0" cy="2808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CCADE321-C8A3-AC88-8177-5A1C1C36807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6361414" y="2995573"/>
              <a:ext cx="310531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7B066D44-8513-04C5-C047-D0C4EA0FDD2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6666530" y="2717063"/>
              <a:ext cx="0" cy="2808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63B908E6-0A88-577A-4869-9E6E5196153A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6658447" y="1994777"/>
            <a:ext cx="12837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04761890-D3B4-DDB8-7547-9B1915870D26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6915194" y="1550169"/>
            <a:ext cx="56563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58C7CB4E-7C92-C8D4-20FF-B8BFDD5A2FB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417916" y="1941628"/>
            <a:ext cx="242399" cy="212231"/>
            <a:chOff x="6363119" y="2720418"/>
            <a:chExt cx="308826" cy="270391"/>
          </a:xfrm>
        </p:grpSpPr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EDB41629-DBF7-E908-CBB8-A5B70A35FD9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6363119" y="2720419"/>
              <a:ext cx="308826" cy="270390"/>
            </a:xfrm>
            <a:prstGeom prst="line">
              <a:avLst/>
            </a:prstGeom>
            <a:ln w="6350">
              <a:solidFill>
                <a:schemeClr val="tx1"/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A1EF62E2-1343-FE33-F5C8-1C81B43333D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6365183" y="2720418"/>
              <a:ext cx="305948" cy="270226"/>
            </a:xfrm>
            <a:prstGeom prst="line">
              <a:avLst/>
            </a:prstGeom>
            <a:ln w="6350">
              <a:solidFill>
                <a:schemeClr val="tx1"/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92B74683-8476-0FBA-E842-76507637F79D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420607" y="1406904"/>
            <a:ext cx="241760" cy="212231"/>
            <a:chOff x="6363119" y="2720418"/>
            <a:chExt cx="308012" cy="270391"/>
          </a:xfrm>
        </p:grpSpPr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E287F946-4F4A-0D76-657B-5FD660DA52C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6363119" y="2723249"/>
              <a:ext cx="289826" cy="267560"/>
            </a:xfrm>
            <a:prstGeom prst="line">
              <a:avLst/>
            </a:prstGeom>
            <a:ln w="6350">
              <a:solidFill>
                <a:schemeClr val="tx1"/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1F5BBE14-A3CD-29D2-CA20-E441C7F8F43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6365183" y="2720418"/>
              <a:ext cx="305948" cy="270226"/>
            </a:xfrm>
            <a:prstGeom prst="line">
              <a:avLst/>
            </a:prstGeom>
            <a:ln w="6350">
              <a:solidFill>
                <a:schemeClr val="tx1"/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8DE87844-1B55-E224-98E4-780764C7A73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747297" y="1885623"/>
            <a:ext cx="0" cy="10915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97102F6C-4114-A59F-4DCE-2F718C4AF90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749641" y="1885623"/>
            <a:ext cx="316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ADCE8DF9-7936-04CC-DE38-1D3D266AB9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439374" y="2156347"/>
            <a:ext cx="1753693" cy="1357339"/>
            <a:chOff x="6385187" y="3018989"/>
            <a:chExt cx="2301861" cy="1781612"/>
          </a:xfrm>
        </p:grpSpPr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A0CE1929-7769-CBBB-DB46-E03E7A0D68D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6385187" y="3018989"/>
              <a:ext cx="0" cy="178161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5EC09B30-4311-6D91-B03C-BB287C002A8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6385187" y="4791522"/>
              <a:ext cx="112856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EB7C1022-5642-ACA7-E046-5FD0E3EEC6B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7513750" y="4140977"/>
              <a:ext cx="651579" cy="64771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142B7000-BB5C-80D9-F308-20A8C3F29C5D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7964469" y="3527569"/>
              <a:ext cx="627527" cy="622397"/>
              <a:chOff x="7964469" y="3527569"/>
              <a:chExt cx="627527" cy="622397"/>
            </a:xfrm>
          </p:grpSpPr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B0C51BF5-8394-6B45-7AD6-C95DC0B3FF16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H="1">
                <a:off x="8260998" y="3723920"/>
                <a:ext cx="330998" cy="33142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4A1D4295-B957-A5EF-350A-73F87BBB98EC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H="1" flipV="1">
                <a:off x="8393085" y="3533151"/>
                <a:ext cx="192720" cy="18838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F42505CC-6015-0095-68EE-E5DDF473F51C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V="1">
                <a:off x="7964469" y="3527569"/>
                <a:ext cx="425200" cy="424855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FBC05459-F2F9-0F6A-7FA3-EEC54E79CC87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7970614" y="3953553"/>
                <a:ext cx="198448" cy="19641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AEF0FCB4-C9CB-56D6-FBCA-2FDDCAFDEC84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V="1">
                <a:off x="8165250" y="4123042"/>
                <a:ext cx="22761" cy="2355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4541400B-D947-5C00-7C98-4C188262A669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H="1" flipV="1">
                <a:off x="8113667" y="4052880"/>
                <a:ext cx="74344" cy="7488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55A215C-23CE-2985-648A-22A7728C3C60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H="1" flipV="1">
                <a:off x="8134377" y="3781102"/>
                <a:ext cx="202379" cy="20253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78B0AEE8-E76C-9B48-3D68-1E282F216738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H="1" flipV="1">
                <a:off x="8153428" y="3762051"/>
                <a:ext cx="202379" cy="20253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760B9392-665F-0C32-597E-05B0A2F18250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H="1" flipV="1">
                <a:off x="8172479" y="3743000"/>
                <a:ext cx="202379" cy="20253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AA3A35E4-4010-4233-DF7F-F5796922F052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H="1" flipV="1">
                <a:off x="8193911" y="3721568"/>
                <a:ext cx="202379" cy="20253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2557064B-F137-3E93-F6A6-00FA3428AD7B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H="1" flipV="1">
                <a:off x="8212962" y="3702517"/>
                <a:ext cx="202379" cy="20253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D4A2C6BC-E0CF-32C2-1E47-ACA7F099DA54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H="1" flipV="1">
                <a:off x="8232013" y="3683466"/>
                <a:ext cx="202379" cy="20253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1552E292-98E9-BD43-4FA8-12AD88B443FB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H="1" flipV="1">
                <a:off x="8251064" y="3664415"/>
                <a:ext cx="202379" cy="20253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3651BDEB-9DCD-6734-A7C2-5CABA95031A2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H="1" flipV="1">
                <a:off x="8270115" y="3645364"/>
                <a:ext cx="202379" cy="20253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FFF7BD9B-9CC8-F797-C259-EE74B3C248B9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V="1">
                <a:off x="8210557" y="3716301"/>
                <a:ext cx="190715" cy="1879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96253751-50F9-BD8C-BA87-003B9624E8AE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H="1" flipV="1">
                <a:off x="8092645" y="3816814"/>
                <a:ext cx="25944" cy="12908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D6390C63-C924-08D5-9FFA-F165338B04E1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H="1" flipV="1">
                <a:off x="8112078" y="3945084"/>
                <a:ext cx="40374" cy="4066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D1CE972C-7A71-97C0-3661-C7EDEDAF9576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V="1">
                <a:off x="8068371" y="3982628"/>
                <a:ext cx="82078" cy="80456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8DB18A02-C0EE-6F85-A512-08C81836D04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8583927" y="3736214"/>
              <a:ext cx="103121" cy="10283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A9C8BED5-4310-A9F0-C755-453099469E60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159364" y="2334608"/>
            <a:ext cx="2134483" cy="1179078"/>
            <a:chOff x="3395214" y="3237828"/>
            <a:chExt cx="2818923" cy="1557159"/>
          </a:xfrm>
        </p:grpSpPr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EFF20575-E937-7411-1F9C-2D627868EC7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3395214" y="4414184"/>
              <a:ext cx="327871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F0EA811A-49F6-D8CF-502C-48DDA6A4B0E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3395214" y="4414184"/>
              <a:ext cx="3144" cy="37527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EFF7A40D-EB04-72C3-7B98-73D2CD12E3F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3395214" y="4786313"/>
              <a:ext cx="281892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446E4099-61E0-C3B3-7AD3-11871D1CFBE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214137" y="3237828"/>
              <a:ext cx="0" cy="155715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5A169696-DAB0-D91A-4393-768331E757D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4872506" y="3630396"/>
            <a:ext cx="85764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E55C11C2-D086-550B-37F3-1135261F75E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7007295" y="3630396"/>
            <a:ext cx="34600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31000B6D-A4C5-4D8D-12BD-CDD57461CF8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7353301" y="3425200"/>
            <a:ext cx="198886" cy="20519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9" name="TextBox 268">
            <a:extLst>
              <a:ext uri="{FF2B5EF4-FFF2-40B4-BE49-F238E27FC236}">
                <a16:creationId xmlns:a16="http://schemas.microsoft.com/office/drawing/2014/main" id="{9A2AD70B-4224-F690-2360-987D05356C7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286757" y="1676249"/>
            <a:ext cx="4459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LOBBY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10FCA05E-7717-16A4-958C-6BED34C7F0A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225836" y="1071637"/>
            <a:ext cx="33069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WASH AREA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6754D10F-0149-1115-57C5-30558FA8A41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370094" y="3479069"/>
            <a:ext cx="96051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CORRIDOR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1653F681-363B-FF0C-4C5C-E27C4DF6809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338030" y="3480611"/>
            <a:ext cx="96051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CORRIDOR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BD3C77E9-13EE-687A-DE69-23A15CA6E00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 rot="18931747">
            <a:off x="7160445" y="3163000"/>
            <a:ext cx="96051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CORRIDOR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074DB129-A93E-1D05-0471-90AE193BA76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 rot="16200000">
            <a:off x="5890202" y="2756133"/>
            <a:ext cx="96051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CORRIDOR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8D219DD3-D406-AE67-87E1-1463FDD2C99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338176" y="2696782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714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DD678ABB-1AA1-8238-C9AA-BEE0F90BE94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523031" y="2696782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712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3BAD5962-0D58-7846-EC60-D947BAE62CD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41007" y="1932941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716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52C4614D-E9E9-0221-36B6-D6AB740044C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973895" y="1932941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722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EB71684C-61AF-078F-C4CD-3D27FCBF377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44865" y="804761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718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1F876CD9-C116-0F52-DEC0-724EFDA66DF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990345" y="804761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720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8D38D136-6FFF-BE6C-B0A9-F42FF19E9B4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720186" y="3858866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704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806F3F81-9716-6735-20A6-E8683D398C1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581270" y="3858866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706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D5D8DBE7-F46A-61EA-F860-E98164A350E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565232" y="3879122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708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5866290B-3E0F-4B11-62A3-3F97D487F8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426316" y="3879122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710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13A44B75-6F0E-916E-3A63-973B03711A0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 rot="18952222">
            <a:off x="8382738" y="2718208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700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2FE07233-500F-5CE0-A993-E4BF51314A7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 rot="18952222">
            <a:off x="7632918" y="3436473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702</a:t>
            </a:r>
          </a:p>
        </p:txBody>
      </p:sp>
    </p:spTree>
    <p:extLst>
      <p:ext uri="{BB962C8B-B14F-4D97-AF65-F5344CB8AC3E}">
        <p14:creationId xmlns:p14="http://schemas.microsoft.com/office/powerpoint/2010/main" val="1478563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print of a apartment complex&#10;&#10;Description automatically generated">
            <a:extLst>
              <a:ext uri="{FF2B5EF4-FFF2-40B4-BE49-F238E27FC236}">
                <a16:creationId xmlns:a16="http://schemas.microsoft.com/office/drawing/2014/main" id="{7CE5D08D-4585-F926-AB17-9C831449D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88" y="0"/>
            <a:ext cx="9698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875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print of a apartment complex&#10;&#10;Description automatically generated">
            <a:extLst>
              <a:ext uri="{FF2B5EF4-FFF2-40B4-BE49-F238E27FC236}">
                <a16:creationId xmlns:a16="http://schemas.microsoft.com/office/drawing/2014/main" id="{7CE5D08D-4585-F926-AB17-9C831449D91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88" y="0"/>
            <a:ext cx="9698224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B2DB652-EF70-8CD4-C3E0-DAEA3EFEC714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327933" y="3945268"/>
            <a:ext cx="2230413" cy="675518"/>
            <a:chOff x="2238375" y="4962559"/>
            <a:chExt cx="2932554" cy="888172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0562A44-6280-A4C4-3E45-1204D963694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2378870" y="5174012"/>
              <a:ext cx="0" cy="17665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807BD2D-C22E-8D06-A3B6-692E82938AD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2700419" y="4962559"/>
              <a:ext cx="0" cy="21145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867FF84-8DDD-BE7B-5FE3-38F940DAEA7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2378870" y="5174015"/>
              <a:ext cx="32155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FE8AB61-E631-F934-3F17-C7907BBD842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2238375" y="5350669"/>
              <a:ext cx="14049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6FA9E53-0CD9-3F7A-9C62-15CD791F8B4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2238376" y="5850731"/>
              <a:ext cx="159067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D11B74A-F22B-1BE1-E498-6CDEB8868D1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3812380" y="5850731"/>
              <a:ext cx="1358549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C6D45B8-D4A7-F1E4-CCC0-459F295077C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4602955" y="5353799"/>
              <a:ext cx="35884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999CE56-F29A-B6E8-E3A6-15414A7E7C5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4602955" y="5174005"/>
              <a:ext cx="0" cy="17666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320DB27-53B0-4114-32FE-438C0301BEF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4276771" y="5177139"/>
              <a:ext cx="32618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3CD2254-33C9-900F-BD39-AA285668E5D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4276771" y="4972279"/>
              <a:ext cx="0" cy="20486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0D8E11D-5463-7CF2-7346-122150DC12C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185750" y="3923504"/>
            <a:ext cx="2142183" cy="697276"/>
            <a:chOff x="2238375" y="4933950"/>
            <a:chExt cx="2816549" cy="916781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9BAC747-F805-AC80-8AFF-5E142A5CCB5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2375739" y="5086350"/>
              <a:ext cx="0" cy="26431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1853934-C622-61A8-37BA-AEAAE6D03BD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2650331" y="4933950"/>
              <a:ext cx="0" cy="1524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6B497A8-105F-A24E-435E-6F733B66864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2378870" y="5086350"/>
              <a:ext cx="271461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706319F-3656-0C96-7209-5E73A07B40A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2238375" y="5353800"/>
              <a:ext cx="14049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29C41C8-D90F-9917-0A73-642887E8700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2238375" y="5350669"/>
              <a:ext cx="0" cy="5000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785C35B-6567-D7E1-3AE8-5F7789435DC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2238376" y="5850731"/>
              <a:ext cx="159067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CBD1F03-4E62-CDEE-E621-8B9E201FAA2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3812380" y="5850731"/>
              <a:ext cx="124254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0F8FB1F-5232-A1DD-4681-0C6D70F335B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4602955" y="5350669"/>
              <a:ext cx="451969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194E0DF-C42B-03EF-BEA3-253258B007B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4602955" y="5174012"/>
              <a:ext cx="0" cy="17665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45CC0B8-E8FC-BD4F-89C9-69758D5388A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4276771" y="5174012"/>
              <a:ext cx="32618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65C2BAA-24CE-B551-6765-2166C7C371B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4276771" y="4962559"/>
              <a:ext cx="0" cy="21145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3A4E4B9-DB28-881A-7299-A35D370CEC7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2650330" y="4933950"/>
              <a:ext cx="491209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77ECDC6-7455-D86D-8A56-766D8C45B60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8899464">
            <a:off x="7329949" y="3112985"/>
            <a:ext cx="1979337" cy="1217470"/>
            <a:chOff x="2141012" y="4933950"/>
            <a:chExt cx="2602438" cy="1600734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39B8C7D-AA54-DA94-BA41-3E38CCF0545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2700536">
              <a:off x="2315938" y="5198771"/>
              <a:ext cx="125865" cy="12582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5BEDD56-2DEE-2DDD-B386-58A09BB86DD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2700536">
              <a:off x="2632324" y="5006365"/>
              <a:ext cx="137826" cy="13778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3C2ECD8-6535-9492-F5F8-5392AC837EC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2700536" flipV="1">
              <a:off x="2426096" y="5058705"/>
              <a:ext cx="227915" cy="22798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8853597-A4A0-15BB-B894-50FAD911417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2700536" flipH="1">
              <a:off x="2148164" y="5255087"/>
              <a:ext cx="186932" cy="20123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ECFFE10-C9D7-3F34-1F57-33959E1A1EB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2700536" flipH="1">
              <a:off x="2177692" y="5166565"/>
              <a:ext cx="1367906" cy="136833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F1485E1-8C62-3043-4EAA-CDDC4AA88FB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3812380" y="5850731"/>
              <a:ext cx="93107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AB2318E-9629-0E5E-8DD8-4F77B767E5D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4743450" y="5350669"/>
              <a:ext cx="0" cy="5000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92D81A0-F49E-36C2-4866-6CE155FC464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4602955" y="5350669"/>
              <a:ext cx="14049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8941C12-BA9C-642F-5FF6-A8DE7F504FE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4602955" y="5086350"/>
              <a:ext cx="0" cy="26431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58C140C-4598-C734-FF80-3AB2015C19E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4336256" y="5086350"/>
              <a:ext cx="266699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4E3AA2F-EEB3-E46E-866B-A8689A94702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4336256" y="4933950"/>
              <a:ext cx="0" cy="1524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495BB36-E9AD-A4E3-858C-16FA2DA7E22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3829050" y="4933950"/>
              <a:ext cx="50720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176931B-9121-CBB2-7601-7C284770A51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389131" y="2772727"/>
            <a:ext cx="1429330" cy="758455"/>
            <a:chOff x="2510040" y="3435198"/>
            <a:chExt cx="1865474" cy="989891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335356AA-66A2-ED1A-3405-0919441864D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2541183" y="4421981"/>
              <a:ext cx="567239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31C0805-2520-86C2-7C4C-2A6AD085F78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3106041" y="4186805"/>
              <a:ext cx="0" cy="23517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AB2DE06-2DB8-E587-D2D9-276522A5341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3106336" y="4191743"/>
              <a:ext cx="62321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8B29020-B167-9906-87B5-4AAB4D2A409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3725051" y="4186805"/>
              <a:ext cx="0" cy="23517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F9177CF-3DFD-5036-01FF-D2C20BB7D0E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3724060" y="4425089"/>
              <a:ext cx="40408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C6F5F01-E0BC-020D-BA76-B491B0C2C66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4124747" y="4266632"/>
              <a:ext cx="0" cy="15817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99592F3B-4931-1DE1-51D4-A972B9B1785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4131248" y="4269454"/>
              <a:ext cx="24426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BAC9B5C-CF41-1857-9712-80EF7CEEA25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4370466" y="3559413"/>
              <a:ext cx="1941" cy="71154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BB76B73-9E1C-7CCA-BE78-33318E450C0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3385390" y="3559128"/>
              <a:ext cx="98818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0DC95E7A-6737-0D7B-2B76-F88BD89C50A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3380057" y="3559414"/>
              <a:ext cx="0" cy="13411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8C796A3-7896-93DF-A4A1-2A4B92F5E91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3256536" y="3692336"/>
              <a:ext cx="125460" cy="238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503247D-6D3B-2CC2-ABC9-59494814FC1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3253144" y="3435198"/>
              <a:ext cx="0" cy="25685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E91B68EE-5F80-C0DD-AB77-E1FC41EF716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2541183" y="3440687"/>
              <a:ext cx="711961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3C128CD-EC8C-71E1-1BF9-9388A5CAB1D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2541183" y="3444522"/>
              <a:ext cx="0" cy="97746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A216116-70E2-335A-2AEF-722E4C62932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2510040" y="4071148"/>
              <a:ext cx="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E8CDF5E-A55A-1BCA-3E02-4FE6B6528EF4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416150" y="3518162"/>
            <a:ext cx="539646" cy="404334"/>
            <a:chOff x="2546371" y="4409676"/>
            <a:chExt cx="701843" cy="525864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D118D695-6732-7767-4E0E-807D31C5B061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2546371" y="4534227"/>
              <a:ext cx="701843" cy="284526"/>
              <a:chOff x="2546371" y="4534227"/>
              <a:chExt cx="701843" cy="284526"/>
            </a:xfrm>
          </p:grpSpPr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1F014BE6-4986-DE47-1BCB-69DADF6BEF09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V="1">
                <a:off x="2642756" y="4534227"/>
                <a:ext cx="600698" cy="348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A7F050EA-9D19-18A9-D382-779DB4CC48C2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3484713" flipH="1" flipV="1">
                <a:off x="2546371" y="4577355"/>
                <a:ext cx="198684" cy="20093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7D495386-E6A7-00A2-7A32-4E0F4F4C4B32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H="1">
                <a:off x="2644894" y="4817298"/>
                <a:ext cx="602509" cy="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DCB77B98-7153-2739-9C77-09622B2FAD85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3484713" flipH="1" flipV="1">
                <a:off x="2908592" y="4580577"/>
                <a:ext cx="202379" cy="20253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A77DCF33-3C43-1FBC-BC17-0F948052B4D0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3484713" flipH="1" flipV="1">
                <a:off x="2881650" y="4580697"/>
                <a:ext cx="202379" cy="20253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8D941CBC-28DB-BE2C-5ECD-1FD65206C262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3484713" flipH="1" flipV="1">
                <a:off x="2854708" y="4580816"/>
                <a:ext cx="202379" cy="20253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3E548719-36CC-E5BE-7D33-D078DA702F39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3484713" flipH="1" flipV="1">
                <a:off x="2824399" y="4580951"/>
                <a:ext cx="202379" cy="20253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F5E1CD4B-263E-97BD-C1C7-06783F5347D9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3484713" flipH="1" flipV="1">
                <a:off x="2797457" y="4581071"/>
                <a:ext cx="202379" cy="20253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070CB718-A282-651A-F2B1-A0F93EEE3BED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3484713" flipH="1" flipV="1">
                <a:off x="2770515" y="4581191"/>
                <a:ext cx="202379" cy="20253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DC56C163-7CB8-7E91-A0D8-1F7CE0F7106B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3484713" flipH="1" flipV="1">
                <a:off x="2743573" y="4581311"/>
                <a:ext cx="202379" cy="20253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E49471C3-95DA-B410-F066-811A9D439328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3484713" flipH="1" flipV="1">
                <a:off x="2716631" y="4581430"/>
                <a:ext cx="202379" cy="20253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E19E4382-0E71-D0E8-B215-2C54D5751CF1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3484713" flipV="1">
                <a:off x="2817055" y="4586186"/>
                <a:ext cx="190715" cy="1879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8B9E24F9-C680-6F1C-BF57-6AEC9BFF242E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3243455" y="4534227"/>
                <a:ext cx="0" cy="14592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55C59027-94D9-E4EF-5367-4C532387F6B8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3241926" y="4791791"/>
                <a:ext cx="0" cy="2696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7081D454-A1BC-B77E-5B8A-A3EC5814A534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H="1">
                <a:off x="3151796" y="4786313"/>
                <a:ext cx="9641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825F749A-16E3-EF56-3E9F-9357855F3502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3153391" y="4678654"/>
                <a:ext cx="92980" cy="1496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6DE397EB-DC7F-C685-FFD5-F2C64A882290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3152490" y="4541780"/>
                <a:ext cx="0" cy="136044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5F0FFB9F-6A8B-BB08-89C0-C5BB3C6554D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3233664" y="4409676"/>
              <a:ext cx="0" cy="12217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A000C201-87D8-B73F-4D26-D50A7DE9A5F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3106041" y="4412060"/>
              <a:ext cx="12762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19F017A-7458-123D-68F9-0BD5628FE24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3140103" y="4823306"/>
              <a:ext cx="0" cy="11223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0A0AA49-C9D6-F8C2-B6D4-46A17AAA58CF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414170" y="831530"/>
            <a:ext cx="801945" cy="2101373"/>
            <a:chOff x="5170044" y="904039"/>
            <a:chExt cx="1035074" cy="2712250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04CDBC59-4FE2-5F1A-61E9-A24BF710DA4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281612" y="2147944"/>
              <a:ext cx="679749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3CE3762-8420-F992-B442-D39B1A684F1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281613" y="904039"/>
              <a:ext cx="0" cy="124685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0A30AA52-E2B8-6178-7B88-313ACBE361A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961361" y="1935956"/>
              <a:ext cx="0" cy="21493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40812102-F66B-BEAD-C1AC-3282A13433B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961362" y="1935957"/>
              <a:ext cx="24375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019B3ADE-616D-41C0-605E-0E1F2C68D77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6205118" y="1307250"/>
              <a:ext cx="0" cy="70496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2F67F42E-FA36-4369-5056-46625E2E28A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6051463" y="1307250"/>
              <a:ext cx="150581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F1443AE1-0B5E-DC24-D877-FCFDC1612D6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6048390" y="1042210"/>
              <a:ext cx="0" cy="26504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C64E2EC0-7F36-5A41-33C2-704511EC10C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781981" y="1042210"/>
              <a:ext cx="27255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2135DF7-44B9-D88A-96A5-67CBD4431BE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5785054" y="904039"/>
              <a:ext cx="0" cy="13817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363E0E7F-FED3-3DD9-3FDB-ED2E964C78F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281612" y="908158"/>
              <a:ext cx="50958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ADF8B64-F336-4C08-73C8-4B5EDD898E9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5427390" y="2149419"/>
              <a:ext cx="0" cy="22706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8D916753-1067-2BF0-BC97-9893D62F070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5598840" y="2149419"/>
              <a:ext cx="0" cy="22706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08D8BC2-57F6-A6A0-F173-47DD6324256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5625030" y="2149419"/>
              <a:ext cx="0" cy="22706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5DF6EC3F-B7C5-8597-B280-5DAF0729B9D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5651220" y="2149419"/>
              <a:ext cx="0" cy="22706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9B7015C-5FD1-96B4-9D0B-3AED2B4117B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5682172" y="2149419"/>
              <a:ext cx="0" cy="22706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3A1A8FA-5544-96D3-DA7F-EF4B314ADAF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5708362" y="2149419"/>
              <a:ext cx="0" cy="22706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E20FA7FC-5065-1005-B9D4-54AD5E0688D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5736933" y="2149419"/>
              <a:ext cx="0" cy="22706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4566EA80-3EBB-C8E8-9915-23ED6A90866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5763123" y="2149419"/>
              <a:ext cx="0" cy="22706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F22F2133-1CDC-953C-7048-DBC763459AA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5791694" y="2149419"/>
              <a:ext cx="0" cy="22706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F5690CC0-DDA2-75BF-B918-00DE918D414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562601" y="2262953"/>
              <a:ext cx="267209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71999641-FA50-D360-5E2C-B8D97B78CA6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933304" y="2149418"/>
              <a:ext cx="0" cy="1119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E761E010-D8D6-4767-A14F-CCA15F5BBEE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961361" y="2146279"/>
              <a:ext cx="65581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B95E78F7-492A-7773-760E-E6A715283A2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6023870" y="2144284"/>
              <a:ext cx="0" cy="11709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6CD32482-2E28-C39F-8317-47D517A1F72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936377" y="2261380"/>
              <a:ext cx="8778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4BE91678-9E2D-1785-92FB-7BD0ADA205B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292984" y="2372369"/>
              <a:ext cx="73117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D1B229C7-DB1A-806D-B8F4-D626344BEBE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279231" y="2702422"/>
              <a:ext cx="0" cy="91386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9FFB3DF3-4BA8-7DBA-104F-BCB9709939F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279231" y="3616289"/>
              <a:ext cx="50958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3F9585C5-298D-BB67-A792-18DD6E50566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786438" y="3476628"/>
              <a:ext cx="0" cy="13658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71DFC4A9-4C1F-6BC0-D831-73F9C4B843C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786438" y="3476628"/>
              <a:ext cx="27017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225F4EA2-038D-2B41-4043-BE01A0703C4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056613" y="3212308"/>
              <a:ext cx="0" cy="26432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E8E4B4B-BC7C-AB63-6A6B-3B4550A3089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6205118" y="2586038"/>
              <a:ext cx="0" cy="62627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BD6F1756-17A6-B00A-F70A-237BECDA5FF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963742" y="2586038"/>
              <a:ext cx="24137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9FB5B0B0-B859-2F31-BE12-90D2D6E871B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5958677" y="2402682"/>
              <a:ext cx="0" cy="18573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26771F32-8A32-9FA4-B363-40F05D42383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964907" y="2400301"/>
              <a:ext cx="5925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BED9EC9D-6612-524E-E7F1-10682E88A3B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025932" y="2369988"/>
              <a:ext cx="0" cy="350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EE884134-B036-10C1-7403-F24DAAFE7FB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056614" y="3212308"/>
              <a:ext cx="14850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4C456368-D69B-9CB9-0F7F-BB95462B917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170045" y="2702422"/>
              <a:ext cx="10918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4F02008A-4C12-A36F-D049-3082ACAC9F9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5170044" y="2439148"/>
              <a:ext cx="0" cy="26327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0781282C-C602-95C4-0BEA-FF2F2FCABC9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170045" y="2439148"/>
              <a:ext cx="12293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E0CE8009-05C3-C099-B73A-E23A672FCE7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292984" y="2373061"/>
              <a:ext cx="1" cy="6916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5F1DB478-651C-3E2E-0090-1B7CBFDE6D70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6200000">
            <a:off x="6086662" y="1491273"/>
            <a:ext cx="1913888" cy="696642"/>
            <a:chOff x="2259793" y="4933949"/>
            <a:chExt cx="2464609" cy="916782"/>
          </a:xfrm>
        </p:grpSpPr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632CE8EE-5610-DD44-915F-54D8D75FAB8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3362325" y="5055394"/>
              <a:ext cx="2380" cy="5000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D68C498C-E95C-48A0-90E4-E13A659FCC2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3157537" y="5055393"/>
              <a:ext cx="204787" cy="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42E3E51E-89C2-A357-FDE1-240296C17BE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2400288" y="5086350"/>
              <a:ext cx="0" cy="26431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B99F9A19-BC45-7C8B-1CF9-094D16E9E9D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2666998" y="4933950"/>
              <a:ext cx="0" cy="1524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2CFB4DE3-4839-5787-AE33-FE343172C32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2397908" y="5086350"/>
              <a:ext cx="271461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54754612-BA60-5382-1741-22CE6A6CCA6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2259793" y="5350669"/>
              <a:ext cx="14049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80A82DBF-A6B0-97B4-5A2B-4AA8359FBD5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2262185" y="5350669"/>
              <a:ext cx="0" cy="5000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7D688FA9-2F81-D7DD-BC05-1CEC8403645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5400000">
              <a:off x="2909321" y="5207227"/>
              <a:ext cx="0" cy="128700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C9C0D7E5-5D77-E371-355E-1F26AC4B45A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5400000" flipV="1">
              <a:off x="4134519" y="5260848"/>
              <a:ext cx="0" cy="117976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A5B4C39-03A5-1694-0185-322185EC326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4724402" y="5350669"/>
              <a:ext cx="0" cy="5000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14182882-E7EA-DD61-249F-11271F168E6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5400000" flipH="1">
              <a:off x="4658914" y="5285190"/>
              <a:ext cx="3" cy="13096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9AA9F616-A1A0-9F47-C1F4-213925BCC8A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4588669" y="5086356"/>
              <a:ext cx="0" cy="26431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33B46952-221D-49C0-BB49-9401C726DB9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5400000" flipH="1">
              <a:off x="4457698" y="4953007"/>
              <a:ext cx="3" cy="26669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AEB0FAFC-5A2D-7015-1D38-FE590C40D16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4326732" y="4933950"/>
              <a:ext cx="0" cy="1524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06F420B3-5C76-2C01-A282-CA833299548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5400000">
              <a:off x="4077891" y="4685109"/>
              <a:ext cx="0" cy="49768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0BE8E496-3E26-00A2-C705-BE3D8C3E8B0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3825983" y="4933950"/>
              <a:ext cx="0" cy="12144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9A863EF2-BF1C-53DC-FF4E-C66CC8CA2C9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3617120" y="5055394"/>
              <a:ext cx="21193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48156E79-E660-6CB5-D42C-2569437A581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3617120" y="5055394"/>
              <a:ext cx="0" cy="5000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2C8A911A-4D1B-EAFE-9D4A-5C5340E7F8E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5400000" flipV="1">
              <a:off x="3546873" y="5035155"/>
              <a:ext cx="0" cy="14049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E4C3C064-134B-59E4-2A16-280F20D5154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3362326" y="5105399"/>
              <a:ext cx="114299" cy="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04C3B948-15F0-58F2-3267-9C22C899BA9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3163668" y="4933950"/>
              <a:ext cx="0" cy="1214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A9408E83-0D88-4C0D-8CE5-1957942DAD1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5400000" flipV="1">
              <a:off x="2913452" y="4689867"/>
              <a:ext cx="0" cy="48816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27F47823-890A-BB06-2936-42CB83C53B7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192181" y="1684707"/>
            <a:ext cx="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9DA9BE78-3DD2-786C-7EDF-85E664EFC93A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088438" y="2624799"/>
            <a:ext cx="12480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68A517F4-73AB-7A6F-E09A-438CA413144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212236" y="1294009"/>
            <a:ext cx="489692" cy="24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1D1C8C57-CD7F-63BA-EC45-03995CCAA3DC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369629" y="1305422"/>
            <a:ext cx="77640" cy="76631"/>
            <a:chOff x="6416184" y="1512094"/>
            <a:chExt cx="98916" cy="97631"/>
          </a:xfrm>
        </p:grpSpPr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397141D1-2191-30C8-3C63-02273EF478D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420946" y="1512094"/>
              <a:ext cx="9415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EF99291D-3A11-B50B-0FC5-0DC894F30B6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515100" y="1512094"/>
              <a:ext cx="0" cy="9763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27882CBA-044B-11CE-6A7E-C8D76129EC5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420946" y="1609725"/>
              <a:ext cx="9415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CBF7EABE-44F0-1033-8225-C79CEF298A3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416184" y="1512094"/>
              <a:ext cx="0" cy="9763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32E3B046-5290-2639-38B0-DD8BCF397A3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6416184" y="1512094"/>
              <a:ext cx="98916" cy="9763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41BAAC67-5671-7736-D561-C5D412D8BA1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6416184" y="1512094"/>
              <a:ext cx="98916" cy="9763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FBEEEE0E-B117-22DE-84AE-184098329C9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369629" y="1538410"/>
            <a:ext cx="77640" cy="76631"/>
            <a:chOff x="6416184" y="1512094"/>
            <a:chExt cx="98916" cy="97631"/>
          </a:xfrm>
        </p:grpSpPr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47F058A2-8204-E102-7B2C-9C1B0B752A2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420946" y="1512094"/>
              <a:ext cx="9415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BBE2D572-02E8-B2FD-01D8-7A9BBD303C8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515100" y="1512094"/>
              <a:ext cx="0" cy="9763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72980C48-E7FF-2C48-388C-D831D6C4BE3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420946" y="1609725"/>
              <a:ext cx="9415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B1B8D573-81F2-ECB7-0860-E4914DCFDBD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416184" y="1512094"/>
              <a:ext cx="0" cy="9763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11177068-70FE-930A-DB8D-E95B092988A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6416184" y="1512094"/>
              <a:ext cx="98916" cy="9763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9368DDF0-F38D-2569-B796-A50A7D4FE08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6416184" y="1512094"/>
              <a:ext cx="98916" cy="9763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FB08388E-6B80-FED8-BE8F-3A2DB300FE43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338083" y="1382052"/>
            <a:ext cx="45845" cy="310310"/>
            <a:chOff x="6362537" y="1616867"/>
            <a:chExt cx="58408" cy="395347"/>
          </a:xfrm>
        </p:grpSpPr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DC672EAA-A8C0-B99D-BD86-C8E537647CD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6362537" y="1617902"/>
              <a:ext cx="5126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6A0C2039-3817-4396-CAEA-EA16C5CD5FB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6362537" y="1616867"/>
              <a:ext cx="0" cy="19920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C065D526-E1AE-A6F2-E7A6-126CABFF5F8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6366176" y="1816073"/>
              <a:ext cx="54769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D18A3152-EFBE-9DCF-2E9F-1C42B8AE181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6362537" y="1913704"/>
              <a:ext cx="5602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CC41FEA0-EF5C-9AD7-D8AC-4FA461845C1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6363795" y="1911323"/>
              <a:ext cx="0" cy="1008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827BD110-683F-6BA1-7858-BAAB1F38D351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6215022" y="1693590"/>
            <a:ext cx="114206" cy="44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0EE685B7-9609-33CF-FC78-69B4A9739A4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327928" y="1692363"/>
            <a:ext cx="243738" cy="222342"/>
            <a:chOff x="6361732" y="2012214"/>
            <a:chExt cx="310531" cy="283272"/>
          </a:xfrm>
        </p:grpSpPr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92162177-000D-4CFF-C257-207BD3F4C60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363795" y="2017951"/>
              <a:ext cx="30846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518ADFC9-DF65-E819-5956-60D08E34473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366828" y="2012214"/>
              <a:ext cx="0" cy="2808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021A7AF2-E528-9093-1914-5868920F8AF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6361732" y="2293105"/>
              <a:ext cx="310531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1C7D8C00-F229-7BBF-7891-0EDB00DBE20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6663815" y="2014595"/>
              <a:ext cx="0" cy="2808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FEB3E702-8ED6-0A74-9E47-A1CA7755035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6569796" y="1901442"/>
            <a:ext cx="0" cy="2904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71E27FBB-719A-F976-4EA5-E30A090AEA0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569798" y="1571061"/>
            <a:ext cx="122559" cy="350226"/>
            <a:chOff x="6669882" y="1869810"/>
            <a:chExt cx="156145" cy="446202"/>
          </a:xfrm>
        </p:grpSpPr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889992B3-D562-C3B9-5AEE-F2AA17BBB92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669882" y="2316012"/>
              <a:ext cx="118821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B7DEB824-756C-7157-EAF0-AC5591F800F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6788703" y="1869810"/>
              <a:ext cx="3111" cy="43727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E877F195-335C-99A3-091A-A6E0892CDAF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6792749" y="1873988"/>
              <a:ext cx="3327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C0D4CD49-6632-E6AD-490E-E21879DAC7CB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327678" y="2224865"/>
            <a:ext cx="243738" cy="222342"/>
            <a:chOff x="6361414" y="2714682"/>
            <a:chExt cx="310531" cy="283272"/>
          </a:xfrm>
        </p:grpSpPr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92D07AA5-FFBC-BA39-DB57-534AF2625DD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363477" y="2720419"/>
              <a:ext cx="30846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7EB5DC1F-9369-2C3A-04F3-A83D108BAB5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363477" y="2714682"/>
              <a:ext cx="0" cy="2808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3C774816-5957-687F-9B8F-4E2EE344497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6361414" y="2995573"/>
              <a:ext cx="310531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993ECA83-EE0D-F997-BAFA-030D359730E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6666530" y="2717063"/>
              <a:ext cx="0" cy="2808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85DA7491-6344-E660-0DB3-091B376CBB8D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6569547" y="2286877"/>
            <a:ext cx="12837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3DD35AA1-81D9-2EB6-34DD-A1DB2608C20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6823754" y="1834649"/>
            <a:ext cx="56817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185D208A-E334-E409-EF33-C03A322DC240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329016" y="2233728"/>
            <a:ext cx="242399" cy="212231"/>
            <a:chOff x="6363119" y="2720418"/>
            <a:chExt cx="308826" cy="270391"/>
          </a:xfrm>
        </p:grpSpPr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3553C023-C808-5933-BB21-A8375C87E71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6363119" y="2720419"/>
              <a:ext cx="308826" cy="270390"/>
            </a:xfrm>
            <a:prstGeom prst="line">
              <a:avLst/>
            </a:prstGeom>
            <a:ln w="6350">
              <a:solidFill>
                <a:schemeClr val="tx1"/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A5AC9A1A-2D0D-0D19-393F-C4C1AEFCFDB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6365183" y="2720418"/>
              <a:ext cx="305948" cy="270226"/>
            </a:xfrm>
            <a:prstGeom prst="line">
              <a:avLst/>
            </a:prstGeom>
            <a:ln w="6350">
              <a:solidFill>
                <a:schemeClr val="tx1"/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84E6C87E-5EDD-A63C-5EC3-B3AA1F34789D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331707" y="1699004"/>
            <a:ext cx="241760" cy="212231"/>
            <a:chOff x="6363119" y="2720418"/>
            <a:chExt cx="308012" cy="270391"/>
          </a:xfrm>
        </p:grpSpPr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C53A8BEC-759F-B733-68A8-EEB1EBE3760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6363119" y="2723249"/>
              <a:ext cx="289826" cy="267560"/>
            </a:xfrm>
            <a:prstGeom prst="line">
              <a:avLst/>
            </a:prstGeom>
            <a:ln w="6350">
              <a:solidFill>
                <a:schemeClr val="tx1"/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558FA66A-89E6-2330-9820-32558D69F3B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6365183" y="2720418"/>
              <a:ext cx="305948" cy="270226"/>
            </a:xfrm>
            <a:prstGeom prst="line">
              <a:avLst/>
            </a:prstGeom>
            <a:ln w="6350">
              <a:solidFill>
                <a:schemeClr val="tx1"/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6E9688E7-8B4A-7003-641C-2AF98CD60C1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658397" y="2177723"/>
            <a:ext cx="0" cy="10915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33D7CBAA-75FC-6F65-2B68-1893E25A8E9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660741" y="2177723"/>
            <a:ext cx="316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ED104F0E-C38C-2CD0-B1A0-748EAF439C2F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350474" y="2457972"/>
            <a:ext cx="1753693" cy="1357339"/>
            <a:chOff x="6385187" y="3018989"/>
            <a:chExt cx="2301861" cy="1781612"/>
          </a:xfrm>
        </p:grpSpPr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D3E0E383-BC6D-CDB2-94D4-D27C1B946B1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6385187" y="3018989"/>
              <a:ext cx="0" cy="178161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5F897521-F6BB-4FE2-6088-FEEBF67EBE8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6385187" y="4783188"/>
              <a:ext cx="112856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50B3C925-1B39-6F00-0B02-BAC2F8A8C42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7504375" y="4137852"/>
              <a:ext cx="651579" cy="64771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25BC6BA2-6778-AA9D-D02F-D581CD0057EB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7964469" y="3527569"/>
              <a:ext cx="627527" cy="622397"/>
              <a:chOff x="7964469" y="3527569"/>
              <a:chExt cx="627527" cy="622397"/>
            </a:xfrm>
          </p:grpSpPr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03C9050D-BF3F-71EF-9D4D-C4FD021CF723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H="1">
                <a:off x="8260998" y="3723920"/>
                <a:ext cx="330998" cy="33142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B84D20E9-2D19-3D87-7882-F5D4B97BBE5D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H="1" flipV="1">
                <a:off x="8401272" y="3527569"/>
                <a:ext cx="184533" cy="19397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CEA6266D-CE7C-A2EE-BE0C-D37F2EBACE4F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V="1">
                <a:off x="7964469" y="3527569"/>
                <a:ext cx="425200" cy="424855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B86590CF-C30D-5E8B-ED00-056D6517EBBD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7970614" y="3953553"/>
                <a:ext cx="198448" cy="19641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2D482C3B-D957-B75B-4AF3-348A3AF7138B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V="1">
                <a:off x="8165250" y="4123042"/>
                <a:ext cx="22761" cy="2355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8F6B7527-CEED-F7C0-1101-6D07FEAC4E5E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H="1" flipV="1">
                <a:off x="8113667" y="4052880"/>
                <a:ext cx="74344" cy="7488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D7ED0C6C-53A1-CE16-5301-798885B9EA39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H="1" flipV="1">
                <a:off x="8134377" y="3781102"/>
                <a:ext cx="202379" cy="20253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8A8E3AF5-3C65-2EEA-3549-9B379DC497B7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H="1" flipV="1">
                <a:off x="8153428" y="3762051"/>
                <a:ext cx="202379" cy="20253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C4A03FD6-0299-58B5-AEC2-95FC2A660494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H="1" flipV="1">
                <a:off x="8172479" y="3743000"/>
                <a:ext cx="202379" cy="20253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EBC01518-F8E6-B9ED-FA82-AC59A7575281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H="1" flipV="1">
                <a:off x="8193911" y="3721568"/>
                <a:ext cx="202379" cy="20253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7163AF71-361F-79D5-2B7E-FE1A55DFEC33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H="1" flipV="1">
                <a:off x="8212962" y="3702517"/>
                <a:ext cx="202379" cy="20253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579A4D24-5DF0-AF11-A6D2-08E6D7C27C4D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H="1" flipV="1">
                <a:off x="8232013" y="3683466"/>
                <a:ext cx="202379" cy="20253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203F3E49-2388-2434-D3E3-122538D7D0CF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H="1" flipV="1">
                <a:off x="8251064" y="3664415"/>
                <a:ext cx="202379" cy="20253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64DA707F-3C3E-9529-7C93-4BB8C36A031E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H="1" flipV="1">
                <a:off x="8270115" y="3645364"/>
                <a:ext cx="202379" cy="20253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5C585FD6-A465-DE91-E344-6382A42F7C85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V="1">
                <a:off x="8210557" y="3716301"/>
                <a:ext cx="190715" cy="1879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DE02C195-9520-8D49-FBF3-4C02A01022E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8583927" y="3736214"/>
              <a:ext cx="103121" cy="10283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106B842-5A75-B640-D81E-807988105A54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070464" y="2626708"/>
            <a:ext cx="2144008" cy="1179078"/>
            <a:chOff x="3395214" y="3237828"/>
            <a:chExt cx="2831502" cy="1557159"/>
          </a:xfrm>
        </p:grpSpPr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CC968147-2652-A0B1-A6EC-D8E8AEA5DAA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3395214" y="4414184"/>
              <a:ext cx="327871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5F2EEFB0-1837-C964-E8AF-D97F82C341B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3395214" y="4414184"/>
              <a:ext cx="3144" cy="37527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541D248C-64E2-68EA-CEB8-A5DECB03A0A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3399407" y="4792602"/>
              <a:ext cx="281892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AC7277B1-4A5F-C5C6-76EB-317ED78F59A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226716" y="3237828"/>
              <a:ext cx="0" cy="155715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F1CD3F68-83D2-2AE0-C6A7-94B9262A7A56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4735981" y="3948690"/>
            <a:ext cx="94336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32CF85FB-99C4-AAD9-22CE-AD7F251C2851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878276" y="3952659"/>
            <a:ext cx="39687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4F41E167-DBB1-822C-476E-367050D4AF7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7275152" y="3715699"/>
            <a:ext cx="239009" cy="23696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7" name="TextBox 286">
            <a:extLst>
              <a:ext uri="{FF2B5EF4-FFF2-40B4-BE49-F238E27FC236}">
                <a16:creationId xmlns:a16="http://schemas.microsoft.com/office/drawing/2014/main" id="{CACBD08A-DA86-1754-B416-D6CDA30ADC7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197857" y="1968349"/>
            <a:ext cx="4459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LOBBY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3E65E45F-10B2-A765-C5B3-D758FCB2F80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136936" y="1363737"/>
            <a:ext cx="33069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WASH AREA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248F6CFC-D712-E6D4-93D5-2D5F4F3BA38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 rot="16200000">
            <a:off x="5801302" y="3048233"/>
            <a:ext cx="96051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CORRIDOR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1EEB617D-E9C0-6B01-BC72-2F278B57891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552107" y="2225041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716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96B8B7F3-A4ED-465C-2520-3F2A72FD5E0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884995" y="2225041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722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92C04EFD-BD7A-D6CB-C45A-9C7CEF54B16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555965" y="1096861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718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1B79BEF0-F3AA-D58C-ADEB-C43E92363DB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901445" y="1096861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720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428A6F-DF08-59C2-6A24-214391813D3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6214472" y="2282991"/>
            <a:ext cx="11320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743D825-C769-798F-3597-5838D012849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631238" y="3085124"/>
            <a:ext cx="64057" cy="161950"/>
            <a:chOff x="7721723" y="2789851"/>
            <a:chExt cx="64057" cy="161950"/>
          </a:xfrm>
        </p:grpSpPr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13E0318B-5AC6-4790-9184-F80843CA658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7728673" y="2789851"/>
              <a:ext cx="28928" cy="7505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EB543E5-8BE8-48BD-607B-257825080FA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7755021" y="2861902"/>
              <a:ext cx="30759" cy="3098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0F52C94-4354-6CF3-419F-89FE7DCC7C3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7721723" y="2890505"/>
              <a:ext cx="62532" cy="6129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7793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print of a building&#10;&#10;Description automatically generated">
            <a:extLst>
              <a:ext uri="{FF2B5EF4-FFF2-40B4-BE49-F238E27FC236}">
                <a16:creationId xmlns:a16="http://schemas.microsoft.com/office/drawing/2014/main" id="{BA1A6049-FD47-E7EE-2303-4FF9083083D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88" y="0"/>
            <a:ext cx="9698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380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print of a apartment&#10;&#10;Description automatically generated">
            <a:extLst>
              <a:ext uri="{FF2B5EF4-FFF2-40B4-BE49-F238E27FC236}">
                <a16:creationId xmlns:a16="http://schemas.microsoft.com/office/drawing/2014/main" id="{AE31201E-E23D-483D-341D-6FD7E31F7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88" y="0"/>
            <a:ext cx="9698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739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print of a apartment&#10;&#10;Description automatically generated">
            <a:extLst>
              <a:ext uri="{FF2B5EF4-FFF2-40B4-BE49-F238E27FC236}">
                <a16:creationId xmlns:a16="http://schemas.microsoft.com/office/drawing/2014/main" id="{AE31201E-E23D-483D-341D-6FD7E31F772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88" y="0"/>
            <a:ext cx="9698224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2A192A5-79A6-0EE8-5094-4ABA1AD84FE4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299871" y="1535584"/>
            <a:ext cx="801945" cy="2101373"/>
            <a:chOff x="5170044" y="904039"/>
            <a:chExt cx="1035074" cy="271225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9E7715F0-5AF5-6B6E-69F3-AF244D93442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281612" y="2147944"/>
              <a:ext cx="679749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0A87A00-AE42-145F-DE25-372284437EE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281613" y="904039"/>
              <a:ext cx="0" cy="124685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8774EB7-54B9-C8D8-1219-22E49ACAFC3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961361" y="1935956"/>
              <a:ext cx="0" cy="21493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709FE2B-B2FB-4B87-996D-D83A036429E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961362" y="1935957"/>
              <a:ext cx="24375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E378DA2-11E1-EEBB-E489-D924AD1FB81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6205118" y="1307250"/>
              <a:ext cx="0" cy="70496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A832A8F-9F82-B782-2396-B73A7EF630F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6051463" y="1307250"/>
              <a:ext cx="150581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72ACBA-63A2-2207-C631-5AFCAA9487F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6048390" y="1042210"/>
              <a:ext cx="0" cy="26504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7A2D0FD-D233-F783-E472-66D90AEE777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781981" y="1042210"/>
              <a:ext cx="27255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56DD050-518D-E850-E21E-D5AC2E42331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5785054" y="904039"/>
              <a:ext cx="0" cy="13817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71D3C1D-08A9-103E-6878-969EE4943E0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281612" y="908158"/>
              <a:ext cx="50958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752A246-3BF9-FB37-2398-A65309C7BCD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5427390" y="2149419"/>
              <a:ext cx="0" cy="22706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7D6F790-5DA6-7CD8-F2C3-D3F5D551524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5598840" y="2149419"/>
              <a:ext cx="0" cy="22706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E0CFFE3-FBAD-D633-56F1-9702218F102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5625030" y="2149419"/>
              <a:ext cx="0" cy="22706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F91B47F-710A-6C9B-B79C-4263367A05A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5651220" y="2149419"/>
              <a:ext cx="0" cy="22706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B51-618B-17C5-3E97-F1403E4A1E4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5682172" y="2149419"/>
              <a:ext cx="0" cy="22706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C5A50-A810-D689-CA42-A9D39CD59E4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5708362" y="2149419"/>
              <a:ext cx="0" cy="22706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A0439C1-4AEC-96B0-4AAA-ADFD42AD142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5736933" y="2149419"/>
              <a:ext cx="0" cy="22706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4F3AD4C-15B4-986A-1F4B-6B95ABDAAB8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5763123" y="2149419"/>
              <a:ext cx="0" cy="22706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B65780E-43A5-CE0D-7A88-EFA6BAB5B1C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5791694" y="2149419"/>
              <a:ext cx="0" cy="22706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9C05142-9889-222D-A2C3-9D38B03CD63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562601" y="2262953"/>
              <a:ext cx="267209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0F084EB-630F-ED34-6434-38358B8B989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933304" y="2149418"/>
              <a:ext cx="0" cy="1119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95B7B27-8102-9022-4364-E196C8A948F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961361" y="2146279"/>
              <a:ext cx="65581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141105C-E01A-49DC-853B-CD974AC1533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6023870" y="2144284"/>
              <a:ext cx="0" cy="11709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95CD599-5B43-7AFD-52C0-81E9D4C459D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936377" y="2261380"/>
              <a:ext cx="8778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FAA15BB-9A61-B0BC-131D-D4B5B676744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292984" y="2372369"/>
              <a:ext cx="73117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DBABC6C-91A1-354A-A042-DEB93E604FF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279231" y="2702422"/>
              <a:ext cx="0" cy="91386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7D8F505-3DA1-3061-BAFA-5B503C5F6A3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279231" y="3616289"/>
              <a:ext cx="50958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E4BD957-9B8B-31B8-CF0D-84EFFFFCE99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786438" y="3476628"/>
              <a:ext cx="0" cy="13658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CC5E60B-8CE6-5A94-34C7-FA8318C9B56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786438" y="3476628"/>
              <a:ext cx="27017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9BF0349-61B4-DD2F-689F-74F8A5D50D6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056613" y="3212308"/>
              <a:ext cx="0" cy="26432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72513AF-00D3-8E91-7EB4-DBC721DE8F0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6205118" y="2586038"/>
              <a:ext cx="0" cy="62627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312A0DE-0DD3-95E5-0FF7-B84C49DEBAD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963742" y="2586038"/>
              <a:ext cx="24137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2414FA5-BB59-EBD0-D85B-F0E1154CC51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5958677" y="2402682"/>
              <a:ext cx="0" cy="18573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F7057A6-7177-5F19-1044-69D48F1625C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964907" y="2400301"/>
              <a:ext cx="5925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E5D2249-54AA-EB26-03CB-CE4CC39AB6A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025932" y="2369988"/>
              <a:ext cx="0" cy="350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004B0B0-0109-084D-A462-8C1866A949D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056614" y="3212308"/>
              <a:ext cx="14850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DC0F600-C552-AC6C-18DD-8E2AB57D74D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170045" y="2702422"/>
              <a:ext cx="10918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66ED328-AA05-980D-651D-1D93DD50440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5170044" y="2439148"/>
              <a:ext cx="0" cy="26327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F919CAC-4655-2019-0A52-57AD3CDBAD8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170045" y="2439148"/>
              <a:ext cx="12293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656C683-E347-9520-0C59-56411DA0C79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292984" y="2373061"/>
              <a:ext cx="1" cy="6916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2D85F71-FB53-3933-2CA7-BAA9E5F8C312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6200000">
            <a:off x="5972363" y="2195327"/>
            <a:ext cx="1913888" cy="696642"/>
            <a:chOff x="2259793" y="4933949"/>
            <a:chExt cx="2464609" cy="916782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205149A-CCF3-C4CD-5741-0A48FA51C56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3362325" y="5055394"/>
              <a:ext cx="2380" cy="5000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A4D599D-51DA-188F-C0B6-6815D05C8C0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3157537" y="5055393"/>
              <a:ext cx="204787" cy="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E0591C9-29DE-B29C-C88C-4DC7BD7CD07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2400288" y="5086350"/>
              <a:ext cx="0" cy="26431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DAD4C1A-B640-F9E2-EC7E-61929D55E60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2666998" y="4933950"/>
              <a:ext cx="0" cy="1524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32159E2-D5EB-49DC-CA59-6DBB285AD55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2397908" y="5086350"/>
              <a:ext cx="271461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C3BCFD6-39F7-F661-92F7-021028BC0EE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2259793" y="5350669"/>
              <a:ext cx="14049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6F1E079-CD4B-60D7-AE58-638BFF7AD6E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2262185" y="5350669"/>
              <a:ext cx="0" cy="5000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05079D6-2898-E5E5-D56A-E17F9683B8A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5400000">
              <a:off x="2909321" y="5207227"/>
              <a:ext cx="0" cy="128700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8008E74-DAFD-7C2D-E03D-9BCADFA2559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5400000" flipV="1">
              <a:off x="4134519" y="5260848"/>
              <a:ext cx="0" cy="117976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03AAE33-5E34-8285-9176-E5FEBF5F864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4724402" y="5350669"/>
              <a:ext cx="0" cy="5000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FB40A6A-1782-D89D-4D37-983B8F32FC2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5400000" flipH="1">
              <a:off x="4658914" y="5285190"/>
              <a:ext cx="3" cy="13096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34C3935-494F-C763-59E4-2A6FFC03EA1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4588669" y="5086356"/>
              <a:ext cx="0" cy="26431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519C9D4-2FBF-6156-9766-858DEED045B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5400000" flipH="1">
              <a:off x="4457698" y="4953007"/>
              <a:ext cx="3" cy="26669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338CE03-E9F3-EBEE-BF50-67912697A39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4326732" y="4933950"/>
              <a:ext cx="0" cy="1524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2FD243B-E0D9-799C-1757-802681D7B6F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5400000">
              <a:off x="4077891" y="4685109"/>
              <a:ext cx="0" cy="49768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E0AB4B5-4FC2-FA74-B281-8CC27894184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3825983" y="4933950"/>
              <a:ext cx="0" cy="12144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6C09040-C73B-DFCF-4B21-155DF2202D1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3617120" y="5055394"/>
              <a:ext cx="21193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E382EAA-86EB-C46C-A473-E6093157637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3617120" y="5055394"/>
              <a:ext cx="0" cy="5000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9A4A7E7-A551-BB16-03AB-FE4D9E43C57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5400000" flipV="1">
              <a:off x="3546873" y="5035155"/>
              <a:ext cx="0" cy="14049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919EBD-D390-1E1E-E76E-8EA5B949FB0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3362326" y="5105399"/>
              <a:ext cx="114299" cy="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B9DA7F4-81F3-BEB3-3F77-76C2420AC9D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3163668" y="4933950"/>
              <a:ext cx="0" cy="1214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7C353D6-168E-CBCC-1ABF-072B08A32E4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5400000" flipV="1">
              <a:off x="2913452" y="4689867"/>
              <a:ext cx="0" cy="48816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8346349-1FBB-FCB0-9B45-FE4E29C8B4F5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077882" y="2388761"/>
            <a:ext cx="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A080EE0-65D6-D3F7-027F-7F3BA5BFE0D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097937" y="1998063"/>
            <a:ext cx="489692" cy="24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8979993-098B-3017-BB56-2C1548F0A54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255330" y="2009476"/>
            <a:ext cx="77640" cy="76631"/>
            <a:chOff x="6416184" y="1512094"/>
            <a:chExt cx="98916" cy="97631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A83A14A-7EE8-C58D-67C2-11FA0795BFF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420946" y="1512094"/>
              <a:ext cx="9415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F6E19CE-7191-AC39-09AE-9122509A17C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515100" y="1512094"/>
              <a:ext cx="0" cy="9763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F1C1CDD-C619-5804-8822-C87BBDC4C3F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420946" y="1609725"/>
              <a:ext cx="9415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C4D5615-67E9-534D-7C46-300ECA16ECC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416184" y="1512094"/>
              <a:ext cx="0" cy="9763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9C3D42F2-58A4-8023-06FA-B493F3950F8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6416184" y="1512094"/>
              <a:ext cx="98916" cy="9763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DA82BF5-79E0-9E1D-9694-8A249086334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6416184" y="1512094"/>
              <a:ext cx="98916" cy="9763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93884368-39A2-CA08-281A-59953E0905DF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255330" y="2242464"/>
            <a:ext cx="77640" cy="76631"/>
            <a:chOff x="6416184" y="1512094"/>
            <a:chExt cx="98916" cy="97631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4BD0453-F7D5-837C-EA7D-13183AE96A6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420946" y="1512094"/>
              <a:ext cx="9415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4E2C8C3A-DF5A-8649-A3A8-D61EF00C158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515100" y="1512094"/>
              <a:ext cx="0" cy="9763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DDE3DB9-09CB-7D28-8CAB-C2AE45002D9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420946" y="1609725"/>
              <a:ext cx="9415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57CC327-8121-1951-3E78-7530DFE943C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416184" y="1512094"/>
              <a:ext cx="0" cy="9763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B6A203B-FB81-6E24-C9D5-F7F3779345A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6416184" y="1512094"/>
              <a:ext cx="98916" cy="9763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635B2AC-20BB-8967-673C-01EE6646AB2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6416184" y="1512094"/>
              <a:ext cx="98916" cy="9763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439987F-7093-DA93-5E32-840625FB9A4C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223784" y="2086106"/>
            <a:ext cx="45845" cy="310310"/>
            <a:chOff x="6362537" y="1616867"/>
            <a:chExt cx="58408" cy="395347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9A73EA8-2E4A-C857-28BB-E14AF0B1BCB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6362537" y="1617902"/>
              <a:ext cx="5126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B4B58BE-9DEA-FB2E-61E7-413595FC005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6362537" y="1616867"/>
              <a:ext cx="0" cy="19920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9FC5CAF7-78FF-3370-883E-BC34D6B23CD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6366176" y="1816073"/>
              <a:ext cx="54769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F328FAE-7702-7B03-0027-40162BEB8E1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6362537" y="1913704"/>
              <a:ext cx="5602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E0059CD-F87B-A48C-0E32-E0A5EF1E981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6363795" y="1911323"/>
              <a:ext cx="0" cy="1008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D9DD822-E3C5-9C22-FF90-5B78D0CB4685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6100723" y="2397644"/>
            <a:ext cx="114206" cy="44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31A17F6-639F-A430-9B26-7938308B83F2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213629" y="2396417"/>
            <a:ext cx="243738" cy="222342"/>
            <a:chOff x="6361732" y="2012214"/>
            <a:chExt cx="310531" cy="283272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2010DE91-E840-DAC9-14B3-577ACE28280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363795" y="2017951"/>
              <a:ext cx="30846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2727E097-CC30-4D13-5D59-2A0314183AF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366828" y="2012214"/>
              <a:ext cx="0" cy="2808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04E9E70-3C34-8028-9E34-49406982167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6361732" y="2293105"/>
              <a:ext cx="310531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F348718-576F-45D1-4DF6-E5310B63602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6663815" y="2014595"/>
              <a:ext cx="0" cy="2808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A2F40EF-72C6-E9C5-7A9A-5BDFE560E7E1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6455497" y="2605496"/>
            <a:ext cx="0" cy="2904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32BA784-9F8E-3F9B-3093-CAE5B7B8AC0F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455499" y="2275115"/>
            <a:ext cx="122559" cy="350226"/>
            <a:chOff x="6669882" y="1869810"/>
            <a:chExt cx="156145" cy="446202"/>
          </a:xfrm>
        </p:grpSpPr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0A4BBFD-65A6-EC86-C837-0DF267ACAA0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669882" y="2316012"/>
              <a:ext cx="118821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F728739-3655-CB0A-DA76-CFE10DA3400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6788703" y="1869810"/>
              <a:ext cx="3111" cy="43727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A3D6CE-B1F1-C8A0-7A12-F5F22AF2D0E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6792749" y="1873988"/>
              <a:ext cx="3327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481EB6C-EACF-6D30-AC7A-BCB63C98490B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213379" y="2928919"/>
            <a:ext cx="243738" cy="222342"/>
            <a:chOff x="6361414" y="2714682"/>
            <a:chExt cx="310531" cy="283272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53563F8-D8BF-94BA-99F4-B9F9D240C79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363477" y="2720419"/>
              <a:ext cx="30846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28580D1-22F7-CFDD-3EF3-8833737B638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363477" y="2714682"/>
              <a:ext cx="0" cy="2808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1A696F14-6095-982D-BA2D-86E9709557E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6361414" y="2995573"/>
              <a:ext cx="310531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AD20D448-D8FA-4AD1-434D-26B21A23A4F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6666530" y="2717063"/>
              <a:ext cx="0" cy="2808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83E6DF84-F51A-1FEF-B896-3AA661F36F56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6455248" y="2990931"/>
            <a:ext cx="12837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1392FD2-C5DA-2A32-EB08-F0E19381FD3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6724695" y="2546323"/>
            <a:ext cx="5850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796D353-D68C-04BC-5169-C42701AFE6B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214717" y="2937782"/>
            <a:ext cx="242399" cy="212231"/>
            <a:chOff x="6363119" y="2720418"/>
            <a:chExt cx="308826" cy="270391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D4F47413-4419-8DA2-BF4C-D2E3BC67FB0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6363119" y="2720419"/>
              <a:ext cx="308826" cy="270390"/>
            </a:xfrm>
            <a:prstGeom prst="line">
              <a:avLst/>
            </a:prstGeom>
            <a:ln w="6350">
              <a:solidFill>
                <a:schemeClr val="tx1"/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EE14B47-3C10-0DEC-9E6E-30CC87F2C84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6365183" y="2720418"/>
              <a:ext cx="305948" cy="270226"/>
            </a:xfrm>
            <a:prstGeom prst="line">
              <a:avLst/>
            </a:prstGeom>
            <a:ln w="6350">
              <a:solidFill>
                <a:schemeClr val="tx1"/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112F095A-0160-64BE-8D7F-1A85B38F69E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217408" y="2403058"/>
            <a:ext cx="241760" cy="212231"/>
            <a:chOff x="6363119" y="2720418"/>
            <a:chExt cx="308012" cy="270391"/>
          </a:xfrm>
        </p:grpSpPr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24982F16-1BDF-0678-3ECD-25412293D9A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6363119" y="2723249"/>
              <a:ext cx="289826" cy="267560"/>
            </a:xfrm>
            <a:prstGeom prst="line">
              <a:avLst/>
            </a:prstGeom>
            <a:ln w="6350">
              <a:solidFill>
                <a:schemeClr val="tx1"/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03625138-19EC-F3AE-454F-645518F6E87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6365183" y="2720418"/>
              <a:ext cx="305948" cy="270226"/>
            </a:xfrm>
            <a:prstGeom prst="line">
              <a:avLst/>
            </a:prstGeom>
            <a:ln w="6350">
              <a:solidFill>
                <a:schemeClr val="tx1"/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DB3A7B4-4731-40CC-8A4C-CC1563D33947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544098" y="2881777"/>
            <a:ext cx="0" cy="10915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8A1DBAF3-9E28-F6B5-4F5D-85B730705ED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546442" y="2881777"/>
            <a:ext cx="316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F3A7B925-5A3B-6685-E83C-EF9ED55F7DA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083557" y="2679549"/>
            <a:ext cx="4459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LOBBY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06192DD-C3B9-3C18-B280-C87FB7E95CC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022636" y="2074937"/>
            <a:ext cx="33069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WASH AREA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1FEB13A-D751-D6F9-5BDA-BD5D2CD6372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437807" y="2936241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716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BD38D2C-1547-F6BC-2186-37BDCFBFAEF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770695" y="2936241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722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02DBCC9-5791-929F-3B2D-9DCA3BA3ADA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441665" y="1808061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718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B54CD26-F88E-DA4D-7831-D8A66814570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787145" y="1808061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720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21C3B597-36E3-0F8F-D586-A49E0C29F99A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6103143" y="2902825"/>
            <a:ext cx="11261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896601DD-E611-D1D1-FF3F-C2093E6FFF7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6215760" y="2902825"/>
            <a:ext cx="0" cy="2609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060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print of a building&#10;&#10;Description automatically generated">
            <a:extLst>
              <a:ext uri="{FF2B5EF4-FFF2-40B4-BE49-F238E27FC236}">
                <a16:creationId xmlns:a16="http://schemas.microsoft.com/office/drawing/2014/main" id="{B892D952-39D7-8393-2BAA-28CADD9E0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88" y="0"/>
            <a:ext cx="9698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839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print of a building&#10;&#10;Description automatically generated">
            <a:extLst>
              <a:ext uri="{FF2B5EF4-FFF2-40B4-BE49-F238E27FC236}">
                <a16:creationId xmlns:a16="http://schemas.microsoft.com/office/drawing/2014/main" id="{B892D952-39D7-8393-2BAA-28CADD9E0BF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88" y="0"/>
            <a:ext cx="9698224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AFF7BE45-139D-9ED6-52DB-41C9E84185C3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250909" y="3635605"/>
            <a:ext cx="1923247" cy="680851"/>
            <a:chOff x="2232113" y="4972249"/>
            <a:chExt cx="2528692" cy="895178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F3B78A8-FBA3-D1A4-3DD2-DD13AA5F02C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2370521" y="5144790"/>
              <a:ext cx="0" cy="20584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148B777-2C9C-EA30-E9C1-792A3C03DF0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2696245" y="4992096"/>
              <a:ext cx="0" cy="15269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301ADB4-C93E-4701-85F4-BE8794F7843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2370521" y="5144794"/>
              <a:ext cx="32155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35276F4-3B45-3976-FC44-76E6F922A14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2232113" y="5350669"/>
              <a:ext cx="14049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0F07E29-CD60-DF5E-1AB4-F55D55B00A3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2238378" y="5867427"/>
              <a:ext cx="252242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19259F0-DF6F-14F4-A6BD-62F6ECCCFC4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4760805" y="5352761"/>
              <a:ext cx="0" cy="51464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34E64A6-F316-9C78-40D9-9F5146367B0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4620697" y="5353799"/>
              <a:ext cx="14010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FF70A2B-5EE3-E129-9BB8-607D7B8F002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4623828" y="5136436"/>
              <a:ext cx="0" cy="21418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B52CFE2-5298-113E-5A73-60AEBDAFA6D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4297643" y="5139570"/>
              <a:ext cx="32618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5D7642-239B-5CC8-6D24-D2CAE0B0620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4297643" y="4972249"/>
              <a:ext cx="0" cy="16733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7D4F5D6-013B-9681-A7AE-4E722C3AD4EC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100786" y="3606443"/>
            <a:ext cx="2151708" cy="709976"/>
            <a:chOff x="2221675" y="4933950"/>
            <a:chExt cx="2829074" cy="933481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12FEB34-F668-F7F2-C86C-9C0FEF9C169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2359041" y="5174012"/>
              <a:ext cx="0" cy="17665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78D27C1-782F-0630-DEEF-51976E1D25F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2687901" y="4933950"/>
              <a:ext cx="0" cy="24006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70862FA-E22C-2D39-14A8-7E6696EF2B4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2359041" y="5174015"/>
              <a:ext cx="32886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067315E-73A6-9569-DFAF-BB4F7351FD0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2221675" y="5353801"/>
              <a:ext cx="13736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FDA6873-4165-3138-F1B7-D248BA0D0E2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2221675" y="5350669"/>
              <a:ext cx="0" cy="5167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656DA5B-BE1D-6542-ACC2-29EFCF93283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2221675" y="5867431"/>
              <a:ext cx="253131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BC59497-E3F3-3909-33D4-B4EE946DAFF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4752987" y="5350669"/>
              <a:ext cx="0" cy="5167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CCE776C-60AB-7DD0-2FEA-60DE1389FBB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4615728" y="5350669"/>
              <a:ext cx="140389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F83EC6B-F1AC-15AF-A093-97691B1274B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4615728" y="5140617"/>
              <a:ext cx="0" cy="21005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4DEDE66-1971-0929-D15C-69988216CEB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4289295" y="5140617"/>
              <a:ext cx="32643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353ED7C-7916-937A-B401-26D31C92660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4289295" y="4992122"/>
              <a:ext cx="0" cy="14849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EB17181-ADBB-E2FC-ED80-62D2D0D602F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2687901" y="4933950"/>
              <a:ext cx="453639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278DE8C9-787A-5D11-C336-F6148E885C0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050749" y="5350669"/>
              <a:ext cx="0" cy="5167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B6AA79B0-0335-2715-5CC4-8FFBBAC0318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3137369" y="4936819"/>
              <a:ext cx="0" cy="15168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7A3CA6D1-9B24-387D-0440-ADFBD9E46A1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2856636" y="5186501"/>
              <a:ext cx="0" cy="20711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1A49C38C-CB82-75BC-8B13-9F06BCECECE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2568119" y="5627596"/>
              <a:ext cx="0" cy="23983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4FD32C64-504C-49F7-4CDA-9860005B9AE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3131592" y="5627596"/>
              <a:ext cx="0" cy="23983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FBADEE9C-A114-1834-135C-9D9A0ED4296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3487330" y="5694182"/>
              <a:ext cx="0" cy="17231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4C344585-9F72-242D-3573-27A40559B4F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3841257" y="5627595"/>
              <a:ext cx="0" cy="23983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A6813F28-DE70-7A7F-8CDE-F4FFAB38E50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4405034" y="5627595"/>
              <a:ext cx="0" cy="23983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116E9B6D-E299-E5BB-8B08-15F7EB0322D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4119926" y="5186501"/>
              <a:ext cx="0" cy="20711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0850A462-BA97-488B-49EE-BDA6FF9C4C6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3859418" y="4944554"/>
              <a:ext cx="0" cy="26093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EEACC5F7-D752-A39E-9EF3-4A8B0D35791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3859418" y="4944554"/>
              <a:ext cx="409764" cy="192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2B5448A7-7856-C400-0AB3-63C22B0FF1D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3637011" y="5201428"/>
              <a:ext cx="225538" cy="281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7709D359-B46C-2C8D-56CB-3477C36E815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3637075" y="5175590"/>
              <a:ext cx="225538" cy="281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7BA8C041-9F22-1695-8AB6-C387AF65696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3637138" y="5149753"/>
              <a:ext cx="225538" cy="281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CE5ACF1F-0126-5AB9-C8E4-A856E681533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3634070" y="5123916"/>
              <a:ext cx="225538" cy="281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424ACD9B-71AC-BC66-C350-538FCE2DF20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3637264" y="5094948"/>
              <a:ext cx="225538" cy="281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756F3A6-421A-EC3B-82B2-097B0B933DDD}"/>
              </a:ext>
            </a:extLst>
          </p:cNvPr>
          <p:cNvGrpSpPr>
            <a:grpSpLocks/>
          </p:cNvGrpSpPr>
          <p:nvPr/>
        </p:nvGrpSpPr>
        <p:grpSpPr>
          <a:xfrm rot="18899464">
            <a:off x="7195160" y="2640733"/>
            <a:ext cx="2205741" cy="1516186"/>
            <a:chOff x="2044714" y="4779285"/>
            <a:chExt cx="2900118" cy="1993495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B74518B-8745-1EA0-01BE-F0400A19E32A}"/>
                </a:ext>
              </a:extLst>
            </p:cNvPr>
            <p:cNvCxnSpPr>
              <a:cxnSpLocks/>
            </p:cNvCxnSpPr>
            <p:nvPr/>
          </p:nvCxnSpPr>
          <p:spPr>
            <a:xfrm rot="2700536">
              <a:off x="2315938" y="5198771"/>
              <a:ext cx="125865" cy="12582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18D1AFF-20A5-B3B7-85F2-AF9DAD8B5E05}"/>
                </a:ext>
              </a:extLst>
            </p:cNvPr>
            <p:cNvCxnSpPr>
              <a:cxnSpLocks/>
            </p:cNvCxnSpPr>
            <p:nvPr/>
          </p:nvCxnSpPr>
          <p:spPr>
            <a:xfrm rot="2700536">
              <a:off x="2632324" y="5006365"/>
              <a:ext cx="137826" cy="13778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671FED9-8DFD-7096-8EC0-036301FBD4E3}"/>
                </a:ext>
              </a:extLst>
            </p:cNvPr>
            <p:cNvCxnSpPr>
              <a:cxnSpLocks/>
            </p:cNvCxnSpPr>
            <p:nvPr/>
          </p:nvCxnSpPr>
          <p:spPr>
            <a:xfrm rot="2700536" flipV="1">
              <a:off x="2426096" y="5058705"/>
              <a:ext cx="227915" cy="22798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9EC85B7-0A40-CCCB-CEF1-FB3D86019BE6}"/>
                </a:ext>
              </a:extLst>
            </p:cNvPr>
            <p:cNvCxnSpPr>
              <a:cxnSpLocks/>
            </p:cNvCxnSpPr>
            <p:nvPr/>
          </p:nvCxnSpPr>
          <p:spPr>
            <a:xfrm rot="2700536" flipH="1">
              <a:off x="2258158" y="5299361"/>
              <a:ext cx="96014" cy="1033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12D1FCE-681E-C8D3-FD50-E397D85D68C0}"/>
                </a:ext>
              </a:extLst>
            </p:cNvPr>
            <p:cNvCxnSpPr>
              <a:cxnSpLocks/>
            </p:cNvCxnSpPr>
            <p:nvPr/>
          </p:nvCxnSpPr>
          <p:spPr>
            <a:xfrm rot="2700536" flipH="1" flipV="1">
              <a:off x="2049691" y="5427733"/>
              <a:ext cx="364847" cy="37480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6C80975-5705-FB61-8C97-04AE6490BF0F}"/>
                </a:ext>
              </a:extLst>
            </p:cNvPr>
            <p:cNvCxnSpPr>
              <a:cxnSpLocks/>
            </p:cNvCxnSpPr>
            <p:nvPr/>
          </p:nvCxnSpPr>
          <p:spPr>
            <a:xfrm rot="2700536" flipV="1">
              <a:off x="2597500" y="4971963"/>
              <a:ext cx="1795837" cy="180579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7AC33A3-2B71-8DBC-7CF7-E954489CF1D6}"/>
                </a:ext>
              </a:extLst>
            </p:cNvPr>
            <p:cNvCxnSpPr>
              <a:cxnSpLocks/>
            </p:cNvCxnSpPr>
            <p:nvPr/>
          </p:nvCxnSpPr>
          <p:spPr>
            <a:xfrm rot="2700536">
              <a:off x="4578748" y="5428109"/>
              <a:ext cx="369316" cy="36285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C9EEC8-E8FF-C1C6-AB99-070E9AAAEE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17712" y="5353622"/>
              <a:ext cx="14049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50EAB49-13A5-2568-6C2D-98983EAD727D}"/>
                </a:ext>
              </a:extLst>
            </p:cNvPr>
            <p:cNvCxnSpPr>
              <a:cxnSpLocks/>
            </p:cNvCxnSpPr>
            <p:nvPr/>
          </p:nvCxnSpPr>
          <p:spPr>
            <a:xfrm rot="2700536" flipH="1" flipV="1">
              <a:off x="4560294" y="5196146"/>
              <a:ext cx="124394" cy="12951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E1AA457-B70B-86C6-975D-2FA7A8CB8F01}"/>
                </a:ext>
              </a:extLst>
            </p:cNvPr>
            <p:cNvCxnSpPr>
              <a:cxnSpLocks/>
            </p:cNvCxnSpPr>
            <p:nvPr/>
          </p:nvCxnSpPr>
          <p:spPr>
            <a:xfrm rot="2700536" flipH="1">
              <a:off x="4347955" y="5061742"/>
              <a:ext cx="225930" cy="226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DC3162-8326-D4E9-8791-2FFF4A46D28A}"/>
                </a:ext>
              </a:extLst>
            </p:cNvPr>
            <p:cNvCxnSpPr>
              <a:cxnSpLocks/>
            </p:cNvCxnSpPr>
            <p:nvPr/>
          </p:nvCxnSpPr>
          <p:spPr>
            <a:xfrm rot="2700536" flipH="1" flipV="1">
              <a:off x="4214887" y="4971281"/>
              <a:ext cx="165989" cy="16593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8CCA35D-E4DF-C9B4-B8BD-DA447CFB9D5C}"/>
                </a:ext>
              </a:extLst>
            </p:cNvPr>
            <p:cNvCxnSpPr>
              <a:cxnSpLocks/>
            </p:cNvCxnSpPr>
            <p:nvPr/>
          </p:nvCxnSpPr>
          <p:spPr>
            <a:xfrm rot="2700536" flipH="1">
              <a:off x="3923314" y="4781711"/>
              <a:ext cx="311723" cy="30687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3CB6FE5A-D37D-0AFD-344C-222E2BB095E2}"/>
                </a:ext>
              </a:extLst>
            </p:cNvPr>
            <p:cNvCxnSpPr>
              <a:cxnSpLocks/>
            </p:cNvCxnSpPr>
            <p:nvPr/>
          </p:nvCxnSpPr>
          <p:spPr>
            <a:xfrm rot="2700536" flipH="1" flipV="1">
              <a:off x="3806155" y="4952965"/>
              <a:ext cx="97122" cy="10084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61DB4D0E-2667-0119-19B3-EBF6CCD0B11F}"/>
                </a:ext>
              </a:extLst>
            </p:cNvPr>
            <p:cNvCxnSpPr>
              <a:cxnSpLocks/>
            </p:cNvCxnSpPr>
            <p:nvPr/>
          </p:nvCxnSpPr>
          <p:spPr>
            <a:xfrm rot="2700536" flipV="1">
              <a:off x="3683561" y="5001189"/>
              <a:ext cx="144536" cy="14392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A0AFDA72-9B9E-7FCB-4DE0-0D6EEFBBEDA6}"/>
                </a:ext>
              </a:extLst>
            </p:cNvPr>
            <p:cNvCxnSpPr>
              <a:cxnSpLocks/>
            </p:cNvCxnSpPr>
            <p:nvPr/>
          </p:nvCxnSpPr>
          <p:spPr>
            <a:xfrm rot="2700536" flipH="1">
              <a:off x="3186978" y="5012549"/>
              <a:ext cx="127156" cy="12727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83D94388-4F75-0534-5108-1F9F050D7C33}"/>
                </a:ext>
              </a:extLst>
            </p:cNvPr>
            <p:cNvCxnSpPr>
              <a:cxnSpLocks/>
            </p:cNvCxnSpPr>
            <p:nvPr/>
          </p:nvCxnSpPr>
          <p:spPr>
            <a:xfrm rot="2700536">
              <a:off x="3122991" y="4992974"/>
              <a:ext cx="71543" cy="6942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395CA616-6430-238B-FFC7-9DF386584282}"/>
                </a:ext>
              </a:extLst>
            </p:cNvPr>
            <p:cNvCxnSpPr>
              <a:cxnSpLocks/>
            </p:cNvCxnSpPr>
            <p:nvPr/>
          </p:nvCxnSpPr>
          <p:spPr>
            <a:xfrm rot="2700536" flipV="1">
              <a:off x="2768525" y="4815150"/>
              <a:ext cx="323072" cy="32434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D72B367-C584-BF2B-60F8-2DF6D0A66E6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313696" y="2458848"/>
            <a:ext cx="1429330" cy="758455"/>
            <a:chOff x="2510040" y="3435198"/>
            <a:chExt cx="1865474" cy="989891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C48CD74-0212-66AA-E04F-4C0C2C0FC37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2541183" y="4421981"/>
              <a:ext cx="567239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ECAEA50-3341-9B7E-488F-81F1714492C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3106041" y="4186805"/>
              <a:ext cx="0" cy="23517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552ECCE-F34F-233A-C470-81D25633BD7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3106336" y="4191743"/>
              <a:ext cx="62321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ECE189A-D9D6-D29C-5B6D-98EB8A9312B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3725051" y="4186805"/>
              <a:ext cx="0" cy="23517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301DD12-EF9B-07C7-1E48-3DDD970AA23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3724060" y="4425089"/>
              <a:ext cx="40408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DE75C95-CECF-E09C-A955-A6415200683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4124747" y="4266632"/>
              <a:ext cx="0" cy="15817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2FFC918-DCBA-DC4D-1280-58A833D09B8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4131248" y="4269454"/>
              <a:ext cx="24426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312FBF9-201B-275F-9DEE-666B5BEDA6E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4370466" y="3559413"/>
              <a:ext cx="1941" cy="71154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DF69D31-6EB7-B0DB-9A17-195E7523052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3385390" y="3559128"/>
              <a:ext cx="98818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F764DFB-C64B-FCE3-7E2C-6C1B8EFBCF4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3380057" y="3559128"/>
              <a:ext cx="1939" cy="62767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E0E091D-4095-27D2-3037-9AF714A8F6F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3256536" y="3692336"/>
              <a:ext cx="125460" cy="238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141A5B3-6054-B383-7F32-DE3063319F2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3253144" y="3435198"/>
              <a:ext cx="0" cy="25685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20A5306-DB59-E343-95CB-6ED3F23D611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2541183" y="3440687"/>
              <a:ext cx="711961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00B9F3C-70AC-F704-1C58-3E49CFCACD6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2541183" y="3444522"/>
              <a:ext cx="0" cy="97746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DC4BF94-0D60-ED27-AC11-297BE376AE3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2510040" y="4071148"/>
              <a:ext cx="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24B0251-E6C5-0FC9-E9B2-C5E339FF131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340715" y="3202948"/>
            <a:ext cx="539646" cy="412026"/>
            <a:chOff x="2546371" y="4399673"/>
            <a:chExt cx="701843" cy="535867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39F28E8-4737-6755-F66C-A85920023D2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2546371" y="4534227"/>
              <a:ext cx="701843" cy="284526"/>
              <a:chOff x="2546371" y="4534227"/>
              <a:chExt cx="701843" cy="284526"/>
            </a:xfrm>
          </p:grpSpPr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88C5E5FE-10A5-F84D-1EDC-5D121F7BB4C4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V="1">
                <a:off x="2642756" y="4534227"/>
                <a:ext cx="600698" cy="348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72519BDE-633B-8024-A30F-717FDD4993E1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3484713" flipH="1" flipV="1">
                <a:off x="2546371" y="4577355"/>
                <a:ext cx="198684" cy="20093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A69D928B-8F90-FC0A-22A8-B7521F3C480D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H="1">
                <a:off x="2644894" y="4817298"/>
                <a:ext cx="602509" cy="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E63DA269-19EA-96CD-4048-49259BA125DC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3484713" flipH="1" flipV="1">
                <a:off x="2908592" y="4580577"/>
                <a:ext cx="202379" cy="20253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BFB288D2-02F0-036E-7D27-8273C3512DFF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3484713" flipH="1" flipV="1">
                <a:off x="2881650" y="4580697"/>
                <a:ext cx="202379" cy="20253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59236108-E294-4BD8-4785-06CFF678E3E2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3484713" flipH="1" flipV="1">
                <a:off x="2854708" y="4580816"/>
                <a:ext cx="202379" cy="20253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C6424931-015A-FC6D-56B2-F2C1A4DAE37E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3484713" flipH="1" flipV="1">
                <a:off x="2824399" y="4580951"/>
                <a:ext cx="202379" cy="20253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05F6E7A3-752E-4EB0-7862-A425CE0AEEBD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3484713" flipH="1" flipV="1">
                <a:off x="2797457" y="4581071"/>
                <a:ext cx="202379" cy="20253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EB52226E-7C85-65BF-1665-72C2EB89E118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3484713" flipH="1" flipV="1">
                <a:off x="2770515" y="4581191"/>
                <a:ext cx="202379" cy="20253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70BF2EE0-E5BF-1A94-D536-D954467337F4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3484713" flipH="1" flipV="1">
                <a:off x="2743573" y="4581311"/>
                <a:ext cx="202379" cy="20253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AA98154B-25C5-8ABD-249B-7C13B22D043A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3484713" flipH="1" flipV="1">
                <a:off x="2716631" y="4581430"/>
                <a:ext cx="202379" cy="20253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3DD3469F-054E-332C-8AE4-646D5595B23F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3484713" flipV="1">
                <a:off x="2817055" y="4586186"/>
                <a:ext cx="190715" cy="1879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5229F8DD-0EDE-CDC6-8EE1-027898884762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3243455" y="4534227"/>
                <a:ext cx="0" cy="14592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D2FF922E-9D80-B5EB-2668-E78BA3A3705E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3241926" y="4791791"/>
                <a:ext cx="0" cy="2696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3396EC8E-435F-12E8-DCB5-B9ED740F8EFC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H="1">
                <a:off x="3151796" y="4786313"/>
                <a:ext cx="9641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30D52A6E-2199-D681-121A-014B4F59D3C5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3153391" y="4678654"/>
                <a:ext cx="92980" cy="1496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C2A9ECFD-29B8-9C99-23D6-5F9FCEEF9A1E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3152490" y="4541780"/>
                <a:ext cx="0" cy="136044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D042B48-9C91-94E2-AC0A-45CA67BE5F1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3229535" y="4405546"/>
              <a:ext cx="0" cy="12217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E7F608C-1D8E-60C8-4A1B-9650BA33FFB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3106040" y="4399673"/>
              <a:ext cx="12762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2A46951-E8CD-A0D7-C692-F893711DF90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3140103" y="4823306"/>
              <a:ext cx="0" cy="11223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7AE91A9-529B-261A-FF65-E93985AA6F36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341908" y="514476"/>
            <a:ext cx="1045630" cy="2101373"/>
            <a:chOff x="5170044" y="904039"/>
            <a:chExt cx="1349600" cy="2712250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79F53FA0-5C2C-7855-4E59-1FF774145D5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281612" y="2147944"/>
              <a:ext cx="679749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5F8B420-8524-445F-9C44-17DD7EC2272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281613" y="904039"/>
              <a:ext cx="0" cy="124685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C3755F1-6C15-01EC-790A-49801170F6D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961361" y="1883708"/>
              <a:ext cx="0" cy="26718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C818E05-2AFF-EB05-FD54-74C7819DCCC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961362" y="1883708"/>
              <a:ext cx="219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11C1AD8-A323-7BB6-5CD5-E0BF714BBF9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6180533" y="1307250"/>
              <a:ext cx="0" cy="70496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96B1F6FA-D860-2C65-8C40-65952D25D91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6180533" y="1264221"/>
              <a:ext cx="339111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5A419EF-5463-5CC9-1E93-C5B569DA1FA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6180533" y="1042210"/>
              <a:ext cx="0" cy="26504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B48ADF0-71D6-2E01-F44F-0E55A5E4763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781981" y="1042210"/>
              <a:ext cx="398551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206BA91-1B46-A3D8-081D-A090A63B1C0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5785054" y="904039"/>
              <a:ext cx="0" cy="13817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DF9587B-2B3B-E55B-2807-D8B71C2289A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281612" y="908158"/>
              <a:ext cx="50958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67A6D06-F5CF-994A-1D6D-10EE05FF065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5427390" y="2149419"/>
              <a:ext cx="0" cy="22706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34B7A52-DED1-F087-D926-EFF5F408D8D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5598840" y="2149419"/>
              <a:ext cx="0" cy="22706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FFD94E1-5534-8DF4-FBFD-E4D190D5E6F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5625030" y="2149419"/>
              <a:ext cx="0" cy="22706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67AB721-D435-9C23-3BAE-F52F0BC1611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5651220" y="2149419"/>
              <a:ext cx="0" cy="22706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8FE69B5E-2219-2F8E-DA6E-B590817FF67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5682172" y="2149419"/>
              <a:ext cx="0" cy="22706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D675245-795E-2818-5F9E-6F623C1FE64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5708362" y="2149419"/>
              <a:ext cx="0" cy="22706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404D224A-F66C-F686-BEB3-381AA461FB6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5736933" y="2149419"/>
              <a:ext cx="0" cy="22706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51B29E6-7EB7-E2A4-83F6-F4416DB6386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5763123" y="2149419"/>
              <a:ext cx="0" cy="22706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0A528D7-5E06-5C8B-419C-CE6FD74A603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5791694" y="2149419"/>
              <a:ext cx="0" cy="22706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40243A68-0DA3-0E2D-AC8A-771075D3109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562601" y="2262953"/>
              <a:ext cx="267209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51417D5-6DD3-1182-0E92-0BFF4A402D1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933304" y="2149418"/>
              <a:ext cx="0" cy="1119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8A119AB-790E-CC1E-02E3-D1040FF04F3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961361" y="2121694"/>
              <a:ext cx="65581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45CEFEE-A48C-FC12-1692-89AEC410305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6023870" y="2121694"/>
              <a:ext cx="0" cy="13968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57D1960-1AB5-68B1-F41F-FCCA05DD16F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936377" y="2261380"/>
              <a:ext cx="8778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54ED20E2-E875-F6D7-3093-1B90D367992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292984" y="2372369"/>
              <a:ext cx="73117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13B88EB2-200E-BCB5-1A9E-513BF20E101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279231" y="2702422"/>
              <a:ext cx="0" cy="91386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AFA1AB9C-E88D-795B-B80E-3E2B47C3805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279231" y="3616289"/>
              <a:ext cx="50958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71024D7-C890-0CF7-4CF3-EB7A40582EE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786438" y="3476628"/>
              <a:ext cx="0" cy="13658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D9B1A91F-23E5-8293-1873-9144B028642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786438" y="3476628"/>
              <a:ext cx="27017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BE35347-2B59-BEA6-6972-29DBEFD9378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056613" y="3212308"/>
              <a:ext cx="0" cy="26432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7FF0533-ABFE-843D-B1EE-333E6B10163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6205118" y="2586038"/>
              <a:ext cx="0" cy="62627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89023C7-A53B-028B-4EA3-5D9503C93B3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963742" y="2586038"/>
              <a:ext cx="24137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3D87904-C244-1CAD-1EB7-1DD22461370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5958677" y="2402682"/>
              <a:ext cx="0" cy="18573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36220D9-FE53-6C48-F814-476DD7033BE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958676" y="2404399"/>
              <a:ext cx="69581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4861D605-8448-E636-E5F1-28F68183F3C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025933" y="2365890"/>
              <a:ext cx="0" cy="350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A2E4FC7-FCA9-3F63-73D3-15AD08C0F84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056614" y="3212308"/>
              <a:ext cx="14850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B0677272-BCBD-F8D3-C9F1-7E40D85D98E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170045" y="2702422"/>
              <a:ext cx="10918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FAB5164-8749-5C6D-ECB4-2933FA97C99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5170044" y="2439148"/>
              <a:ext cx="0" cy="26327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E319C01C-055B-25C9-721A-5047356DD1D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170045" y="2439148"/>
              <a:ext cx="12293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A06C9F2-B01D-93D9-3E96-1A9C71501AF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292984" y="2373061"/>
              <a:ext cx="1" cy="6916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D30EE43F-E9B3-9477-20F9-7556917ED51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403259" y="1264221"/>
              <a:ext cx="0" cy="23705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6448A545-0035-4D20-BC86-24C0988081D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432355" y="1264221"/>
              <a:ext cx="0" cy="23705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01EE3EC0-5ABA-E5DE-D967-97361D41EF3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461451" y="1264221"/>
              <a:ext cx="0" cy="23705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F435C536-7B62-6CCE-1686-169ACEA9577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490547" y="1264221"/>
              <a:ext cx="0" cy="23705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964249A5-1450-0901-327C-38E0596889E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519644" y="1264221"/>
              <a:ext cx="0" cy="23705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9E41C5AF-5FC3-A64C-5DA9-8548F858954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284948" y="1788429"/>
              <a:ext cx="24907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F611A366-BBA3-B126-7BF8-EFC1362CB0E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282325" y="1235200"/>
              <a:ext cx="24907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0697B17C-1899-8F7C-AE9A-3ADF23E38F8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282325" y="1501280"/>
              <a:ext cx="676351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7BCEA2FA-8E62-DA3F-13C5-2146E82EDFB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5962823" y="1495134"/>
              <a:ext cx="2078" cy="39439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4CFEFF41-0F90-B31F-D8FF-23352D1E10C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5773516" y="1505289"/>
              <a:ext cx="0" cy="21287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2C609369-0A5A-712C-E9C9-9879D2F4C3B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773516" y="1715506"/>
              <a:ext cx="19359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C3CB3443-4715-AE83-4522-70A5AD904132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6200000">
            <a:off x="6013061" y="1163403"/>
            <a:ext cx="1925879" cy="711802"/>
            <a:chOff x="2265816" y="4929666"/>
            <a:chExt cx="2480049" cy="936735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88BC7BA-AEFC-BDDC-51C9-D3A60ACFFED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3374589" y="5055394"/>
              <a:ext cx="2380" cy="5000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5F66AB94-62F4-ADC4-BF8C-A42E8FB892E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5400000" flipV="1">
              <a:off x="3276535" y="4951727"/>
              <a:ext cx="0" cy="20733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BE0C7B1-BC24-697A-9256-F3FEF2BE433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2406420" y="5089484"/>
              <a:ext cx="0" cy="26431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C94CE208-2446-E04E-0123-A812A7018E3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2666998" y="4933950"/>
              <a:ext cx="0" cy="1524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5A654E27-3ABA-2ACF-382C-CE001AA4A41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5400000" flipH="1" flipV="1">
              <a:off x="2538065" y="4955050"/>
              <a:ext cx="3" cy="26260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0A49A605-AC25-4A5E-AD79-4CB23D68254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5400000">
              <a:off x="2334299" y="5290949"/>
              <a:ext cx="4" cy="131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517732B1-0764-9205-8B44-90A5D79136D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2268315" y="5350669"/>
              <a:ext cx="0" cy="5000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9C2A72DD-5234-CDAF-D9E3-21E45A6BDC3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5400000">
              <a:off x="2909320" y="5222893"/>
              <a:ext cx="0" cy="128700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968CD408-5AF9-8F31-8B77-D5F7B6D1F40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5400000" flipV="1">
              <a:off x="4145251" y="5265787"/>
              <a:ext cx="0" cy="120122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7CF7B0A6-318A-0472-8E66-A2622DADAC1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5400000" flipV="1">
              <a:off x="4492554" y="5607110"/>
              <a:ext cx="506619" cy="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E347B4F-6A1C-B5FA-7AA2-A075C01A7B8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5400000">
              <a:off x="4669647" y="5283652"/>
              <a:ext cx="0" cy="13403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4002DFFF-AD08-54AE-7713-71DA2B7BC33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5400000" flipH="1">
              <a:off x="4515510" y="5252987"/>
              <a:ext cx="19537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FC38EAD7-35BC-2D6E-4DCD-D5E9298637D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5400000">
              <a:off x="4443902" y="4995201"/>
              <a:ext cx="0" cy="32019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5ED3806-2DC9-3294-9F9E-C44B4D6B786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5400000" flipH="1" flipV="1">
              <a:off x="4171495" y="5046257"/>
              <a:ext cx="224615" cy="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F6860EDF-24F2-628D-752C-E66CBA7AA20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5400000">
              <a:off x="4056427" y="4706574"/>
              <a:ext cx="0" cy="45475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AB7D97CC-F80A-2E09-721E-538868668DF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3832116" y="4933950"/>
              <a:ext cx="0" cy="12144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62BCDF5C-8410-33B8-D63A-726ACCF41C3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3626318" y="5055394"/>
              <a:ext cx="21193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BAA27651-68A9-9BDE-16EA-3A2905E78DE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3632451" y="5055394"/>
              <a:ext cx="0" cy="5000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29D068D6-9FAA-088C-3CEC-CB6A881B7AF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5400000" flipV="1">
              <a:off x="3562203" y="5035155"/>
              <a:ext cx="0" cy="14049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4BA20217-F3B1-9284-F62D-F816BD0272C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3380720" y="5105399"/>
              <a:ext cx="114299" cy="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DC204CA7-61B6-68A9-F3C9-B800B86278B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3172868" y="4932861"/>
              <a:ext cx="0" cy="12144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2D7244EC-1FE5-88B5-7DE6-F06FB068896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5400000" flipH="1" flipV="1">
              <a:off x="2918978" y="4680059"/>
              <a:ext cx="4284" cy="50349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4C23B14A-450C-7609-7306-E3A9C3A591C8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 flipV="1">
            <a:off x="6119921" y="1367653"/>
            <a:ext cx="4886" cy="1215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EEEEE4F0-8463-F99F-C243-1CE45D76BEF7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016178" y="2307745"/>
            <a:ext cx="12480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36A1918F-34B2-A736-E85D-1D44EE73AC9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124807" y="977201"/>
            <a:ext cx="50486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8CF5314A-DA9E-3207-2B42-040F7D0CDBBD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297369" y="988368"/>
            <a:ext cx="77640" cy="76631"/>
            <a:chOff x="6416184" y="1512094"/>
            <a:chExt cx="98916" cy="97631"/>
          </a:xfrm>
        </p:grpSpPr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C5501029-FBCE-9444-3050-2C2BB890633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420946" y="1512094"/>
              <a:ext cx="9415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20F32993-4104-C97F-A56E-32165571D07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515100" y="1512094"/>
              <a:ext cx="0" cy="9763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4497A15B-AE04-BA70-45E0-2D1A0B6778E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420946" y="1609725"/>
              <a:ext cx="9415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D0F6DD32-7E5B-8510-BBFF-FCAD0D14C2D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416184" y="1512094"/>
              <a:ext cx="0" cy="9763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473A20E9-CA18-E56F-7B33-0FF8B9DD051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6416184" y="1512094"/>
              <a:ext cx="98916" cy="9763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BEBEDF88-40F6-398C-4776-81961796B58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6416184" y="1512094"/>
              <a:ext cx="98916" cy="9763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6DDDB9BF-8EA5-A6B5-3C76-3A22A7BE8F19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297369" y="1221356"/>
            <a:ext cx="77640" cy="76631"/>
            <a:chOff x="6416184" y="1512094"/>
            <a:chExt cx="98916" cy="97631"/>
          </a:xfrm>
        </p:grpSpPr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DC98ADA-6A9E-F74C-BCFF-18B94B8CFE6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420946" y="1512094"/>
              <a:ext cx="9415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53BA83DF-2B05-9B67-48E9-8BE51EED1C5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515100" y="1512094"/>
              <a:ext cx="0" cy="9763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A21EA0A3-BF08-F284-E749-256F5A73D10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420946" y="1609725"/>
              <a:ext cx="9415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E1B5DD7F-3030-A29B-228D-75880125EF8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416184" y="1512094"/>
              <a:ext cx="0" cy="9763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ADDF89AC-2884-137C-1CFC-67C50AE9D1B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6416184" y="1512094"/>
              <a:ext cx="98916" cy="9763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AD1D4123-A1AF-DDC8-3085-53C47BA0C5D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6416184" y="1512094"/>
              <a:ext cx="98916" cy="9763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C62218F-8461-7A3C-4887-A903A5AF779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265823" y="1064998"/>
            <a:ext cx="45845" cy="310310"/>
            <a:chOff x="6362537" y="1616867"/>
            <a:chExt cx="58408" cy="395347"/>
          </a:xfrm>
        </p:grpSpPr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5480F24B-60AE-8A96-5277-819EF1E548F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6362537" y="1617902"/>
              <a:ext cx="5126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9B858C6A-2B3E-CF6D-4ACF-2BE2989534C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6362537" y="1616867"/>
              <a:ext cx="0" cy="19920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44943E72-EA37-399F-0DE6-5F94C670C93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6366176" y="1816073"/>
              <a:ext cx="54769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2625EC1F-35FF-E235-80F4-C480A81CF6D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6362537" y="1913704"/>
              <a:ext cx="5602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95CC3446-E989-B9E1-6677-1AF8E94F225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6363795" y="1911323"/>
              <a:ext cx="0" cy="1008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06A54503-E66B-0904-8FF6-776C563346F5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6124807" y="1378917"/>
            <a:ext cx="13216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91E99846-9329-5866-A5E5-3EF2CCF43A7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255668" y="1375309"/>
            <a:ext cx="243738" cy="222342"/>
            <a:chOff x="6361732" y="2012214"/>
            <a:chExt cx="310531" cy="283272"/>
          </a:xfrm>
        </p:grpSpPr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155CF35-DD11-7A10-B3C6-96AA52BADF3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363795" y="2017951"/>
              <a:ext cx="30846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418CF299-2399-374A-EB3F-D8D4E441341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366828" y="2012214"/>
              <a:ext cx="0" cy="2808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EC2D1CF3-B1B9-0481-8108-A87FCFEC847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6361732" y="2293105"/>
              <a:ext cx="310531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0FBB0370-ED55-9607-AF4C-E129B8E6B8C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6663815" y="2014595"/>
              <a:ext cx="0" cy="2808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4B7A624E-29E8-CED7-6CF9-9F75CE085A0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6497536" y="1584388"/>
            <a:ext cx="0" cy="2904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0B28EE34-3E08-6431-AE15-C8AB180C2B96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497538" y="1254007"/>
            <a:ext cx="122559" cy="350226"/>
            <a:chOff x="6669882" y="1869810"/>
            <a:chExt cx="156145" cy="446202"/>
          </a:xfrm>
        </p:grpSpPr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F9273A6A-1A40-D247-A1E0-20BA68D63D9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669882" y="2316012"/>
              <a:ext cx="118821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F267391-30FC-5AA4-B647-BD43EC8E572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6788703" y="1869810"/>
              <a:ext cx="3111" cy="43727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D2B0C120-4B77-CEF9-29CB-5C07FCE69EC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6792749" y="1873988"/>
              <a:ext cx="3327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6244E4C3-61D4-8DEC-F6D4-077603989A2C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255418" y="1907811"/>
            <a:ext cx="243738" cy="222342"/>
            <a:chOff x="6361414" y="2714682"/>
            <a:chExt cx="310531" cy="283272"/>
          </a:xfrm>
        </p:grpSpPr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3CE20C71-8F64-0FFA-7BEE-C14B96F8961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363477" y="2720419"/>
              <a:ext cx="30846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E0393F74-2ABC-8562-941C-D6896048C34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363477" y="2714682"/>
              <a:ext cx="0" cy="2808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7A593843-B3F7-FF7F-8E14-5F4ECF61121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6361414" y="2995573"/>
              <a:ext cx="310531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D85AABAD-DBA1-049B-303D-0CF2D9D5AAA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6666530" y="2717063"/>
              <a:ext cx="0" cy="2808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ADF2D90C-69D3-4EA2-EC52-1F9EAF1F6E48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6497287" y="1969823"/>
            <a:ext cx="12837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3BC1508E-115D-2534-C7C6-5B0115DAAE4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6753632" y="1513207"/>
            <a:ext cx="5850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1CBE437A-B081-89CC-2007-A3B44A21F5C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256756" y="1916674"/>
            <a:ext cx="242399" cy="212231"/>
            <a:chOff x="6363119" y="2720418"/>
            <a:chExt cx="308826" cy="270391"/>
          </a:xfrm>
        </p:grpSpPr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F669C7D7-A4C1-BC67-1287-4F8BE591A80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6363119" y="2720419"/>
              <a:ext cx="308826" cy="270390"/>
            </a:xfrm>
            <a:prstGeom prst="line">
              <a:avLst/>
            </a:prstGeom>
            <a:ln w="6350">
              <a:solidFill>
                <a:schemeClr val="tx1"/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0DC30313-8E24-5BB6-B0F8-FB8A81148E5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6365183" y="2720418"/>
              <a:ext cx="305948" cy="270226"/>
            </a:xfrm>
            <a:prstGeom prst="line">
              <a:avLst/>
            </a:prstGeom>
            <a:ln w="6350">
              <a:solidFill>
                <a:schemeClr val="tx1"/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D9A68A2B-8FFB-665C-8C51-EB1BF22EA9A2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259447" y="1381950"/>
            <a:ext cx="241760" cy="212231"/>
            <a:chOff x="6363119" y="2720418"/>
            <a:chExt cx="308012" cy="270391"/>
          </a:xfrm>
        </p:grpSpPr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08E6FD89-6D73-5058-67C5-6590C4D9497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6363119" y="2723249"/>
              <a:ext cx="289826" cy="267560"/>
            </a:xfrm>
            <a:prstGeom prst="line">
              <a:avLst/>
            </a:prstGeom>
            <a:ln w="6350">
              <a:solidFill>
                <a:schemeClr val="tx1"/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C1C9EA84-23C9-271A-B148-5429358612B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6365183" y="2720418"/>
              <a:ext cx="305948" cy="270226"/>
            </a:xfrm>
            <a:prstGeom prst="line">
              <a:avLst/>
            </a:prstGeom>
            <a:ln w="6350">
              <a:solidFill>
                <a:schemeClr val="tx1"/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17DCA3A8-174E-CD7B-A1E4-21A6A6ED2B1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586137" y="1860669"/>
            <a:ext cx="0" cy="10915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EAF2EB98-47D8-EDCB-A788-CB21474DA5A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588481" y="1860669"/>
            <a:ext cx="316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50172950-E415-9E2C-6F54-724B7C5E821D}"/>
              </a:ext>
            </a:extLst>
          </p:cNvPr>
          <p:cNvGrpSpPr>
            <a:grpSpLocks/>
          </p:cNvGrpSpPr>
          <p:nvPr/>
        </p:nvGrpSpPr>
        <p:grpSpPr>
          <a:xfrm>
            <a:off x="6280598" y="2126631"/>
            <a:ext cx="1760834" cy="1360172"/>
            <a:chOff x="6385187" y="3006488"/>
            <a:chExt cx="2311234" cy="1785331"/>
          </a:xfrm>
        </p:grpSpPr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36E9EE79-10DE-D20E-138B-78F2F8E8B3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5187" y="3006488"/>
              <a:ext cx="0" cy="178161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8FC1B9A6-287A-E765-1BF9-3E67F1349F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85187" y="4789439"/>
              <a:ext cx="112856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D27C8AC5-44F4-BBCB-C7B5-3A46056A27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0625" y="4144102"/>
              <a:ext cx="651579" cy="64771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D9675DA0-F8CD-C611-12DB-F2CF72FE3536}"/>
                </a:ext>
              </a:extLst>
            </p:cNvPr>
            <p:cNvGrpSpPr>
              <a:grpSpLocks/>
            </p:cNvGrpSpPr>
            <p:nvPr/>
          </p:nvGrpSpPr>
          <p:grpSpPr>
            <a:xfrm>
              <a:off x="7964469" y="3527569"/>
              <a:ext cx="627527" cy="622397"/>
              <a:chOff x="7964469" y="3527569"/>
              <a:chExt cx="627527" cy="622397"/>
            </a:xfrm>
          </p:grpSpPr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EDA664EF-EF04-FD55-3C0A-01DE354F72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60998" y="3723920"/>
                <a:ext cx="330998" cy="33142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2291F17F-8CA7-95A6-8BE2-7833CF18D9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401272" y="3527569"/>
                <a:ext cx="184533" cy="19397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A12882FF-F435-BEFE-F4F1-5C0AB0EF41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64469" y="3527569"/>
                <a:ext cx="425200" cy="424855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B7421633-782D-6702-BC93-5139B3C289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70614" y="3953553"/>
                <a:ext cx="198448" cy="19641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FA5B0F8A-0943-A590-7038-42F91FCC53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65250" y="4123042"/>
                <a:ext cx="22761" cy="2355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3B3B54DA-83C0-19E0-2819-97D7744AF7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113667" y="4052880"/>
                <a:ext cx="74344" cy="7488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956CE765-5709-54DB-1EDA-A26CC1E29A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134377" y="3781102"/>
                <a:ext cx="202379" cy="20253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05EF7544-590B-30D7-93F9-9E978678D1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153428" y="3762051"/>
                <a:ext cx="202379" cy="20253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4A64B0EA-21A1-C85A-57EA-895A46E889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172479" y="3743000"/>
                <a:ext cx="202379" cy="20253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3CC77662-00C5-618C-D358-5ECB974F75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193911" y="3721568"/>
                <a:ext cx="202379" cy="20253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06140824-3A52-C1D1-5661-627FBE9F34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212962" y="3702517"/>
                <a:ext cx="202379" cy="20253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654CDC77-78D8-4419-48A4-0F4A054ECD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232013" y="3683466"/>
                <a:ext cx="202379" cy="20253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F5657F2E-C253-F914-1785-51FCA29BEF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251064" y="3664415"/>
                <a:ext cx="202379" cy="20253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447AE86C-E3A5-0F53-B5F6-40F833584A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270115" y="3645364"/>
                <a:ext cx="202379" cy="20253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40C6022-DC7C-7231-D76C-8AF83939664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10557" y="3716301"/>
                <a:ext cx="190715" cy="1879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96A02DC5-64A1-218C-09C9-B400DBC230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105763" y="3948413"/>
                <a:ext cx="41092" cy="4139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70FF621D-9F6B-52AD-43E0-FC30F95EF0A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78810" y="3984879"/>
                <a:ext cx="72528" cy="7073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DAB4E1E4-FE5C-FC3B-1DEA-00EDEF4A80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088172" y="3834091"/>
                <a:ext cx="20601" cy="112697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50D8DFB6-9D72-6D63-9A9F-5134867CB5D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93300" y="3720588"/>
              <a:ext cx="103121" cy="10283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4C737ABE-7FA1-6C10-E97B-0CF5000DAB2F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998204" y="2309654"/>
            <a:ext cx="2144008" cy="1179078"/>
            <a:chOff x="3395214" y="3237828"/>
            <a:chExt cx="2831502" cy="1557159"/>
          </a:xfrm>
        </p:grpSpPr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96189288-61BE-9AED-53E6-928253752AA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3395214" y="4414184"/>
              <a:ext cx="327871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E95CB44D-09A2-B8EC-95E4-B213CA3C336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3395214" y="4414184"/>
              <a:ext cx="3144" cy="37527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25E0188D-B799-39C1-F69F-C7409EFA621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3399407" y="4792602"/>
              <a:ext cx="281892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EB2E1BAC-94E1-274E-F988-3537B0830C2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226716" y="3237828"/>
              <a:ext cx="0" cy="155715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449991F1-76C6-B56D-692C-5D5A23EB936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4670974" y="3650686"/>
            <a:ext cx="93373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9714640D-D165-6A6F-488F-9E6CD17D8BC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821891" y="3635605"/>
            <a:ext cx="38100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B086BD89-94D6-C470-05D6-69C87B1E765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7202892" y="3398645"/>
            <a:ext cx="239009" cy="23696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5" name="TextBox 294">
            <a:extLst>
              <a:ext uri="{FF2B5EF4-FFF2-40B4-BE49-F238E27FC236}">
                <a16:creationId xmlns:a16="http://schemas.microsoft.com/office/drawing/2014/main" id="{4C6E8595-DC48-E6D0-7DE6-AEDD227463C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128007" y="1676249"/>
            <a:ext cx="4459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LOBBY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BC88DEEC-BD5E-A7ED-2D24-5144B39406D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052800" y="1071637"/>
            <a:ext cx="33069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WASH AREA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71A5B018-D316-9025-C204-3FBEEDFB063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907278" y="3469144"/>
            <a:ext cx="96051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CORRIDOR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71DC69FC-D898-D692-96EB-4D390EAC3C3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880965" y="3456865"/>
            <a:ext cx="96051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CORRIDOR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3D6E53BE-0230-E932-38BB-6E5EF0A8704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 rot="18931747">
            <a:off x="6964473" y="3188087"/>
            <a:ext cx="96051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CORRIDOR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6450250C-3426-2B65-A3F3-05728AFFABF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 rot="16200000">
            <a:off x="5731452" y="2756133"/>
            <a:ext cx="96051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CORRIDOR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A1731D84-7046-25B0-D51F-81F063316ED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179426" y="2696782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714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3383412D-CE72-5422-50E7-96AA669CA39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364281" y="2696782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712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DFBD265E-3F95-AC75-EE29-0600C3CF829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482257" y="1932941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716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8527D50D-7EC1-E562-753B-DA89797E765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815145" y="1932941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722</a:t>
            </a:r>
          </a:p>
        </p:txBody>
      </p: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9B4D92FF-ED37-122F-1DB1-77D2ABEB2BC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2626381">
            <a:off x="3858897" y="3524445"/>
            <a:ext cx="409396" cy="513090"/>
            <a:chOff x="3922752" y="3591060"/>
            <a:chExt cx="409396" cy="513090"/>
          </a:xfrm>
        </p:grpSpPr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225DD976-448D-7A5C-0DCB-3CC4A6561CC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73619" flipV="1">
              <a:off x="4211846" y="3591060"/>
              <a:ext cx="0" cy="35367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BAAB5206-9453-2C7D-4187-8C7773D0F29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3922752" y="3641926"/>
              <a:ext cx="168404" cy="16460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467B546D-DB61-3E4D-42EF-A39B256EF8A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73619">
              <a:off x="4043179" y="3757917"/>
              <a:ext cx="0" cy="34623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3C85AE20-B7B6-606B-2C00-C349CEB6483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73619" flipV="1">
              <a:off x="4150704" y="3664840"/>
              <a:ext cx="0" cy="41717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9D40C696-C5B7-9CD6-C42A-2BDAF8EFBA0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4163744" y="3887732"/>
              <a:ext cx="168404" cy="16460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2F289D88-F559-C4A0-6C71-E080481FE29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73619" flipV="1">
              <a:off x="3990391" y="3827631"/>
              <a:ext cx="235480" cy="15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58BADCC1-423B-22C6-A789-07FF2D9CC39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2626381">
            <a:off x="6007588" y="3527065"/>
            <a:ext cx="409396" cy="513090"/>
            <a:chOff x="3922752" y="3591060"/>
            <a:chExt cx="409396" cy="513090"/>
          </a:xfrm>
        </p:grpSpPr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A936B4F2-A628-F26C-E3D0-9640E0A0BD7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73619" flipV="1">
              <a:off x="4211846" y="3591060"/>
              <a:ext cx="0" cy="35367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DBBDA1BC-6B58-A744-A86A-D5C93575050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3922752" y="3641926"/>
              <a:ext cx="168404" cy="16460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60388279-A45F-AE86-DD20-CF010E006AD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73619">
              <a:off x="4043179" y="3757917"/>
              <a:ext cx="0" cy="34623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F3A2E2DD-527A-68BE-6F83-D886703B4AD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73619" flipV="1">
              <a:off x="4150704" y="3664840"/>
              <a:ext cx="0" cy="41717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BF220114-41AC-742B-2F13-7720546BC49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4163744" y="3887732"/>
              <a:ext cx="168404" cy="16460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6C207406-A499-9100-6805-E04F5094B29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73619" flipV="1">
              <a:off x="3990391" y="3827631"/>
              <a:ext cx="235480" cy="15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3EECA0F8-2EBB-9B99-53DF-83D29F401396}"/>
              </a:ext>
            </a:extLst>
          </p:cNvPr>
          <p:cNvGrpSpPr>
            <a:grpSpLocks/>
          </p:cNvGrpSpPr>
          <p:nvPr/>
        </p:nvGrpSpPr>
        <p:grpSpPr>
          <a:xfrm>
            <a:off x="7764833" y="2859324"/>
            <a:ext cx="240538" cy="246143"/>
            <a:chOff x="3917066" y="3640206"/>
            <a:chExt cx="240538" cy="246143"/>
          </a:xfrm>
        </p:grpSpPr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1305345C-C07E-DC73-B115-E59142F015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89509" y="3640206"/>
              <a:ext cx="68095" cy="7107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D1048164-D07B-D57D-4C0B-C5482D0606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7066" y="3641926"/>
              <a:ext cx="174090" cy="17016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4E3B6D07-EEE0-5A02-7C55-C6F40F1B9BC8}"/>
                </a:ext>
              </a:extLst>
            </p:cNvPr>
            <p:cNvCxnSpPr>
              <a:cxnSpLocks/>
            </p:cNvCxnSpPr>
            <p:nvPr/>
          </p:nvCxnSpPr>
          <p:spPr>
            <a:xfrm>
              <a:off x="3917066" y="3809204"/>
              <a:ext cx="73911" cy="7714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C3CC9E90-6F85-6BA5-3926-6DB09078268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731747" y="3798525"/>
            <a:ext cx="0" cy="15752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66C6E7E3-9C86-4043-A697-BE551D2699A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509929" y="4134008"/>
            <a:ext cx="0" cy="18241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3DBE1F5C-3E14-5DFB-545B-05BBE059E53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940870" y="4134008"/>
            <a:ext cx="0" cy="18241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42836DE0-38F1-3524-4B45-EEEE0B05AD0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211434" y="4184651"/>
            <a:ext cx="0" cy="13105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2123D6F2-4B9F-E123-C749-9F426C0A640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478239" y="4134007"/>
            <a:ext cx="0" cy="18241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8BF5334B-2AE5-0F8C-BF63-F1CCD5675BAD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907031" y="4134007"/>
            <a:ext cx="0" cy="18241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6CDBC620-24D9-1C1E-7DAD-36BE412F1E2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690186" y="3798525"/>
            <a:ext cx="0" cy="15752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09B82307-3F7E-DA66-4CD7-8098E489773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607924" y="3621961"/>
            <a:ext cx="33308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1010B983-FD94-3A2A-EA6A-E4900BF60C16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940870" y="3621961"/>
            <a:ext cx="0" cy="10688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34C0693E-7AA1-4131-3EEF-62B5497E350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477437" y="3621961"/>
            <a:ext cx="33308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CFC0E11B-64F8-3A54-A694-A3D23DCF099A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478247" y="3621961"/>
            <a:ext cx="0" cy="10688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>
            <a:extLst>
              <a:ext uri="{FF2B5EF4-FFF2-40B4-BE49-F238E27FC236}">
                <a16:creationId xmlns:a16="http://schemas.microsoft.com/office/drawing/2014/main" id="{2F91C350-A1A5-8DAB-6EB1-203663263E1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7141074" y="1255498"/>
            <a:ext cx="19297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C9C08AE6-2037-3733-FBDA-7DC8E988831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7023100" y="810782"/>
            <a:ext cx="30790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A1E4FEEB-5E96-ACF3-34A3-C02B7A8D0F6C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6808221" y="1042773"/>
            <a:ext cx="16804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5DF5D825-AD2C-49F6-7F78-83B44CEC5A08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7023100" y="810782"/>
            <a:ext cx="0" cy="47478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053090E6-80B9-1E3B-C0BC-3809772ECFB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7141198" y="810782"/>
            <a:ext cx="0" cy="58386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>
            <a:extLst>
              <a:ext uri="{FF2B5EF4-FFF2-40B4-BE49-F238E27FC236}">
                <a16:creationId xmlns:a16="http://schemas.microsoft.com/office/drawing/2014/main" id="{403C059F-A342-EFF9-847B-CFC936767C27}"/>
              </a:ext>
            </a:extLst>
          </p:cNvPr>
          <p:cNvCxnSpPr>
            <a:cxnSpLocks/>
          </p:cNvCxnSpPr>
          <p:nvPr/>
        </p:nvCxnSpPr>
        <p:spPr>
          <a:xfrm flipH="1">
            <a:off x="6739160" y="1285564"/>
            <a:ext cx="28394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22338092-F706-03DE-B094-A3708421276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6714809" y="1394650"/>
            <a:ext cx="42321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Connector 410">
            <a:extLst>
              <a:ext uri="{FF2B5EF4-FFF2-40B4-BE49-F238E27FC236}">
                <a16:creationId xmlns:a16="http://schemas.microsoft.com/office/drawing/2014/main" id="{F73721AD-D433-9EA0-200E-88CC0F93D90A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962833" y="1394650"/>
            <a:ext cx="0" cy="11675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49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print of a building&#10;&#10;Description automatically generated">
            <a:extLst>
              <a:ext uri="{FF2B5EF4-FFF2-40B4-BE49-F238E27FC236}">
                <a16:creationId xmlns:a16="http://schemas.microsoft.com/office/drawing/2014/main" id="{264CD71F-28B9-7D41-DF4B-2BB2BD14A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88" y="0"/>
            <a:ext cx="9698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680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print of a building&#10;&#10;Description automatically generated">
            <a:extLst>
              <a:ext uri="{FF2B5EF4-FFF2-40B4-BE49-F238E27FC236}">
                <a16:creationId xmlns:a16="http://schemas.microsoft.com/office/drawing/2014/main" id="{F374585E-50D8-4088-96D0-27C83B6EC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88" y="0"/>
            <a:ext cx="9698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935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floor plan of a building&#10;&#10;Description automatically generated">
            <a:extLst>
              <a:ext uri="{FF2B5EF4-FFF2-40B4-BE49-F238E27FC236}">
                <a16:creationId xmlns:a16="http://schemas.microsoft.com/office/drawing/2014/main" id="{C33837BF-B1D6-EBD6-8252-55B33B6D1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88" y="0"/>
            <a:ext cx="9698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559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print of a building&#10;&#10;Description automatically generated">
            <a:extLst>
              <a:ext uri="{FF2B5EF4-FFF2-40B4-BE49-F238E27FC236}">
                <a16:creationId xmlns:a16="http://schemas.microsoft.com/office/drawing/2014/main" id="{6817EC81-FD60-D609-DF68-C9E470A97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88" y="0"/>
            <a:ext cx="9698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835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print of a building&#10;&#10;Description automatically generated">
            <a:extLst>
              <a:ext uri="{FF2B5EF4-FFF2-40B4-BE49-F238E27FC236}">
                <a16:creationId xmlns:a16="http://schemas.microsoft.com/office/drawing/2014/main" id="{C26476E3-9823-6EB0-3677-83BF9C673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88" y="0"/>
            <a:ext cx="9698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021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print of a building&#10;&#10;Description automatically generated">
            <a:extLst>
              <a:ext uri="{FF2B5EF4-FFF2-40B4-BE49-F238E27FC236}">
                <a16:creationId xmlns:a16="http://schemas.microsoft.com/office/drawing/2014/main" id="{9973E3A5-05E1-FC66-00EF-83BDF5C46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88" y="0"/>
            <a:ext cx="9698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601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58</Words>
  <Application>Microsoft Office PowerPoint</Application>
  <PresentationFormat>Widescreen</PresentationFormat>
  <Paragraphs>42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Times New Roman</vt:lpstr>
      <vt:lpstr>Office Theme</vt:lpstr>
      <vt:lpstr>Waterway-sunrise-i_655A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Md. Tanvir Hossain Joarddar</dc:creator>
  <cp:lastModifiedBy>Md. Tanvir Hossain Joarddar</cp:lastModifiedBy>
  <cp:revision>21</cp:revision>
  <dcterms:created xsi:type="dcterms:W3CDTF">2024-07-17T06:44:38Z</dcterms:created>
  <dcterms:modified xsi:type="dcterms:W3CDTF">2024-08-09T11:43:59Z</dcterms:modified>
</cp:coreProperties>
</file>