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54" r:id="rId3"/>
    <p:sldId id="355" r:id="rId4"/>
    <p:sldId id="356" r:id="rId5"/>
    <p:sldId id="357" r:id="rId6"/>
    <p:sldId id="358" r:id="rId7"/>
    <p:sldId id="359" r:id="rId8"/>
    <p:sldId id="368" r:id="rId9"/>
    <p:sldId id="360" r:id="rId10"/>
    <p:sldId id="369" r:id="rId11"/>
    <p:sldId id="361" r:id="rId12"/>
    <p:sldId id="362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12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733B-D9FA-1257-763E-6770D1B6F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D38A2-E889-84BF-4E56-E430C8790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94C6-5D0B-DF3C-49FF-399E1559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4D3-F311-43AC-9F4C-7415D222116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1B7A-CDE5-CC81-33CC-889E721C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9859-F5E9-3723-D76A-1D3A1DBF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047-75E7-4C6F-BEC8-012DBF2C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E923-AB53-0FD1-F8C2-DD0165AB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D9042-320D-4F41-E092-15E860D3D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D69DA-DE35-29ED-1823-75BCDC78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4D3-F311-43AC-9F4C-7415D222116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30D9-7C5D-28DA-C4D2-89177CB8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488A-656E-3ECE-E51B-6EC59784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047-75E7-4C6F-BEC8-012DBF2C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7A77A-9611-6810-CA40-800155934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750B2-7B11-0B2C-5499-5FA3737A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DF3F-E348-6397-101D-C0147AD9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4D3-F311-43AC-9F4C-7415D222116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CF9F-18A4-C5DC-783D-EC8EF669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05B0-1A94-1BB0-C4CB-461C9506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047-75E7-4C6F-BEC8-012DBF2C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4B79-0775-2E64-9F4D-8B66C6BD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71EB-F78E-20CD-EE4F-C51D55D6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02FD-99C9-0063-2BCA-DA035F13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4D3-F311-43AC-9F4C-7415D222116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8026-0E04-4A0D-857D-04B44714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6AB88-8466-F2C7-51EB-62A0D5FB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047-75E7-4C6F-BEC8-012DBF2C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2750-2354-DDCE-0C0A-D7F0C27A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2BE25-D66B-EC16-101B-CBF57328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EE39-16FF-0BD2-0317-A8017153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4D3-F311-43AC-9F4C-7415D222116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B34B-C788-3987-B9AD-0DC04CDF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CEFC-5DC9-6287-75ED-0C860466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047-75E7-4C6F-BEC8-012DBF2C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20D1-62E8-E24D-0E76-E7D5BE0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A1C7-DD8D-857D-0077-8A61F0A24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C1556-CDB9-BEE3-A8D1-BCD33D2E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22A6D-F919-F83D-FCF4-0DDC232C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4D3-F311-43AC-9F4C-7415D222116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6A538-AEAE-29A6-6305-D34DCFFC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ECF42-9D58-A262-A6F6-39226011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047-75E7-4C6F-BEC8-012DBF2C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BD6F-0C9D-BAD2-7A83-27ECDB10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AA1E-4805-B66A-404A-E146461AF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20DBA-D52E-9B93-8B7F-E158F9349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53C9D-BFB6-F7E9-AEC3-DF1F34D91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FB2D5-0745-2D29-E2B7-C3B76412A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44999-511A-0E02-E010-455C21B9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4D3-F311-43AC-9F4C-7415D222116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5AA34-8F89-D760-4FA2-6C1F3741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8BCEA-396E-9BA2-A3DB-7B3A9194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047-75E7-4C6F-BEC8-012DBF2C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7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CA1D-0B68-46F4-6705-95ADE5CD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6FE36-B18D-1CC7-7C3E-7851ACFC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4D3-F311-43AC-9F4C-7415D222116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6464B-FEB0-8D12-EA11-0C6652C5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13412-3EB8-0EEF-4003-5B93097C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047-75E7-4C6F-BEC8-012DBF2C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A4BDF-32D5-B48C-5D00-F62BD9EC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4D3-F311-43AC-9F4C-7415D222116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F5033-E00E-ACBE-DC91-3819570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85747-902A-0049-FE2F-BA737DCF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047-75E7-4C6F-BEC8-012DBF2C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0500-B801-DA68-878A-27BB2E7E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9FE1-854B-AAFA-83D8-EEF4EDE48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CF977-ABC4-28D4-21B2-D1792113D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A97AA-F963-BEEC-8C8C-7E35EB5E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4D3-F311-43AC-9F4C-7415D222116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ABEB-FE9B-FAC1-64BA-F87E33BB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61D9C-07E1-D458-5B04-13AC7F28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047-75E7-4C6F-BEC8-012DBF2C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21AF-FAB1-9C63-98B8-97FA6BA6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D859C-0F03-E392-C764-2A97AE644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F9976-CB7B-CF40-3E10-EF0F0591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4F60-DB21-FB11-7F07-460E7FCA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04D3-F311-43AC-9F4C-7415D222116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E333D-4AC3-817F-3F98-98F605CF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93B17-EA18-3F3B-C910-2E1DD35C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9047-75E7-4C6F-BEC8-012DBF2C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DD45A-839A-AFC9-4761-F23B4472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80CB-2E7A-2E49-6712-60B1F704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5215-15A3-793B-5400-EEF327C60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504D3-F311-43AC-9F4C-7415D222116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92B1-697F-6B81-6386-11A5EC7F3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40FD-7F81-3F08-0E22-777416700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D9047-75E7-4C6F-BEC8-012DBF2C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D771-254C-4866-C0D1-83C4F301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Waterway-sunrise-i_655B</a:t>
            </a:r>
          </a:p>
        </p:txBody>
      </p:sp>
    </p:spTree>
    <p:extLst>
      <p:ext uri="{BB962C8B-B14F-4D97-AF65-F5344CB8AC3E}">
        <p14:creationId xmlns:p14="http://schemas.microsoft.com/office/powerpoint/2010/main" val="274127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house&#10;&#10;Description automatically generated">
            <a:extLst>
              <a:ext uri="{FF2B5EF4-FFF2-40B4-BE49-F238E27FC236}">
                <a16:creationId xmlns:a16="http://schemas.microsoft.com/office/drawing/2014/main" id="{DB4D0ABE-92BF-AB90-820D-97ED1074C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CD8C5EF-DD3B-A139-DDCB-258AC9851D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690518">
            <a:off x="2573438" y="2297336"/>
            <a:ext cx="2259845" cy="1687044"/>
            <a:chOff x="5521903" y="4465705"/>
            <a:chExt cx="2325309" cy="173658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6C77F8-2736-1094-9AF9-55B14099A4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21903" y="4793184"/>
              <a:ext cx="442914" cy="4460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36F118-F0EC-017D-70A9-97485F72C6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101693" y="4465705"/>
              <a:ext cx="1745519" cy="17365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4F62221-6BC0-DACF-E980-C681697726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71228" y="4607124"/>
              <a:ext cx="134782" cy="1340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EE6782-A735-0ED8-A995-6B01B43A67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B7B982B-3A17-CE94-6EE5-208291BC670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>
            <a:off x="4472631" y="1605817"/>
            <a:ext cx="1243451" cy="643318"/>
            <a:chOff x="5592298" y="4671789"/>
            <a:chExt cx="1279472" cy="66221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428859-87D2-44EF-6257-AE858C460F6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C200C0-96BA-5710-AFEF-DCF7DFAD87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5422D83-4236-5778-A819-F37CEA9988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7A69975-F64B-756E-4AFD-CC9AA6C355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0F0957-6384-BDBC-3D32-E252C87DB3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0D823F-CC54-4A10-4AD2-3C530EBE04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1086FA3-F7DF-6C99-A877-111C1C52920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766247B-D4C7-D368-95D0-69DC26FE71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8D2106-3014-FE74-4902-6C8C74F9B9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AA35C8-2CC7-4A1C-A631-11981AB26B5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1BCFE04-F651-BEF0-230E-B6F3BA81C06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93C9BAE-0BA0-8CCA-4653-F0400131B3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2FAB7B6-F6E3-47F6-17FE-0DA469A5C5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A86245-99DE-A7AE-6BDB-69B7739617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9BB5F6F-F340-8F31-4221-7967569B9D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696119" y="4727886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7A1BCE7-109A-9A9B-E181-903A5609715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E0AFD02-09CB-8EF1-97A9-3EDB7C62C14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C221D73-300E-1922-F4C2-B793003DE8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5643451" y="613849"/>
            <a:ext cx="1243451" cy="643318"/>
            <a:chOff x="5592298" y="4671789"/>
            <a:chExt cx="1279472" cy="662211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72C0143-9296-A695-5EB0-8A5325E6B5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9735C91-2CCC-51F9-6A28-F3B1070C86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E5C84D7-13E3-58FB-FBD4-4F8ED0085A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7161B0F-2DF6-572B-6165-514BF025D0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205C8A3-C59D-7301-9A3B-0910AFAA265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B7875FD-19AE-179E-18EC-CD6D424430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8C7495-6DD1-87D3-41B0-C3002B6C3D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7439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6560C88-EFCC-5A67-7790-906D130471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A5926EF-F470-1240-6C7F-D45F2F1C73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9BADF79-8472-C5C7-E238-49EB5FF36AB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42A45C8-03BE-57E4-94C5-01BFE6EDC1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F19908D-1BE1-32CF-5103-943FD57D914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FEFEB8F-87BE-01E5-0C9B-AB9479F927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3BDBEEC-5854-79A5-EF9C-367C09BE40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2A47AE7-ED79-BE9D-AC6B-C2B111FDAA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696119" y="4727886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362D5F1-B26E-B28A-ED42-0CEA6F7B24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50301FD-9E91-00D6-10A7-767D3BD6B7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A1941BD-C96C-9703-88B6-B1A3E346A4A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4383696" y="227197"/>
            <a:ext cx="1243451" cy="643318"/>
            <a:chOff x="5592298" y="4671789"/>
            <a:chExt cx="1279472" cy="66221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D2465FC-4196-2696-7B0D-E1F25165ABB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CA3B43B-EB9B-1161-2755-361F0A68B78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17D2F58-D986-CE9B-6A2B-CD787078DCB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D1F2475-DC16-BC1C-2457-348BBD5F971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22D689B-88F6-9011-5AD8-BC6D8E5E59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D604089-C4D5-F301-1A6E-7703D973A4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C7B3E49-7917-9A93-68B3-FD4211B5F3B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E262736-AB9D-4033-FFB6-15E5EFC6C2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C15A91-D337-7CFB-87C6-6AD10A378D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985216B-90DD-1EDB-A0A0-FE91A13A76F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5810FB9-BA57-DACE-83F0-93400FAC6B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7558E86-61E4-8700-FA1E-8440BBAC1C4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6915" y="4722040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918123F-EEAA-949A-B214-A4FCF10E3A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D8D7E31-5BCF-D43E-0679-DD900DC9C1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17F1D29-B337-AE4D-FFAD-569D8BB29C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696119" y="4727886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D064174-28E9-A549-2D95-B60D0DCD54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FDC057-303D-4373-BA0C-1FD613D7FC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A35A84C-CB96-532C-4510-94C8C574537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921589" flipH="1">
            <a:off x="7071831" y="2165072"/>
            <a:ext cx="1379259" cy="1269345"/>
            <a:chOff x="4247338" y="1780085"/>
            <a:chExt cx="1366308" cy="125744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895023A-606F-DDB8-85F6-323E44B9286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613693" y="294844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90317C0-0C7A-17E0-15FC-2F53651AE0B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0DB078B-358C-88B5-BD9F-275840C121A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 flipV="1">
              <a:off x="4489868" y="264723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6B70316-1438-634C-71DE-539AC7DC52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247338" y="244384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E084415-9416-DE22-4889-6386866AA65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402523" y="2308093"/>
              <a:ext cx="21112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34DB5B2-3045-98DC-EBF9-B7DB039372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993918" y="2841491"/>
              <a:ext cx="0" cy="1671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71A85D-6B10-1761-A7AC-03AF2845924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49003" y="2941214"/>
              <a:ext cx="21413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017F479-49A8-8A8D-DB9B-D196A140F80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733689" y="2898707"/>
              <a:ext cx="0" cy="1388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98B94BA-E105-134A-48A3-D28E8C0461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>
              <a:off x="4806587" y="2020643"/>
              <a:ext cx="4706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A7F23ED-0EEC-EA43-7E3C-7632B52890A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3521589" flipH="1">
            <a:off x="9696362" y="5484951"/>
            <a:ext cx="830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AFFA4FA-C45D-8D91-C063-8589B07EA27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9511861" y="4779549"/>
            <a:ext cx="319724" cy="3259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BC428E1-6A09-2DBF-6FB1-CF4C63002E1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13521589" flipH="1" flipV="1">
            <a:off x="9633376" y="5456715"/>
            <a:ext cx="0" cy="38954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23B4BFA-A776-51C9-FE22-5A1CB25E95A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884585" y="4184405"/>
            <a:ext cx="1603963" cy="160516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ACC55B9-A3E2-3BF0-1CEC-D2C4C7E1D89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9652031" y="5067252"/>
            <a:ext cx="137103" cy="1375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8B75932-D618-655D-A0F8-EBDB3BAA038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648415" y="5197452"/>
            <a:ext cx="159451" cy="1606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975957-F3E6-5EEB-3833-CE51A9628B2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9707907" y="5362011"/>
            <a:ext cx="99959" cy="925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FCECA6F-A4E1-6D69-D9FA-71E592288D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8653910" y="3036175"/>
            <a:ext cx="1247854" cy="1257670"/>
            <a:chOff x="4330588" y="1796598"/>
            <a:chExt cx="1236137" cy="1245875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69429B7-A604-878D-CA57-DD9B345C95F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4595165" y="2973137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BCDD54B-D7EE-7670-A911-908FF26E7A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373932" y="1796598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519CA6B-983D-3257-64AF-BAEB2E5DE6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4330588" y="2721911"/>
              <a:ext cx="276319" cy="2798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3A4EE7D-ADD5-6B05-F206-5F5BEE6BBC6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331753" y="2184058"/>
              <a:ext cx="545233" cy="5384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9D08892-A9BD-D28A-58F8-4549410927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414895" y="2249640"/>
              <a:ext cx="151830" cy="1465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1D233B0-E1B4-2599-AA95-4F7F93C279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919050" y="2878531"/>
              <a:ext cx="124592" cy="1231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1CECB4B-EE14-AC85-9C5C-6562CAECA3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4760827" y="2874991"/>
              <a:ext cx="165719" cy="1657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9D96123-D318-46D6-6193-85D4C75B6DF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66202" y="2939790"/>
              <a:ext cx="101400" cy="1026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D652939-8532-CD4F-EC80-2C66D51D3F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4876409" y="1875111"/>
              <a:ext cx="312849" cy="3089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5C32F79-FF4A-375A-5EB8-7E0427FF9B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5950412" y="2113893"/>
            <a:ext cx="629526" cy="643318"/>
            <a:chOff x="5592298" y="4671789"/>
            <a:chExt cx="647763" cy="662211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9BE4D84-7DB3-41B1-14D4-7205F680BCC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322E8B0-A104-3D20-9F5C-0876F68345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9B54506-55D7-8C94-3856-D71DE356BB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95EAF26-6CEA-F22F-CCD3-E1E6A6FD61C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6AEF083-C978-DA51-F428-CD312668B7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DD78C15-5911-94BF-1893-62BA515B8E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AD97DDB-F66A-600E-AE23-6CA2D6BDD8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A8D75C8-CE24-F2C1-025C-240D0EFB5D2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60BC026-3980-430F-FC5D-840AF51E65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6115644" y="4606999"/>
              <a:ext cx="0" cy="2488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9B4212-F359-8E83-6D72-E5E49E7A74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990593" y="5083010"/>
              <a:ext cx="0" cy="4989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FD6750D-4DDD-A07A-A7E5-7D00110628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03321" y="1080880"/>
            <a:ext cx="0" cy="6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BB4044D-6BD1-EE6F-4D6F-DA3A62B675A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20013" y="1080880"/>
            <a:ext cx="0" cy="6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FAEC68C-B961-8C7D-4598-4EAABC00B37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03321" y="1080880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15CC1BD-E3F4-5F9F-E6FB-4E8B01512C1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503321" y="1740488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8B117D9-6F3C-3720-A254-044F71F4F97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03321" y="1305511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F2209E2-E2FA-E3BF-4192-D7352B82EEC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03848" y="1520618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2ADCD85-72E9-79B6-7960-8CDBC6CBA1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21240" y="1090404"/>
            <a:ext cx="820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2452D51-B82D-388F-ABAB-1DAEDE29AFE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08984" y="1678082"/>
            <a:ext cx="9486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46F336E-5C01-09B3-E11E-AC49CBFDF0C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90891" flipV="1">
            <a:off x="4941262" y="830027"/>
            <a:ext cx="546498" cy="550553"/>
            <a:chOff x="7923360" y="3447836"/>
            <a:chExt cx="678834" cy="683873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A024020-667B-445D-9666-69B96F954DE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70847" y="3890229"/>
              <a:ext cx="4593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507A349-0EFB-21CE-C9D6-864E77B5368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466628" y="3496424"/>
              <a:ext cx="0" cy="271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ED37DBE-A28C-21F5-9833-8681388CE9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882750" y="3734914"/>
              <a:ext cx="574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E264C74-5987-3FF1-93D3-3761ED971A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60542" y="3898098"/>
              <a:ext cx="441" cy="2748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C90E86D-32D6-AFF9-F0CE-D62BF0BF69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58219" y="4108156"/>
              <a:ext cx="22762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D481C21-A450-C2B2-E7E5-596E31D4BD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144322" y="4031194"/>
              <a:ext cx="565" cy="899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B556250-3A13-5AD2-022F-63AFE9984D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183066" y="3771479"/>
              <a:ext cx="0" cy="279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7A514C-FDCA-7981-E670-2027DBDD05E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01072" y="3752863"/>
              <a:ext cx="843" cy="27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E2CE7BA-CCB0-5572-85A9-DCA093E97F3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22183" y="3731729"/>
              <a:ext cx="843" cy="278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97C208-BCFD-0E19-5E27-49130B4F9F2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39417" y="3714502"/>
              <a:ext cx="843" cy="2783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5016E87-B5D8-6932-AA10-C0AC49E307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58440" y="3695456"/>
              <a:ext cx="843" cy="2782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48BD29B-AAB0-50F6-F31C-DBBD0FF9A3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74471" y="3678895"/>
              <a:ext cx="833" cy="275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968BBAD-4097-98C8-C285-8D354CCAC6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94410" y="3659475"/>
              <a:ext cx="842" cy="278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A81657E-4395-A6E0-F3C3-B52389D60FF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12368" y="3642111"/>
              <a:ext cx="0" cy="2789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DEF8758-3943-FF34-5543-FC6A874309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53930" y="3754728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005DA8E-D92A-9379-7225-ABB25DD5862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23446" y="986603"/>
            <a:ext cx="2407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C71F285-63D3-D727-085C-5A359AA2E57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725827" y="867671"/>
            <a:ext cx="0" cy="1213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93B7807-80E4-739B-8E74-08BD8D04526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4047913" y="2305968"/>
            <a:ext cx="484842" cy="444789"/>
            <a:chOff x="7973934" y="3564223"/>
            <a:chExt cx="616028" cy="565139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185AEF5-9AF0-50F6-3B12-9BC389E071B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186135" y="3870131"/>
              <a:ext cx="4687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103DD8A-2D26-C6A1-B2B9-0C4797DC3A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444686" y="3568451"/>
              <a:ext cx="145276" cy="1445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D75A31-292E-3F9B-498F-10B8CA32097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977691" y="3564223"/>
              <a:ext cx="365134" cy="3670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82E5595-5158-0BB6-531F-FBB57652DE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973934" y="3927959"/>
              <a:ext cx="201825" cy="2014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CA019BA-36C0-A609-7D89-7E5CFCFD13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74926" y="4103935"/>
              <a:ext cx="22762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902A6C8-8484-4E0B-C4E0-0C945361B5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123344" y="4033774"/>
              <a:ext cx="74345" cy="748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D66DE56-5DA7-A548-8478-E365D276B7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38076" y="3728233"/>
              <a:ext cx="840" cy="2771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2DBEA02-3E4E-8DCE-A08C-AEA433A040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57101" y="3709122"/>
              <a:ext cx="840" cy="2772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64B01AF-C8EA-DC3C-9407-BE2E0A01E8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76126" y="3690010"/>
              <a:ext cx="840" cy="2773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12EA6E1-E30A-4964-B7F4-4A078D591C3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95444" y="3670608"/>
              <a:ext cx="840" cy="2774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D7C48A4-CC9C-6C96-4453-799C213C9A0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14471" y="3651495"/>
              <a:ext cx="840" cy="2774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A7F1683-00E9-4273-E669-2A728D63A0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34153" y="3633962"/>
              <a:ext cx="835" cy="2757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D717F79-B546-AD21-DE61-0FC23BF914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52820" y="3613991"/>
              <a:ext cx="838" cy="2767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5D70D2C-5A0A-7C5B-8827-B89965027D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72591" y="3596672"/>
              <a:ext cx="832" cy="2747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9C7190D-37DC-3B94-664B-5747A939545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208176" y="3704396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0F28B85-FDCB-9C2B-B997-D887D27DC8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8338932" y="3567969"/>
              <a:ext cx="10817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96E128E-9B36-AC95-99E5-71D133DF50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131046" flipH="1">
            <a:off x="5902699" y="1775163"/>
            <a:ext cx="546452" cy="413396"/>
            <a:chOff x="7971766" y="3594575"/>
            <a:chExt cx="692412" cy="541628"/>
          </a:xfrm>
        </p:grpSpPr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6D3F39A-5B3B-385D-92E6-7A5FC4C665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085948" y="3921533"/>
              <a:ext cx="5782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1FF2EA9-C938-F4E6-EFC9-69D39AA2A5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490667" y="3474135"/>
              <a:ext cx="0" cy="2801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8EA0CC9-91CF-BC10-9742-5D0D2A82BC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028345" y="3912463"/>
              <a:ext cx="0" cy="1544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3E40792-365D-5D65-D797-64B4523B40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239629" y="3738712"/>
              <a:ext cx="3069" cy="2717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E8BE861-C258-A941-4425-32D19440AF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255566" y="3712051"/>
              <a:ext cx="3169" cy="2806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B8EF8F-E6F3-A00C-5EF7-2A108AB9D8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275368" y="3692434"/>
              <a:ext cx="2195" cy="2808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20728DC-B810-6104-2B55-AF674D9FC96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291984" y="3672055"/>
              <a:ext cx="7528" cy="2818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7958C66-FD5F-0615-753D-C70FB4F3AAF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13110" y="3654467"/>
              <a:ext cx="1" cy="2820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8AF5D1F-E02F-55AC-D897-98136221B3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329935" y="3633589"/>
              <a:ext cx="7546" cy="2822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FEBB959-CD8E-A53F-7ED8-DED3880EF5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349264" y="3614214"/>
              <a:ext cx="7134" cy="2824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A9F43E0-B3D2-12F1-1864-E7AD50ED744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72207" y="3594575"/>
              <a:ext cx="1" cy="2826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B6E2175-97C0-DB06-96CC-246D0B1EA8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208176" y="3704396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99CAC78-6160-6C27-E9DA-3962AF32649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064089" y="4005470"/>
              <a:ext cx="934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DEF1D18-6DA3-08D5-AB16-15929B1EB4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093309" y="3852151"/>
              <a:ext cx="0" cy="1497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0544A9E-82D8-FB86-F768-233DC3B61B7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156379" y="4099332"/>
              <a:ext cx="0" cy="368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F6266D1-A3C1-1982-4CD3-19E0401845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130352" y="4074711"/>
              <a:ext cx="859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A5BDA45-5DC0-139B-E58D-AE10D84FAE1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7971766" y="3915543"/>
              <a:ext cx="59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4849A14-4DDB-FD88-CD20-A76E6A9D83B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73245" y="1416565"/>
            <a:ext cx="0" cy="5031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322A926-31C2-2714-2489-646A0291861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48529" y="1416565"/>
            <a:ext cx="0" cy="5031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C91BA91-D5EB-D37E-ADAC-BCC78623C3D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957576" y="2600122"/>
            <a:ext cx="0" cy="51127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918D3BE-7596-6273-2BB9-45166D9F7E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947494" y="1794274"/>
            <a:ext cx="100525" cy="11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4E6F5A-2407-48BB-10CD-3BC1E905847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118813" y="1794274"/>
            <a:ext cx="161502" cy="163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222CD59-5F2F-830C-5D11-88BAFBA5426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44684" y="1685146"/>
            <a:ext cx="0" cy="1105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77F2D28-78BF-D95E-5428-B8F3BF6D0C7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044684" y="1687527"/>
            <a:ext cx="815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CFC6133-CB0D-EAC1-377C-A7BCAC3E59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122147" y="1691066"/>
            <a:ext cx="3463" cy="1072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BA017CD-4967-67ED-8C8C-BFFEA81478D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77658" y="1693447"/>
            <a:ext cx="0" cy="1001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D459127C-9C41-C58E-D019-D06F8886737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74902" y="1689133"/>
            <a:ext cx="77906" cy="7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1505B0C8-7601-D80F-0954-DA8B9A0E9C9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74902" y="1765800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6AB9B18-79C0-A9C0-D037-CF6C499CF73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352808" y="1685146"/>
            <a:ext cx="0" cy="823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1C6DBECE-1245-DB03-8FE7-D84ABA2CE77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03321" y="1525381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5498A008-2F56-3CE9-EC75-053A433D8B6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506656" y="1522207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3999E97-6562-90B1-3510-F61112421EF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99690" y="1311095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C7528899-D61B-9288-6AEE-1971307039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503025" y="1307921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332DCCD-045F-DE0F-3714-8390C0DD278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03202" y="1089666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7B5EFF4A-0535-E6DA-B487-EDA2157FD45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506537" y="1086492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4E5D8D2D-94CF-6FD9-1033-4851857A509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15656" y="2168637"/>
            <a:ext cx="5958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4E970763-9E0F-D9F8-C1F6-DDA98468C6D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480003" y="1903270"/>
            <a:ext cx="0" cy="2667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AA3FBB1-9CD9-3611-ABC4-0214AC8D1EC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482511" y="1901920"/>
            <a:ext cx="335091" cy="13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EA96D97-E0D2-3A1D-4F47-71B003B74DA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18573" y="1905846"/>
            <a:ext cx="0" cy="14029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5178551-CC36-C54D-5064-E78A563FA1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963864" y="3301943"/>
            <a:ext cx="856119" cy="4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E69ABF96-7F51-D139-5F5C-C88AF2C7F56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402119" y="2724939"/>
            <a:ext cx="567996" cy="5742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6E3F38B-8DDF-3EAC-6F15-12845B07567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094973" y="3481442"/>
            <a:ext cx="44110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1B9AEDEB-5667-E309-7D88-FA4DB77830E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04898" y="3474897"/>
            <a:ext cx="11612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688BBDBC-C89B-5A3B-708C-99D743BE779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438900" y="3297509"/>
            <a:ext cx="94281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960F5835-755D-2E20-F932-88EBF2129AF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81715" y="3135843"/>
            <a:ext cx="0" cy="1684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94E6C40-91D8-A2B3-FAC8-0D97052665E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166790" y="3472563"/>
            <a:ext cx="170136" cy="1664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32F53EB-15A8-5262-1EF2-DAE40D3368F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241401" y="3299013"/>
            <a:ext cx="451004" cy="4503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B1ED52E-DAA2-F105-A0F4-FE76F9DCA4F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080026" y="3296853"/>
            <a:ext cx="16382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02C5EDA0-935E-C6D8-4606-94106FC5A3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8694111" y="3641419"/>
            <a:ext cx="114816" cy="11493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C99F8A4-FD59-059F-FD4D-2D595C7AAF1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9190511" y="4249862"/>
            <a:ext cx="426046" cy="4253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64B41C6-848A-9903-3BD2-175C9266C3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 flipV="1">
            <a:off x="9534350" y="4667221"/>
            <a:ext cx="468027" cy="408608"/>
            <a:chOff x="7973934" y="3514312"/>
            <a:chExt cx="594664" cy="519168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E929CC2-A65B-DBDD-05EA-FC86970803A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8389888" y="3514736"/>
              <a:ext cx="179134" cy="1782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1B1BE5AC-147E-8D4F-7A3C-88B7F0D5705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 flipV="1">
              <a:off x="7976601" y="3520390"/>
              <a:ext cx="412001" cy="4098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3A6E726-2209-F989-222C-40A6788B90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7974045" y="3927848"/>
              <a:ext cx="105521" cy="1057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913B39BD-D6AF-8875-D8FC-C3B8FF9DE54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8143227" y="3766096"/>
              <a:ext cx="170810" cy="1762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06F9980-CC10-9B59-043C-3DF98B53B5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8164144" y="3745075"/>
              <a:ext cx="168450" cy="1776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1DF67B8-8C31-5D91-EB65-43D04ECA52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8181049" y="3728071"/>
              <a:ext cx="165454" cy="1704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593BE5E-660E-460D-A3E5-C475E3D942B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8197565" y="3711454"/>
              <a:ext cx="165031" cy="1645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8D02694-29DC-EBD5-3D3E-0394F46CD37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8220731" y="3688185"/>
              <a:ext cx="174836" cy="1826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2F2DC11D-70F3-008A-183B-094091CF0E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8237586" y="3673844"/>
              <a:ext cx="171698" cy="1726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7FBC97B-CA3E-869A-CBB9-27F5E189A1B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8255874" y="3654032"/>
              <a:ext cx="171661" cy="1725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945A070-78BA-C6D9-94E8-FFD4DF6E6A2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8276374" y="3636401"/>
              <a:ext cx="177130" cy="1780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2C35637-F482-CE67-59B2-F54440FD05B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208176" y="3704396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4C7F965-8C4A-E732-E9CD-C6A15C2AD1E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89654" y="862909"/>
            <a:ext cx="39346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A8C23476-3AB3-8DCB-F236-C041E0FF8AC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80734" y="697612"/>
            <a:ext cx="0" cy="1652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005C11EB-CA50-5560-64A9-F9F9AD89317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880734" y="697612"/>
            <a:ext cx="596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BC86D3AB-E122-589F-1883-975281F9E9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467458" y="2652653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297DD2D-70A6-6701-840F-7A2519D95C5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95518" y="830824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B4350FC-54EF-A403-C409-55F6FF8E11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8670" y="1328804"/>
            <a:ext cx="35779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C8541F9-C12A-19DE-63A6-344673FCF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40248" y="1777297"/>
            <a:ext cx="324936" cy="18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</a:t>
            </a:r>
          </a:p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66F91FA8-AAA9-B3AA-5CBF-FA8206277C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99362" y="150298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726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88A8B590-170C-9E2C-C8E7-906E91D5E1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99362" y="201571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724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8556EA85-DD8D-0B14-A493-E14264C676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31622" y="59569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732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B3D0F72-98E7-273D-DBEA-83010182852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31622" y="106353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734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8CA43D76-AAA0-933A-9287-2D86D4139C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29532" y="46560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728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369EFF26-86DF-45A7-CD15-24CFF3C2F79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21885" y="46560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730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2ED1D96B-F9A5-2091-A483-E7FE0E77EA0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06724" y="22448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736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4A5415A-8C2A-5F48-AE07-5ADEAB0B5FC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3761808" y="2119085"/>
            <a:ext cx="297223" cy="2925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F6BD1E2-43A8-B3A5-BE32-46E49576469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705137" y="2113089"/>
            <a:ext cx="57872" cy="555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BE060701-DD82-B51E-C5D7-25B5C21D1A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42139" y="1765800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B64BAD2C-438E-0DE7-84DB-6EB71AE6E2E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3674049" y="2129681"/>
            <a:ext cx="34560" cy="38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027C9DCC-EE10-987E-0A5D-F84B2A69B27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635994" y="2129678"/>
            <a:ext cx="40802" cy="413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58EF42D7-BB58-48CD-BD1E-05D02CABAF2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683137" y="3481442"/>
            <a:ext cx="419027" cy="4164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7B0F0202-FD4C-428B-24B5-17DE67EB68A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541060" y="3479035"/>
            <a:ext cx="0" cy="152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C6C5EC70-3D21-DEC4-6271-96812710866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280994" y="3623610"/>
            <a:ext cx="260066" cy="78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721DA40E-833A-09A5-5DCE-8D72534D420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281292" y="3623610"/>
            <a:ext cx="3422" cy="14665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E54B9B46-EC39-541B-951E-782DB291C9D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54905" y="3766520"/>
            <a:ext cx="12706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5A718850-A4F7-8065-5735-A177AEC2BC7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52181" y="3764139"/>
            <a:ext cx="0" cy="2077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A6DB31C2-2F52-78E0-1779-D0E633DC980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764537" y="3971925"/>
            <a:ext cx="3876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24814C60-D769-8EED-7D3A-413AF9B1DA1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683137" y="3897863"/>
            <a:ext cx="81400" cy="740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97EEA78D-34E8-91C7-B2FB-8FCCB0D9BA8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3935202" y="2734465"/>
            <a:ext cx="232777" cy="2313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8865C4EE-F2BA-BD10-5802-DE459354117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102639" y="2904264"/>
            <a:ext cx="232777" cy="2313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CF1D059-CFC1-BA4A-D43D-ED6351DD54C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169243" y="2732195"/>
            <a:ext cx="168554" cy="1705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E8E8C647-CA58-4D3D-BE99-E89A12CE057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3932514" y="2966574"/>
            <a:ext cx="168554" cy="1705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0E7FD62-BA44-1118-6803-457B778DAC0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740393" y="4184403"/>
            <a:ext cx="3144191" cy="102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A2C1DBDF-C7B2-D83F-6FAF-7206A670438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004678" y="3472516"/>
            <a:ext cx="0" cy="1518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FB54ABB5-A59F-3F6D-6A06-EE3BAC658F3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02297" y="3627522"/>
            <a:ext cx="2576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1D922C0A-70DC-18FA-2334-B027BEAF6EC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258991" y="3624364"/>
            <a:ext cx="0" cy="142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B43584BD-1484-F787-5834-DC3CD7BC3C1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258991" y="3766520"/>
            <a:ext cx="5056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365637E1-018A-4FA9-B744-022D611F4C9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759864" y="3641419"/>
            <a:ext cx="137354" cy="1274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EDD44019-F01E-2394-DC2C-21881CAE5D1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894837" y="3643800"/>
            <a:ext cx="61294" cy="637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C994746D-C86C-DE20-6A10-132F68F640F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953750" y="3602171"/>
            <a:ext cx="102551" cy="100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EA09B1B3-1D6A-456B-F03F-770D0EDFFA5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8055333" y="3602171"/>
            <a:ext cx="162000" cy="1574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BA627321-5ABC-41B5-6E6D-08B54C2C568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214416" y="3633882"/>
            <a:ext cx="122510" cy="12573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DE3DBDB6-2375-BB1D-1CCE-8BBA65A2685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38900" y="3111395"/>
            <a:ext cx="0" cy="1897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3D224220-FDDC-F42E-3639-D5FF102C7E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956565" y="3111395"/>
            <a:ext cx="48233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0DB928-11C8-25CC-F683-B45699C1D127}"/>
              </a:ext>
            </a:extLst>
          </p:cNvPr>
          <p:cNvSpPr txBox="1"/>
          <p:nvPr/>
        </p:nvSpPr>
        <p:spPr>
          <a:xfrm>
            <a:off x="5915412" y="3815924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ROOF GARDEN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DB07F-D429-ADAC-D003-36911FECDFB3}"/>
              </a:ext>
            </a:extLst>
          </p:cNvPr>
          <p:cNvSpPr txBox="1"/>
          <p:nvPr/>
        </p:nvSpPr>
        <p:spPr>
          <a:xfrm rot="2745183">
            <a:off x="3670810" y="3062090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ROOF GARDEN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EEF6A-662E-B11F-6A44-FA5131CC0486}"/>
              </a:ext>
            </a:extLst>
          </p:cNvPr>
          <p:cNvSpPr txBox="1"/>
          <p:nvPr/>
        </p:nvSpPr>
        <p:spPr>
          <a:xfrm>
            <a:off x="7444666" y="2842431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ROOF GARDEN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C4993-5D83-4C60-344F-711C1392AD66}"/>
              </a:ext>
            </a:extLst>
          </p:cNvPr>
          <p:cNvSpPr txBox="1"/>
          <p:nvPr/>
        </p:nvSpPr>
        <p:spPr>
          <a:xfrm rot="2697376">
            <a:off x="8447173" y="4508713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ROOF GARDEN</a:t>
            </a:r>
          </a:p>
        </p:txBody>
      </p:sp>
    </p:spTree>
    <p:extLst>
      <p:ext uri="{BB962C8B-B14F-4D97-AF65-F5344CB8AC3E}">
        <p14:creationId xmlns:p14="http://schemas.microsoft.com/office/powerpoint/2010/main" val="249731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house&#10;&#10;Description automatically generated">
            <a:extLst>
              <a:ext uri="{FF2B5EF4-FFF2-40B4-BE49-F238E27FC236}">
                <a16:creationId xmlns:a16="http://schemas.microsoft.com/office/drawing/2014/main" id="{BBF0CDFC-B25D-C89D-4064-F73B83C91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3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3AA7B65A-D6DF-9E3C-D4BD-88076835D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4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3AA7B65A-D6DF-9E3C-D4BD-88076835DB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C2A2798-3E51-11AF-CFB7-65AC9E070BB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>
            <a:off x="4867601" y="2531012"/>
            <a:ext cx="1243451" cy="643318"/>
            <a:chOff x="5592298" y="4671789"/>
            <a:chExt cx="1279472" cy="66221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1A091FA-B127-E4B6-6241-6C398A7308B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9C209FC-FDD3-6761-7CDF-68560A43E7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26D055-F1F7-FC86-35AD-3A9B447D665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B86B4E-0DC7-4727-6F27-BA30582036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E6198A-28E3-5EAF-6244-2E9A40DF67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A3E3D8-47AC-44F4-6F02-7F6768A60A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0E18E5D-4B4D-037D-4EFF-E9F0EF51BAA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A1C9B2-8E9D-B725-064C-8267756AB6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A90FCD-82A2-0AB3-0ECE-9CB7C2219F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06BCDE3-B85C-2623-98F9-5BF27BFA12D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29F02F-BAC5-BB31-D4FA-4418484DF0C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6092F28-A506-D34A-A02E-C1A7B47E665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490B80-270E-36DF-800D-A0425DB5F6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8380DB-8C02-0ECF-38E2-0E10D4CDF8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AFDF71-E276-AF8B-15BA-ACB88091158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696119" y="4727886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766848D-C4A2-7E46-D9E7-00D9F1A810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EC4504-5312-C289-06CE-3A632336F17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C00B04-FDB4-AC5A-CFD1-4A2C019110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6038421" y="1539044"/>
            <a:ext cx="1243451" cy="643318"/>
            <a:chOff x="5592298" y="4671789"/>
            <a:chExt cx="1279472" cy="66221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7A6C0B-4FE4-A96F-0EC3-E90FFCCAAF8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743018-67EC-8956-D61E-542F1ED444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FD29C3-5F70-9B9D-17DA-F5A6DAE74B3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68AE7C9-A2F4-83BB-77E0-DE043DB0AF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C394F7-DAC7-D9DE-3EDF-3D24659281D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45EB18-B2AB-3C0B-F60E-1B620EF5437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F00FCE-155F-A3DB-6339-6F306C16C9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7439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EA09B6-9C17-B9C0-C7B6-EB789B5391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9411A4-5F4D-3DEE-A6DD-39C8C6F1FD5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ECF57F7-DB5E-2F83-5DDD-311280D964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2762605-3A69-A384-A7FC-2D386E6F4B5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2596959-9983-4A83-21C8-E1D5D686D1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913D31-D214-0E50-F9F1-5FD5593107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67C6FF-C51B-ACCF-E5FA-D06B547FB16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0602F-B7BD-7665-4C37-19C370D53E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696119" y="4727886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AAB6BC-6115-DD18-35E9-C42DCA9643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1A9CE99-37FE-1CBA-D147-6DB00013E17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87AD4C-0176-B8AE-985E-BF6EF03FE6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4778666" y="1152392"/>
            <a:ext cx="1243451" cy="643318"/>
            <a:chOff x="5592298" y="4671789"/>
            <a:chExt cx="1279472" cy="66221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D3CA99-7C01-3459-EAA4-AA2B527404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A0C804D-9F1A-AE2C-FA0C-0829D555595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37BA73-628F-3800-CAB4-FD6D0090243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7BBF72-6F7B-E85C-AB48-005EA4908CE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F1AB4B-AEEB-724B-56E6-D831CF55942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9C8D29-7484-75FB-8B85-C7E4FE5337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DDBDEFA-785D-E662-CE51-F814A89478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E11DCE-DDA1-DEB8-FE18-D9B0CF9B0E4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53CAE51-CB41-2CF5-A269-E5715F04840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94FBAA-9284-37DB-66F4-3189EB57DB6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DA6713-B5DE-709E-4B41-FC89DACB773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0FC0DC1-A0E4-EBB6-6D91-A4D1181D25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6915" y="4722040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A130FD-1CF5-C126-E539-7FA24F11E15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FDC9F7-06E7-51C2-1FBE-B777966D0B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00851CF-386A-CCDA-7402-6B7014B3B49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696119" y="4727886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909EB0-C5FF-708F-AB4E-B5DF5DE363D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D610033-1A03-8397-FA3B-DB0A19E8EA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450C1DE-A0E3-E5F1-692C-9E5BBF99EFA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6345382" y="3039088"/>
            <a:ext cx="629526" cy="643318"/>
            <a:chOff x="5592298" y="4671789"/>
            <a:chExt cx="647763" cy="66221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74A8A1-67FE-8452-95FC-8D52CB1FE4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BAD3FF-4A21-25EF-0643-C252AC4D74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DB9BD6-D5F8-6F94-0604-2F7F30CCCC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57BAAFB-7A39-211C-DD46-27B2D19031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4272A0-E26E-3544-FFCE-DA91476786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D638AE-AAC3-4B65-94FF-B389F18D002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1AEFFA2-4DDC-F193-5DD2-B11F8DF6C9C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EA69CD-AAEE-397F-C715-F85905AE0E2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FDEBF9-728A-2E4B-1B23-FF23A10340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6115644" y="4606999"/>
              <a:ext cx="0" cy="2488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B34013-7E6E-2AFF-6397-92A0997559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990593" y="5083010"/>
              <a:ext cx="0" cy="4989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588A1F5-A7F4-2E70-AF05-04C00A3FFAF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98291" y="2006075"/>
            <a:ext cx="0" cy="6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6502BD-E531-ED47-3990-9BE4F505A07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14983" y="2006075"/>
            <a:ext cx="0" cy="6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DCF64C-8EB5-74F0-D2FA-8651113216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98291" y="2006075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1B19C49-EBFF-21AB-7D44-82750DD2F98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898291" y="2665683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014FBB-F2B8-9061-7CC5-F573DDDE698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98291" y="2230706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031BA0-2291-3346-AAC9-507E5707EB9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98818" y="2445813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3ADDD97-600B-651D-A53A-0411E7C2551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16210" y="2015599"/>
            <a:ext cx="820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C6C20FC-A258-7CE2-45C3-823852FD5C9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03954" y="2603277"/>
            <a:ext cx="9486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2076BA-AFDC-9904-68EC-7C53DAFED3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8890891" flipV="1">
            <a:off x="5336232" y="1755222"/>
            <a:ext cx="546498" cy="550553"/>
            <a:chOff x="7923360" y="3447836"/>
            <a:chExt cx="678834" cy="68387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31804A-CBFC-6B41-81BB-BF19C3274D6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70847" y="3890229"/>
              <a:ext cx="4593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BC79435-770C-D49E-70C4-1FA49B0F30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466628" y="3496424"/>
              <a:ext cx="0" cy="271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88DE72-E584-64CA-1DC7-24F95A3B7B4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882750" y="3734914"/>
              <a:ext cx="574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3EA031-0324-067E-A347-84367D8267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60542" y="3898098"/>
              <a:ext cx="441" cy="2748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B3F9CB-6F6F-610D-0875-0F426A6AFF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58219" y="4108156"/>
              <a:ext cx="22762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6FF2B5A-8412-0F11-7C1C-58D86221C8D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144322" y="4031194"/>
              <a:ext cx="565" cy="899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964741-5058-4041-1F84-60E48EA6E3B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183066" y="3771479"/>
              <a:ext cx="0" cy="279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43E5657-8D82-007E-26D7-AE0276B0646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01072" y="3752863"/>
              <a:ext cx="843" cy="27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8165AC-03ED-190C-7046-CEEA64438F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22183" y="3731729"/>
              <a:ext cx="843" cy="278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D68D30A-B5DC-7777-FF30-5960F8B2430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39417" y="3714502"/>
              <a:ext cx="843" cy="2783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4E26005-299F-9B4B-3FD9-B4721A80256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58440" y="3695456"/>
              <a:ext cx="843" cy="2782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7EE600-0119-A672-E46C-F0A56AEF8BF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74471" y="3678895"/>
              <a:ext cx="833" cy="275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6DBD6AA-F453-AAFC-FEA0-1A0D25A896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94410" y="3659475"/>
              <a:ext cx="842" cy="278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13B995A-5F50-B7FA-8D33-DD7FC16C76A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12368" y="3642111"/>
              <a:ext cx="0" cy="2789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6F038A5-74D8-9B4D-4038-90D258A7CB5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53930" y="3754728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14D831D-6D7E-DC1E-E1D1-2213D95476F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118416" y="1911798"/>
            <a:ext cx="2407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08D8C9-FFD9-B1C4-F8AA-3C581930A71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120797" y="1792866"/>
            <a:ext cx="0" cy="1213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61D99C3-2CF3-54ED-3B81-0F876422A9A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131046" flipH="1">
            <a:off x="6297669" y="2700358"/>
            <a:ext cx="546452" cy="413396"/>
            <a:chOff x="7971766" y="3594575"/>
            <a:chExt cx="692412" cy="54162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AB7F190-EDCB-CE31-4F2F-2F1A4403ACC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085948" y="3921533"/>
              <a:ext cx="5782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34B4D14-4738-3AC2-AC6E-5BD965A3260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490667" y="3474135"/>
              <a:ext cx="0" cy="2801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06F1836-30BB-B1D4-CB23-93A276F14C9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028345" y="3912463"/>
              <a:ext cx="0" cy="1544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BA4CEC3-6E97-B9E0-0EB9-C6A0179B559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239629" y="3738712"/>
              <a:ext cx="3069" cy="2717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5DEB06C-766C-5CD7-4AA3-94F73934F0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255566" y="3712051"/>
              <a:ext cx="3169" cy="2806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886B5FC-8F03-EFF5-8A2F-4C0CB21C14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275368" y="3692434"/>
              <a:ext cx="2195" cy="2808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7A21459-6AE7-473A-99C0-E34569E2AF8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291984" y="3672055"/>
              <a:ext cx="7528" cy="2818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83A8CFF-BC99-D88A-9C21-3138C9071DA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13110" y="3654467"/>
              <a:ext cx="1" cy="2820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15E307C-9B90-D704-0AD2-39A7C19170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329935" y="3633589"/>
              <a:ext cx="7546" cy="2822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61C481-FA91-FE17-A9ED-E07D1907AEE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349264" y="3614214"/>
              <a:ext cx="7134" cy="2824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410124B-0A89-E9AF-A915-81B3B12DED0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72207" y="3594575"/>
              <a:ext cx="1" cy="2826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D3CD728-B027-2948-EBFE-17D2B2089A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208176" y="3704396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89CD3B-7AE5-FB8A-D778-FE94D306D9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064089" y="4005470"/>
              <a:ext cx="934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749D04C-D27D-A5CB-57E2-45B8C05314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093309" y="3852151"/>
              <a:ext cx="0" cy="1497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5E29F1-40B8-9C63-B2FD-597459AB0E5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156379" y="4099332"/>
              <a:ext cx="0" cy="368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04F50D3-BB75-6EE1-3966-AE7D53D0C7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130352" y="4074711"/>
              <a:ext cx="859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416C11-7161-926D-A1AA-9462940B36F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7971766" y="3915543"/>
              <a:ext cx="59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C1EAC0-9894-1544-AB59-87452A40D68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768215" y="2341760"/>
            <a:ext cx="0" cy="5031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E487C42-D749-7467-E17B-FE1F88EE2C8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343499" y="2341760"/>
            <a:ext cx="0" cy="5031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2602622-6407-C9FA-474B-DE3C2718C1C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342464" y="2719469"/>
            <a:ext cx="100525" cy="11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0ECE312-7477-59A5-7962-F2E0A63570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513783" y="2719469"/>
            <a:ext cx="161502" cy="163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06580E7-A857-21A9-FB6D-C0DC70ACCE7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439654" y="2610341"/>
            <a:ext cx="0" cy="1105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E96821B-ECFB-61EF-C912-48581DAC86F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439654" y="2612722"/>
            <a:ext cx="815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D67C35A-26A9-1884-ABA1-BA2B0393135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517117" y="2616261"/>
            <a:ext cx="3463" cy="1072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BA2C054-DB20-F0F2-7682-073C626261B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72628" y="2618642"/>
            <a:ext cx="0" cy="1001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B9C25FE-EE0D-CFAB-6DF1-B834DC8B9BF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669872" y="2614328"/>
            <a:ext cx="77906" cy="7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244F39B-6897-2AB7-452F-BF313CA0BD7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69872" y="2690995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2416C3-C573-77EB-090F-0E7645E02C9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747778" y="2610341"/>
            <a:ext cx="0" cy="823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D4B81D8-D568-DA11-C49B-0EAF55632E2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98291" y="2450576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886E133-E70B-F86B-07C3-3D59F8DE800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901626" y="2447402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00F9944-66C5-0718-B67E-29946E965B7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94660" y="2236290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E1A1ED-8626-D4CC-3172-401E544E14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897995" y="2233116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8E000A4-482E-7187-18C5-56716D63998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98172" y="2014861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BE8B6C1-F24E-8EFE-23D3-3D09FA6ABD5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5901507" y="2011687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8A2FB0D-3777-2724-4DC7-962CD6DFC91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10626" y="3093832"/>
            <a:ext cx="5958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0528B2-C049-7862-4524-FFB5072031D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74973" y="2828465"/>
            <a:ext cx="0" cy="2667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37DC5A1-A29C-3E36-B9CB-84ABB8DBBAB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877481" y="2827115"/>
            <a:ext cx="335091" cy="13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6FC3B4D-FCE1-0880-1741-7B5C46C3799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13543" y="2831041"/>
            <a:ext cx="0" cy="6974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D04DCC1-8B93-07ED-6015-BD1B6B29AF8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84624" y="1788104"/>
            <a:ext cx="39346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E764544-1496-61C3-AAAA-CA342007DE1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75704" y="1622807"/>
            <a:ext cx="0" cy="1652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972100C-900F-C6BD-F675-476B75ABE85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275704" y="1622807"/>
            <a:ext cx="596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448AD7C-AEF9-4715-71B1-F6AB03CEA8E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90488" y="1756019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AC8D2B9-E0F7-344D-2A93-00CE4BB35E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53640" y="2253999"/>
            <a:ext cx="35779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3E300C-45DB-DED4-EB76-2D66AA6B1B7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35218" y="2702492"/>
            <a:ext cx="324936" cy="18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</a:t>
            </a:r>
          </a:p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A25443-474E-A99A-E505-851B590EC4A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94332" y="242817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A5B8171-A19B-C2F4-8D52-E8425386B4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94332" y="294090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FD97947-6399-74C5-6D86-9E33C855CAE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26592" y="152089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F2E6907-58FB-364D-3127-BCA13855A9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26592" y="198873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7047FF-2EA8-5C57-EFD6-3EF90E7BC1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4502" y="139080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7E87959-7900-81C6-6E94-85BEA6486A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16855" y="139080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AC7F415-7684-846D-53BA-686F79A5F30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01694" y="317002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736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0D5FF25-EEFE-726A-A611-5A7531BF0B4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37109" y="2690995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4FA7136-47C7-0988-E4B1-B96130249E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12572" y="3522142"/>
            <a:ext cx="145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09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CC34E11C-2D51-EDB1-249B-331CB7CF9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0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D8798D3D-8FF3-5722-E930-D53798256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0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784615F1-7552-D566-9895-C9F3F2566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2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4E0E61DC-9DD2-53BC-A365-332FD977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97DAA3-8BEC-4D6A-020C-BFFD309A8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888" y="0"/>
            <a:ext cx="9698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6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248DC207-3F2F-2532-CFC6-D6714BCD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2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248DC207-3F2F-2532-CFC6-D6714BCD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13" y="0"/>
            <a:ext cx="969822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D66A75E-060B-D979-0E05-D2246CE2C4C5}"/>
              </a:ext>
            </a:extLst>
          </p:cNvPr>
          <p:cNvGrpSpPr>
            <a:grpSpLocks/>
          </p:cNvGrpSpPr>
          <p:nvPr/>
        </p:nvGrpSpPr>
        <p:grpSpPr>
          <a:xfrm>
            <a:off x="5181600" y="3390109"/>
            <a:ext cx="2235200" cy="823912"/>
            <a:chOff x="5042201" y="4921617"/>
            <a:chExt cx="2505075" cy="10439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39843C-7FC1-F7FB-B29B-F7C796B16C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42201" y="4921617"/>
              <a:ext cx="2505075" cy="1043942"/>
              <a:chOff x="2238375" y="4925904"/>
              <a:chExt cx="2505075" cy="104394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7DFB4E9-88B0-5F42-BAD4-069C8090D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1187" y="5151943"/>
                <a:ext cx="16440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B8A83F3-A82B-DBE2-34EC-5AC4256B08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986" y="5070259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88C651A-E119-B050-01F2-F2AFA4D07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422" y="4933950"/>
                <a:ext cx="0" cy="13630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723A73A-EB99-C6ED-8A90-B34981C98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986" y="5074282"/>
                <a:ext cx="23943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C21CB21-20FC-2203-8D9A-4CFE72257E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8375" y="5330555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D0BAA4E-2CF4-E8DB-617C-20F31A6EC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8375" y="5330555"/>
                <a:ext cx="0" cy="52017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91D87D5-025E-63FF-4B2F-5F2014633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8377" y="5850732"/>
                <a:ext cx="147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F9E7FF5-5731-428F-76F8-7FFEE124B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479" y="5850731"/>
                <a:ext cx="81397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0E2B7AB-DD48-37BB-55FF-3AC32B4CD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450" y="5330555"/>
                <a:ext cx="0" cy="52017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2B72750-6C28-3DFD-3450-D24926B893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9397" y="5334578"/>
                <a:ext cx="14049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9AF8766-0417-DF50-FCBB-1A78DDBDA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5839" y="5082327"/>
                <a:ext cx="0" cy="2643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5BE389A-8083-ECC1-592F-9EAF588F20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4048" y="5078304"/>
                <a:ext cx="24179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2BC3095-49D2-00C1-37DD-BAAFFC922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4048" y="4933950"/>
                <a:ext cx="0" cy="152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94F502A-0AA8-DD4F-09FD-AB54A5A430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93467" y="4925904"/>
                <a:ext cx="560581" cy="402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E1469C1-C450-50F6-DF9D-5AD3EF888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3467" y="4929927"/>
                <a:ext cx="0" cy="2220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7517937-A09B-4FCF-442B-6D9DFAE5C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1461" y="5151943"/>
                <a:ext cx="16200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218F640-BFF4-41EE-BBEB-B17133420E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1461" y="4933950"/>
                <a:ext cx="0" cy="2179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F276F1C-EE1F-A5CD-BFB9-BF6BBDE51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2927" y="4933950"/>
                <a:ext cx="27853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B326F40-4D1B-F8D5-9C15-932EE15C5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596" y="4933950"/>
                <a:ext cx="0" cy="2179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CCF72BB-4766-866F-4AE8-4EFECD3BE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20" y="4933950"/>
                <a:ext cx="0" cy="2179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C18B039-C782-A67B-349E-6AD3ED815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5422" y="4929927"/>
                <a:ext cx="56769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7C74437-AD86-E7E9-3D97-7B56EDAE78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0641" y="5850730"/>
                <a:ext cx="0" cy="1191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05B073B-6C7A-3C91-F3A9-F86C31E31D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8589" y="5850730"/>
                <a:ext cx="0" cy="1191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A4A424B-3A68-2A25-72E8-3CDB4B371F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0641" y="5963812"/>
                <a:ext cx="21794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C779441-5000-A755-3741-59884E3A7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0443" y="4923538"/>
              <a:ext cx="0" cy="9286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7FDAAB-4FBC-3B13-AA3B-2B65D9C13727}"/>
              </a:ext>
            </a:extLst>
          </p:cNvPr>
          <p:cNvGrpSpPr>
            <a:grpSpLocks/>
          </p:cNvGrpSpPr>
          <p:nvPr/>
        </p:nvGrpSpPr>
        <p:grpSpPr>
          <a:xfrm rot="2690518">
            <a:off x="3875450" y="3070800"/>
            <a:ext cx="1243451" cy="643318"/>
            <a:chOff x="5592298" y="4671789"/>
            <a:chExt cx="1279472" cy="66221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FBED86-7115-D834-06BE-88BA754F9CBA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AAD01E-011D-6A58-D040-90D974FD62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BACA61-48C0-5E21-EEFC-F827D766360B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AB0A23-88F7-6525-206D-5BE1590FA4E3}"/>
                </a:ext>
              </a:extLst>
            </p:cNvPr>
            <p:cNvCxnSpPr>
              <a:cxnSpLocks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19E8D7-C6F7-119A-3FBF-26B8933AD69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D36A9E-46EC-5BE0-E849-6EDDB6538A8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1D0260-8A7A-F9C7-D875-1B03B5EEA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31B6A2-BB3C-C61A-1B7E-17FD938C46B6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6EC983-9153-CFB1-E237-D59A44DE083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508CCD-85D3-A2E1-40A8-36DE81E47E8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87DC87D-A103-ABEA-FB46-0B9465FBA2FF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9CAD66E-0F70-C0BC-36FD-A1ADC46C67C0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12009AF-EA95-AE94-3ACA-63385781551A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F2E07F-DF2E-21AD-C4F4-EDA5BBBCD83D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8994FD6-C08D-4E8B-6827-982D1C0E3059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6696117" y="4735239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80B7E7C-0F06-B54E-ACD8-B20098FA14C7}"/>
                </a:ext>
              </a:extLst>
            </p:cNvPr>
            <p:cNvCxnSpPr>
              <a:cxnSpLocks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DAA642-4A54-F953-C825-07FFB5403544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790756-5A52-8E93-AEDE-2E376B7BA6C5}"/>
              </a:ext>
            </a:extLst>
          </p:cNvPr>
          <p:cNvGrpSpPr>
            <a:grpSpLocks/>
          </p:cNvGrpSpPr>
          <p:nvPr/>
        </p:nvGrpSpPr>
        <p:grpSpPr>
          <a:xfrm rot="2690518">
            <a:off x="3044409" y="2237354"/>
            <a:ext cx="1243451" cy="643318"/>
            <a:chOff x="5592298" y="4671789"/>
            <a:chExt cx="1279472" cy="66221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9E36A17-6128-336A-D741-68A294323694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7294404-488F-7F97-0B9A-F91F11BCA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E6F9552-1981-F4D5-D600-0E7C88319B1D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EAF9FB-9ED1-CED4-BF70-D7FEEF58B16A}"/>
                </a:ext>
              </a:extLst>
            </p:cNvPr>
            <p:cNvCxnSpPr>
              <a:cxnSpLocks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94A4B09-6FA1-B380-9ADF-F43F87D73EB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CE9550-9C26-4E69-C8A5-C05852CCDE4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3444F0-F029-630A-367A-0C86FEBA4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82B257F-81B3-C0B4-386C-BF24FB7C4208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F68291-4002-73EF-743F-AA31A108177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862F5F-7159-E8D7-1392-8E30D3010D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4AFBAD4-E363-1026-5A29-E8EDCD7CFD0B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C4EA46-38A3-F6D8-4A92-D6CDACD9225A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A96D49A-A3B2-A3E8-D75C-21240E383B37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796BA52-EA41-69DD-6DCA-9EF6AF7F352E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94C9FF3-3A0C-D88D-AE0A-A4B8EF3C3B29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6696117" y="4735239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22003CB-BD92-DF79-8158-18F66720974F}"/>
                </a:ext>
              </a:extLst>
            </p:cNvPr>
            <p:cNvCxnSpPr>
              <a:cxnSpLocks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F25169-03C4-B550-B3B3-4705B38038EA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88EFB9-6591-10C7-9EB5-81FB97B862DC}"/>
              </a:ext>
            </a:extLst>
          </p:cNvPr>
          <p:cNvGrpSpPr>
            <a:grpSpLocks/>
          </p:cNvGrpSpPr>
          <p:nvPr/>
        </p:nvGrpSpPr>
        <p:grpSpPr>
          <a:xfrm rot="5400000">
            <a:off x="4506129" y="1566925"/>
            <a:ext cx="1243451" cy="643318"/>
            <a:chOff x="5592298" y="4671789"/>
            <a:chExt cx="1279472" cy="66221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989B2B-5B82-0F7C-E208-D64679BDA36B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04DA68B-F42C-ECB3-0D43-9C79CED3C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0CC370-340F-8C55-0543-35D69BE6B78F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1245AF-2EAB-ADF5-60A7-61ABA2CF8E3B}"/>
                </a:ext>
              </a:extLst>
            </p:cNvPr>
            <p:cNvCxnSpPr>
              <a:cxnSpLocks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C4D0DC8-8D16-CA8A-05A4-C014B2750AD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270CA8F-A91C-3D7A-E7FA-B9CC39B2BC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C97F34A-BE89-A7BA-004D-4DEA3A911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931703C-32FF-DFA8-7E46-7D7EBCCE5C5A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7D0AB36-61F0-217C-0912-8034BFF9E74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84D3B5-2A44-01E9-6D5B-64ED606E79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66DB8D-4C1C-27C7-6FFE-D928F5ABBDE7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8D354C-1419-C78E-D137-21ED7B72EEAA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ADC26F1-7BDB-53BF-84FB-F4DAC2CF924A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2A8DA17-AF1E-41B6-A29B-2FCD15424EA3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ED5F428-A18A-103C-39DD-D0551B328F02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6696119" y="4727886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C85DF9-A2B4-D603-011A-805F9F0EC1D0}"/>
                </a:ext>
              </a:extLst>
            </p:cNvPr>
            <p:cNvCxnSpPr>
              <a:cxnSpLocks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EE1CAE-D33D-5794-2694-8F0A55BF53C0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5279F8B-09DC-8A39-0E7A-7B54DE5CF935}"/>
              </a:ext>
            </a:extLst>
          </p:cNvPr>
          <p:cNvGrpSpPr>
            <a:grpSpLocks/>
          </p:cNvGrpSpPr>
          <p:nvPr/>
        </p:nvGrpSpPr>
        <p:grpSpPr>
          <a:xfrm rot="16200000">
            <a:off x="5673774" y="571782"/>
            <a:ext cx="1243451" cy="643318"/>
            <a:chOff x="5592298" y="4671789"/>
            <a:chExt cx="1279472" cy="662211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2C429D-759E-D3BD-682F-B226AD34A3AA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4D543B0-D0CF-7113-D6A2-A1976F625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7ADE9C-8AFA-2EE9-25AB-0E8DCE4903C9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08521B-97D3-DC01-E1CF-4B78DCCF66EE}"/>
                </a:ext>
              </a:extLst>
            </p:cNvPr>
            <p:cNvCxnSpPr>
              <a:cxnSpLocks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40A458F-785D-5F5D-D04E-5C5AF4F1341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39725D0-ADB1-E71C-62C5-76730DF554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B914585-5D3B-C2F4-4361-F81CA23E6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4677439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6327189-190F-7EB2-6404-4FA69107D804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5F28904-945C-5CD1-F879-E0FC5A2D0B1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8155451-E164-D6AC-1A62-6C64C7946A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458DF1-AB6D-9BA8-797E-40613EA568E3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5687826-99CD-70B4-3175-1E688E6E7D77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5AFAEBA-B842-68C8-05F2-093D4498C4C7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F7F12AB-B160-CA46-C38A-F0EEA229FE8C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82F3684-E842-1B6C-3A48-C89E5BF3366F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6696119" y="4727886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985897B-D943-3182-2582-06D0972F848C}"/>
                </a:ext>
              </a:extLst>
            </p:cNvPr>
            <p:cNvCxnSpPr>
              <a:cxnSpLocks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9D07D9-9E4F-9AB4-D69C-BDB34BE90E65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B9021FA-0C72-4A06-2152-8AE52884C370}"/>
              </a:ext>
            </a:extLst>
          </p:cNvPr>
          <p:cNvGrpSpPr>
            <a:grpSpLocks/>
          </p:cNvGrpSpPr>
          <p:nvPr/>
        </p:nvGrpSpPr>
        <p:grpSpPr>
          <a:xfrm rot="10800000">
            <a:off x="4426719" y="178780"/>
            <a:ext cx="1243451" cy="643318"/>
            <a:chOff x="5592298" y="4671789"/>
            <a:chExt cx="1279472" cy="662211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ED74AF8-0FDB-2FF4-886B-2DA4310B37EF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EBBCDBF-DB3D-1F95-DA1A-69B8A91E32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5334000"/>
              <a:ext cx="98583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D6BAA4F-EAEE-8BCC-44A1-5101135D112E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B895B0D-AE11-CDB5-A418-2DCE7715B5DF}"/>
                </a:ext>
              </a:extLst>
            </p:cNvPr>
            <p:cNvCxnSpPr>
              <a:cxnSpLocks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527F00C-896C-F398-63F8-A82EC051321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D4C347F-28D0-26F4-C7B5-044953F89A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5A36CE7-3547-CC2F-2409-BFC988548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4568602-19F8-70D8-B552-723A4B2018E6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A5658A9-006C-E875-6CE4-D9B538281E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E246A88-8BDF-6B32-CFB2-08842AED53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7BDAEEC-DC05-D9D2-4B34-A542D2E432F6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8EAF5CF-21F6-EC73-6AB8-2DAD673F30E2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5626915" y="4722040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FC53D3E-7DE1-6F32-CC6E-DABCEF228D64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2C4D6B8-6AE3-E1BF-CC61-4FE37B417892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DE29171-C3EC-BD9B-FCB9-6ACD2DEBF8EA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6696119" y="4727886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82AF407-4F8B-E9F8-E8D5-B0BB1DB22527}"/>
                </a:ext>
              </a:extLst>
            </p:cNvPr>
            <p:cNvCxnSpPr>
              <a:cxnSpLocks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241802F-27D9-B9AF-792E-0E265030CD5F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4E8591C-EDCC-2F1B-17DF-CCB38A8E5400}"/>
              </a:ext>
            </a:extLst>
          </p:cNvPr>
          <p:cNvGrpSpPr>
            <a:grpSpLocks/>
          </p:cNvGrpSpPr>
          <p:nvPr/>
        </p:nvGrpSpPr>
        <p:grpSpPr>
          <a:xfrm rot="18921589" flipH="1">
            <a:off x="7092319" y="2122188"/>
            <a:ext cx="1403175" cy="1322261"/>
            <a:chOff x="4249576" y="1780085"/>
            <a:chExt cx="1389999" cy="130986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5A68F58-A740-40B2-5709-342F74912806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615931" y="294623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AC826A6-EA8E-8505-70A1-F7A950B80FFD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1AC26DE-1371-0EC7-5B3A-0EAEDFC096BE}"/>
                </a:ext>
              </a:extLst>
            </p:cNvPr>
            <p:cNvCxnSpPr>
              <a:cxnSpLocks/>
            </p:cNvCxnSpPr>
            <p:nvPr/>
          </p:nvCxnSpPr>
          <p:spPr>
            <a:xfrm rot="18921589" flipV="1">
              <a:off x="4967767" y="2835602"/>
              <a:ext cx="548498" cy="1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6116778-B9DD-DAF8-6F31-42D76509C8F4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4492106" y="264502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9B203C-BFCB-CADF-744A-ECDC5E2D2413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249576" y="244163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B66ACA1-7E14-8504-53FA-F075778AFBA7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5247732" y="2371254"/>
              <a:ext cx="391843" cy="3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3A59D9B-FA7C-EBF0-07A6-957CDA9B4B7F}"/>
                </a:ext>
              </a:extLst>
            </p:cNvPr>
            <p:cNvCxnSpPr>
              <a:cxnSpLocks/>
            </p:cNvCxnSpPr>
            <p:nvPr/>
          </p:nvCxnSpPr>
          <p:spPr>
            <a:xfrm rot="18921589" flipV="1">
              <a:off x="5368131" y="247830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ACA3EA5-AF38-836C-54D4-436690D79924}"/>
                </a:ext>
              </a:extLst>
            </p:cNvPr>
            <p:cNvCxnSpPr>
              <a:cxnSpLocks/>
            </p:cNvCxnSpPr>
            <p:nvPr/>
          </p:nvCxnSpPr>
          <p:spPr>
            <a:xfrm rot="18921589">
              <a:off x="4997179" y="2912001"/>
              <a:ext cx="1" cy="1372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DB1F703-D418-859D-07D2-32CEA06F54E0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797946" y="2994476"/>
              <a:ext cx="181077" cy="61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4486438-EC8F-EC49-2E9E-03DC57AA3ACA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757223" y="2887755"/>
              <a:ext cx="1131" cy="2021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D974C23-13E1-F972-544D-826D56294C77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4845060" y="2106701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30022E5-F33A-A9A8-97C0-22DE11A62186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4984370" y="1969129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454B5DD-3158-4B3E-2881-49212B105BFE}"/>
                </a:ext>
              </a:extLst>
            </p:cNvPr>
            <p:cNvCxnSpPr>
              <a:cxnSpLocks/>
            </p:cNvCxnSpPr>
            <p:nvPr/>
          </p:nvCxnSpPr>
          <p:spPr>
            <a:xfrm rot="18921589">
              <a:off x="4976825" y="1950753"/>
              <a:ext cx="2716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07C6F00-4D31-4F6E-736F-2CF5D6531408}"/>
                </a:ext>
              </a:extLst>
            </p:cNvPr>
            <p:cNvCxnSpPr>
              <a:cxnSpLocks/>
            </p:cNvCxnSpPr>
            <p:nvPr/>
          </p:nvCxnSpPr>
          <p:spPr>
            <a:xfrm rot="18921589">
              <a:off x="4785183" y="2050904"/>
              <a:ext cx="195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16F0F60-34B2-01D2-67DC-D87B5A03438B}"/>
              </a:ext>
            </a:extLst>
          </p:cNvPr>
          <p:cNvGrpSpPr>
            <a:grpSpLocks/>
          </p:cNvGrpSpPr>
          <p:nvPr/>
        </p:nvGrpSpPr>
        <p:grpSpPr>
          <a:xfrm rot="10800000" flipH="1">
            <a:off x="7539998" y="3470887"/>
            <a:ext cx="1403175" cy="1322261"/>
            <a:chOff x="4249576" y="1780085"/>
            <a:chExt cx="1389999" cy="130986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BE148-468F-D891-F0D9-87D5974320D1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615931" y="294623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3D1887-8FF3-6187-DD53-AC543FE5FB52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A62FCB3-2627-F388-A8D3-F02184D1128B}"/>
                </a:ext>
              </a:extLst>
            </p:cNvPr>
            <p:cNvCxnSpPr>
              <a:cxnSpLocks/>
            </p:cNvCxnSpPr>
            <p:nvPr/>
          </p:nvCxnSpPr>
          <p:spPr>
            <a:xfrm rot="18921589" flipV="1">
              <a:off x="4967767" y="2835602"/>
              <a:ext cx="548498" cy="1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D9BD923-432C-54DD-47D8-87609A02BEA3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4492106" y="264502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FE1B801-45C0-FC62-6967-356BA4CF4472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249576" y="244163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F50C9BD-9D08-4CCB-F29A-A20FA0C10AC4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5247732" y="2371254"/>
              <a:ext cx="391843" cy="3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05E1C8-C228-7F61-45B3-E9F78E1BBD6B}"/>
                </a:ext>
              </a:extLst>
            </p:cNvPr>
            <p:cNvCxnSpPr>
              <a:cxnSpLocks/>
            </p:cNvCxnSpPr>
            <p:nvPr/>
          </p:nvCxnSpPr>
          <p:spPr>
            <a:xfrm rot="18921589" flipV="1">
              <a:off x="5368131" y="247830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BF388CB-1B7B-4982-BE87-E0716A424F4A}"/>
                </a:ext>
              </a:extLst>
            </p:cNvPr>
            <p:cNvCxnSpPr>
              <a:cxnSpLocks/>
            </p:cNvCxnSpPr>
            <p:nvPr/>
          </p:nvCxnSpPr>
          <p:spPr>
            <a:xfrm rot="18921589">
              <a:off x="4997179" y="2912001"/>
              <a:ext cx="1" cy="1372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BD4B49-6D50-DEE5-3780-ECBFD8E6EA30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797946" y="2994476"/>
              <a:ext cx="181077" cy="61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800289C-1CBA-AAD8-3C64-45B598FF9C95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757223" y="2887755"/>
              <a:ext cx="1131" cy="2021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BA5F732-DF36-889F-24F4-790DB39F1266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4845060" y="2106701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E9C3229-E579-AF8B-A752-A9D8F3BB7605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4984370" y="1969129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F1F8F0C-6B27-9DEA-BDE3-8D2F6CB6848B}"/>
                </a:ext>
              </a:extLst>
            </p:cNvPr>
            <p:cNvCxnSpPr>
              <a:cxnSpLocks/>
            </p:cNvCxnSpPr>
            <p:nvPr/>
          </p:nvCxnSpPr>
          <p:spPr>
            <a:xfrm rot="18921589">
              <a:off x="4976825" y="1950753"/>
              <a:ext cx="2716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52AB10C-B107-DFF1-525F-033939394FE4}"/>
                </a:ext>
              </a:extLst>
            </p:cNvPr>
            <p:cNvCxnSpPr>
              <a:cxnSpLocks/>
            </p:cNvCxnSpPr>
            <p:nvPr/>
          </p:nvCxnSpPr>
          <p:spPr>
            <a:xfrm rot="18921589">
              <a:off x="4785183" y="2050904"/>
              <a:ext cx="195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EDE0239-2839-1B99-ACC9-8D5EF271B4B7}"/>
              </a:ext>
            </a:extLst>
          </p:cNvPr>
          <p:cNvGrpSpPr>
            <a:grpSpLocks/>
          </p:cNvGrpSpPr>
          <p:nvPr/>
        </p:nvGrpSpPr>
        <p:grpSpPr>
          <a:xfrm rot="16200000">
            <a:off x="8544226" y="4485177"/>
            <a:ext cx="1403175" cy="1322261"/>
            <a:chOff x="4249576" y="1780085"/>
            <a:chExt cx="1389999" cy="130986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15819CF-0DAC-8E11-CCAA-F8B32B395951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615931" y="294623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C3F39E7-4020-AE45-C598-4648C69B5E6C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D7B3D73-D830-657A-EA74-FF7857DB033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041475" y="2639299"/>
              <a:ext cx="391284" cy="3989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D5FF26D-E150-CAE8-F44E-50F7FC9079BA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4492106" y="264502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78BB03A-07DD-C3CF-64E3-EBCB95E09298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249576" y="244163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D689063-0B3A-099B-B767-74443515BE8A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5247732" y="2371254"/>
              <a:ext cx="391843" cy="3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895A17B-9414-63DF-6004-128F4E657116}"/>
                </a:ext>
              </a:extLst>
            </p:cNvPr>
            <p:cNvCxnSpPr>
              <a:cxnSpLocks/>
            </p:cNvCxnSpPr>
            <p:nvPr/>
          </p:nvCxnSpPr>
          <p:spPr>
            <a:xfrm rot="18921589" flipV="1">
              <a:off x="5368131" y="247830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B9E9E23-52F7-F931-74F6-A7FA38B62958}"/>
                </a:ext>
              </a:extLst>
            </p:cNvPr>
            <p:cNvCxnSpPr>
              <a:cxnSpLocks/>
            </p:cNvCxnSpPr>
            <p:nvPr/>
          </p:nvCxnSpPr>
          <p:spPr>
            <a:xfrm rot="18921589">
              <a:off x="5001900" y="2902567"/>
              <a:ext cx="1" cy="1372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F9CAE77-EDEA-7C8E-84A1-2FCF9CB1D52E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797946" y="2994476"/>
              <a:ext cx="181077" cy="61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4E5A78-6AD6-D310-D960-02957D4FA334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757223" y="2887755"/>
              <a:ext cx="1131" cy="2021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DA9F0F7-2943-0565-BBC3-95C558C078DD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4845060" y="2106701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2A41FDA-E928-FE1F-3B81-31391C5D8B56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4984370" y="1969129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4B81B61-141B-653E-D713-09941CC52988}"/>
                </a:ext>
              </a:extLst>
            </p:cNvPr>
            <p:cNvCxnSpPr>
              <a:cxnSpLocks/>
            </p:cNvCxnSpPr>
            <p:nvPr/>
          </p:nvCxnSpPr>
          <p:spPr>
            <a:xfrm rot="18921589">
              <a:off x="4976825" y="1950753"/>
              <a:ext cx="2716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0A0BA69-76C3-9D44-B966-FF012C91ED06}"/>
                </a:ext>
              </a:extLst>
            </p:cNvPr>
            <p:cNvCxnSpPr>
              <a:cxnSpLocks/>
            </p:cNvCxnSpPr>
            <p:nvPr/>
          </p:nvCxnSpPr>
          <p:spPr>
            <a:xfrm rot="18921589">
              <a:off x="4785183" y="2050904"/>
              <a:ext cx="195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D8646B1-5BF6-9EAF-541E-B5339629996E}"/>
              </a:ext>
            </a:extLst>
          </p:cNvPr>
          <p:cNvGrpSpPr>
            <a:grpSpLocks/>
          </p:cNvGrpSpPr>
          <p:nvPr/>
        </p:nvGrpSpPr>
        <p:grpSpPr>
          <a:xfrm flipH="1">
            <a:off x="8625774" y="2987756"/>
            <a:ext cx="1403175" cy="1322261"/>
            <a:chOff x="4249576" y="1780085"/>
            <a:chExt cx="1389999" cy="1309860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49E17A6-8327-9164-593C-EB320E1FE002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615931" y="2946232"/>
              <a:ext cx="822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79D8EB6-F73A-AAD4-39BB-5B04F60EB366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5395162" y="1780085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AC74F58-978C-F772-AA4E-7B43BFF17555}"/>
                </a:ext>
              </a:extLst>
            </p:cNvPr>
            <p:cNvCxnSpPr>
              <a:cxnSpLocks/>
            </p:cNvCxnSpPr>
            <p:nvPr/>
          </p:nvCxnSpPr>
          <p:spPr>
            <a:xfrm rot="18921589" flipV="1">
              <a:off x="4967767" y="2835602"/>
              <a:ext cx="548498" cy="16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BB15B20-29FA-0374-0B76-ECE70A07B023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4492106" y="2645024"/>
              <a:ext cx="0" cy="3858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C6716F4-7C5B-3F56-7FD1-74CD3391E114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249576" y="2441638"/>
              <a:ext cx="733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B251CD7-6074-7ADA-18E0-4A3AC8756BD1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5247732" y="2371254"/>
              <a:ext cx="391843" cy="3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E6105D9-F844-0C1E-677A-21E816A9C5A5}"/>
                </a:ext>
              </a:extLst>
            </p:cNvPr>
            <p:cNvCxnSpPr>
              <a:cxnSpLocks/>
            </p:cNvCxnSpPr>
            <p:nvPr/>
          </p:nvCxnSpPr>
          <p:spPr>
            <a:xfrm rot="18921589" flipV="1">
              <a:off x="5368131" y="247830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1E1843-92F6-B4A2-67FB-F649A6A75BA3}"/>
                </a:ext>
              </a:extLst>
            </p:cNvPr>
            <p:cNvCxnSpPr>
              <a:cxnSpLocks/>
            </p:cNvCxnSpPr>
            <p:nvPr/>
          </p:nvCxnSpPr>
          <p:spPr>
            <a:xfrm rot="18921589">
              <a:off x="4997179" y="2912001"/>
              <a:ext cx="1" cy="1372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AE1D166-E3CE-4E73-2B58-37BC69A8D400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797946" y="2994476"/>
              <a:ext cx="181077" cy="61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91F30FD-3F46-638D-CA76-B46DD2D5C3EB}"/>
                </a:ext>
              </a:extLst>
            </p:cNvPr>
            <p:cNvCxnSpPr>
              <a:cxnSpLocks/>
            </p:cNvCxnSpPr>
            <p:nvPr/>
          </p:nvCxnSpPr>
          <p:spPr>
            <a:xfrm rot="18921589" flipH="1">
              <a:off x="4757223" y="2887755"/>
              <a:ext cx="1131" cy="2021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19B59E2-0EE7-8FDB-A773-C13BBA1DB1B8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4845060" y="2106701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D373528-3E85-6F71-7DA2-B26BBD6DACB0}"/>
                </a:ext>
              </a:extLst>
            </p:cNvPr>
            <p:cNvCxnSpPr>
              <a:cxnSpLocks/>
            </p:cNvCxnSpPr>
            <p:nvPr/>
          </p:nvCxnSpPr>
          <p:spPr>
            <a:xfrm rot="18921589" flipH="1" flipV="1">
              <a:off x="4984370" y="1969129"/>
              <a:ext cx="0" cy="900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ADC2A0C-130A-C0FB-3CFF-EFD8A61B3B5A}"/>
                </a:ext>
              </a:extLst>
            </p:cNvPr>
            <p:cNvCxnSpPr>
              <a:cxnSpLocks/>
            </p:cNvCxnSpPr>
            <p:nvPr/>
          </p:nvCxnSpPr>
          <p:spPr>
            <a:xfrm rot="18921589">
              <a:off x="4976825" y="1950753"/>
              <a:ext cx="2716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2C77CBE-E600-5366-3467-20AEF15D4BAD}"/>
                </a:ext>
              </a:extLst>
            </p:cNvPr>
            <p:cNvCxnSpPr>
              <a:cxnSpLocks/>
            </p:cNvCxnSpPr>
            <p:nvPr/>
          </p:nvCxnSpPr>
          <p:spPr>
            <a:xfrm rot="18921589">
              <a:off x="4785183" y="2050904"/>
              <a:ext cx="1957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047929F-CCA4-073B-11C4-F31E2A58C6B2}"/>
              </a:ext>
            </a:extLst>
          </p:cNvPr>
          <p:cNvGrpSpPr>
            <a:grpSpLocks/>
          </p:cNvGrpSpPr>
          <p:nvPr/>
        </p:nvGrpSpPr>
        <p:grpSpPr>
          <a:xfrm rot="16200000">
            <a:off x="5980735" y="2071826"/>
            <a:ext cx="629526" cy="643318"/>
            <a:chOff x="5592298" y="4671789"/>
            <a:chExt cx="647763" cy="662211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69A274-72A3-B792-89D8-4B804E7658C6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676FB58-C332-55E3-8826-E42289BD362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56FFF9B-F5B6-6EDB-91EB-B569E61C4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728050E-6CDA-2C6A-7288-6AC4C828B766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D473093-BD65-5B7D-828C-169DEDA3B48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F031C4-F868-5139-8FA7-486FA08C7903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2C03C23-F312-6A19-AEF0-71AE92EBD44C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8401982-DAC2-B792-DDA3-9876F6396837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642C34F-5E74-EAD0-45B1-73EEC59CC1E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115644" y="4606999"/>
              <a:ext cx="0" cy="2488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F757EC8-F707-9991-5DD9-B41BD083C8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90593" y="5083010"/>
              <a:ext cx="0" cy="4989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DC8DFF8-867D-312F-1A39-6C89055F138E}"/>
              </a:ext>
            </a:extLst>
          </p:cNvPr>
          <p:cNvCxnSpPr>
            <a:cxnSpLocks/>
          </p:cNvCxnSpPr>
          <p:nvPr/>
        </p:nvCxnSpPr>
        <p:spPr>
          <a:xfrm>
            <a:off x="5536819" y="1041988"/>
            <a:ext cx="0" cy="6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79CD62C-0169-6EDF-E4A2-9FC2B5BBFAC0}"/>
              </a:ext>
            </a:extLst>
          </p:cNvPr>
          <p:cNvCxnSpPr>
            <a:cxnSpLocks/>
          </p:cNvCxnSpPr>
          <p:nvPr/>
        </p:nvCxnSpPr>
        <p:spPr>
          <a:xfrm>
            <a:off x="5753511" y="1041988"/>
            <a:ext cx="0" cy="6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7BA802E-C8EC-71B3-8B68-E65F6EA28847}"/>
              </a:ext>
            </a:extLst>
          </p:cNvPr>
          <p:cNvCxnSpPr>
            <a:cxnSpLocks/>
          </p:cNvCxnSpPr>
          <p:nvPr/>
        </p:nvCxnSpPr>
        <p:spPr>
          <a:xfrm>
            <a:off x="5536819" y="1041988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F87BB6E-651C-8962-7593-B847FF581B02}"/>
              </a:ext>
            </a:extLst>
          </p:cNvPr>
          <p:cNvCxnSpPr>
            <a:cxnSpLocks/>
          </p:cNvCxnSpPr>
          <p:nvPr/>
        </p:nvCxnSpPr>
        <p:spPr>
          <a:xfrm flipH="1">
            <a:off x="5536819" y="1701596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DE0A20A-2B66-0E26-2BEC-96D4F3293B99}"/>
              </a:ext>
            </a:extLst>
          </p:cNvPr>
          <p:cNvCxnSpPr>
            <a:cxnSpLocks/>
          </p:cNvCxnSpPr>
          <p:nvPr/>
        </p:nvCxnSpPr>
        <p:spPr>
          <a:xfrm>
            <a:off x="5536819" y="1266619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F7D7DF6-1D13-B47F-681F-B7C1C1A7FFA8}"/>
              </a:ext>
            </a:extLst>
          </p:cNvPr>
          <p:cNvCxnSpPr>
            <a:cxnSpLocks/>
          </p:cNvCxnSpPr>
          <p:nvPr/>
        </p:nvCxnSpPr>
        <p:spPr>
          <a:xfrm>
            <a:off x="5537346" y="1481726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87BD773-558B-AEC9-D7BA-142C81FAD7DA}"/>
              </a:ext>
            </a:extLst>
          </p:cNvPr>
          <p:cNvCxnSpPr>
            <a:cxnSpLocks/>
          </p:cNvCxnSpPr>
          <p:nvPr/>
        </p:nvCxnSpPr>
        <p:spPr>
          <a:xfrm>
            <a:off x="5454738" y="1051512"/>
            <a:ext cx="820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778DC71-BA69-E7ED-A9D0-28B49135EDD7}"/>
              </a:ext>
            </a:extLst>
          </p:cNvPr>
          <p:cNvCxnSpPr>
            <a:cxnSpLocks/>
          </p:cNvCxnSpPr>
          <p:nvPr/>
        </p:nvCxnSpPr>
        <p:spPr>
          <a:xfrm>
            <a:off x="5442482" y="1648715"/>
            <a:ext cx="9486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0A4993C-404A-7555-11BE-EA4B4969BA82}"/>
              </a:ext>
            </a:extLst>
          </p:cNvPr>
          <p:cNvGrpSpPr>
            <a:grpSpLocks/>
          </p:cNvGrpSpPr>
          <p:nvPr/>
        </p:nvGrpSpPr>
        <p:grpSpPr>
          <a:xfrm rot="18890891" flipV="1">
            <a:off x="4976348" y="789548"/>
            <a:ext cx="546498" cy="550553"/>
            <a:chOff x="7923360" y="3447836"/>
            <a:chExt cx="678834" cy="683873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EE50F3C-9C48-F2C9-445B-93D7EC5DF420}"/>
                </a:ext>
              </a:extLst>
            </p:cNvPr>
            <p:cNvCxnSpPr>
              <a:cxnSpLocks/>
            </p:cNvCxnSpPr>
            <p:nvPr/>
          </p:nvCxnSpPr>
          <p:spPr>
            <a:xfrm rot="18890891" flipH="1" flipV="1">
              <a:off x="8170847" y="3890229"/>
              <a:ext cx="4593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6DF3356-94C7-47FA-A03B-58D352835D1B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466628" y="3496424"/>
              <a:ext cx="0" cy="271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0C97CFF-6CFD-9AFF-9B7D-06177057F105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7882750" y="3734914"/>
              <a:ext cx="57415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6101ADE-8C11-77B8-D81B-D9E97E793567}"/>
                </a:ext>
              </a:extLst>
            </p:cNvPr>
            <p:cNvCxnSpPr>
              <a:cxnSpLocks/>
            </p:cNvCxnSpPr>
            <p:nvPr/>
          </p:nvCxnSpPr>
          <p:spPr>
            <a:xfrm rot="18890891" flipH="1">
              <a:off x="8060542" y="3898098"/>
              <a:ext cx="441" cy="2748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CB5B259-1793-E6EB-4BC0-6CF3442B1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8219" y="4108156"/>
              <a:ext cx="22762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C7260B4-F57C-C8B2-C687-689C484F22AD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144322" y="4031194"/>
              <a:ext cx="565" cy="899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ED9B587-3AFE-EF57-4676-52AF2D992026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183066" y="3771479"/>
              <a:ext cx="0" cy="279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9AAD510-7043-D9D4-568F-AE7A77CEEE71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01072" y="3752863"/>
              <a:ext cx="843" cy="27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69F5960-52E0-6AF4-C6B6-5A1C6E7FACAA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22183" y="3731729"/>
              <a:ext cx="843" cy="278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E6699E6-F85B-24F3-CE66-9ACBCBA28C39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39417" y="3714502"/>
              <a:ext cx="843" cy="2783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6AF523E-8270-A946-8442-EEBE06344986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58440" y="3695456"/>
              <a:ext cx="843" cy="2782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FC507C2-BB24-8F3C-3D91-8908772692E4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74471" y="3678895"/>
              <a:ext cx="833" cy="275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BB6422F-92D4-E8B4-468C-FB02A97D213D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94410" y="3659475"/>
              <a:ext cx="842" cy="278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F089D52-B5BD-1354-1FDC-BA345AE13A3B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312368" y="3642111"/>
              <a:ext cx="0" cy="2789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E89EAC7-9E17-277E-4559-08AE7DB3B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930" y="3754728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E62F08A-4BFC-E1D5-D2FA-30E32462602B}"/>
              </a:ext>
            </a:extLst>
          </p:cNvPr>
          <p:cNvCxnSpPr>
            <a:cxnSpLocks/>
          </p:cNvCxnSpPr>
          <p:nvPr/>
        </p:nvCxnSpPr>
        <p:spPr>
          <a:xfrm>
            <a:off x="4756944" y="941361"/>
            <a:ext cx="2407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66B3C53-89B1-7249-DBCC-B8A0D154B63A}"/>
              </a:ext>
            </a:extLst>
          </p:cNvPr>
          <p:cNvCxnSpPr>
            <a:cxnSpLocks/>
          </p:cNvCxnSpPr>
          <p:nvPr/>
        </p:nvCxnSpPr>
        <p:spPr>
          <a:xfrm flipV="1">
            <a:off x="4756150" y="828779"/>
            <a:ext cx="0" cy="1213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67D2BA5-0ABC-15C9-8A3C-05A2BDE4F9BC}"/>
              </a:ext>
            </a:extLst>
          </p:cNvPr>
          <p:cNvGrpSpPr>
            <a:grpSpLocks/>
          </p:cNvGrpSpPr>
          <p:nvPr/>
        </p:nvGrpSpPr>
        <p:grpSpPr>
          <a:xfrm rot="18890891" flipH="1">
            <a:off x="5927629" y="2880310"/>
            <a:ext cx="528749" cy="559211"/>
            <a:chOff x="7973934" y="3434735"/>
            <a:chExt cx="656787" cy="694627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5A13E60-A111-CCEB-D8E0-BC8B95AD364B}"/>
                </a:ext>
              </a:extLst>
            </p:cNvPr>
            <p:cNvCxnSpPr>
              <a:cxnSpLocks/>
            </p:cNvCxnSpPr>
            <p:nvPr/>
          </p:nvCxnSpPr>
          <p:spPr>
            <a:xfrm rot="18890891" flipH="1">
              <a:off x="8186135" y="3870131"/>
              <a:ext cx="4687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91FD00F-7FE1-498E-50FE-9EE7E905FF08}"/>
                </a:ext>
              </a:extLst>
            </p:cNvPr>
            <p:cNvCxnSpPr>
              <a:cxnSpLocks/>
            </p:cNvCxnSpPr>
            <p:nvPr/>
          </p:nvCxnSpPr>
          <p:spPr>
            <a:xfrm rot="18890891" flipH="1" flipV="1">
              <a:off x="8490667" y="3474135"/>
              <a:ext cx="0" cy="2801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70CDA68-5C37-FF8A-BBC2-4A5880DDBE61}"/>
                </a:ext>
              </a:extLst>
            </p:cNvPr>
            <p:cNvCxnSpPr>
              <a:cxnSpLocks/>
            </p:cNvCxnSpPr>
            <p:nvPr/>
          </p:nvCxnSpPr>
          <p:spPr>
            <a:xfrm rot="18890891">
              <a:off x="7892043" y="3725296"/>
              <a:ext cx="58112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2E53A9A-8D24-E8D7-2E66-72F168659E8A}"/>
                </a:ext>
              </a:extLst>
            </p:cNvPr>
            <p:cNvCxnSpPr>
              <a:cxnSpLocks/>
            </p:cNvCxnSpPr>
            <p:nvPr/>
          </p:nvCxnSpPr>
          <p:spPr>
            <a:xfrm>
              <a:off x="7973934" y="3927959"/>
              <a:ext cx="201825" cy="2014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9225DC4-368D-45B0-0268-DB3643FC0B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4926" y="4103935"/>
              <a:ext cx="22762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D3D637D-729E-43BB-FCA2-81421BF41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3344" y="4033774"/>
              <a:ext cx="74345" cy="748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E4FCD55-C79A-55C1-9D8A-8BD5D34A0378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38076" y="3728233"/>
              <a:ext cx="840" cy="2771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DA30853-6B51-8390-F379-268A57B44A1D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57101" y="3709122"/>
              <a:ext cx="840" cy="2772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D1EAE30-01AE-C57F-A779-B34500578B93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76126" y="3690010"/>
              <a:ext cx="840" cy="2773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21B3C39-8E4B-F6C4-F163-B67B415AD1F0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95444" y="3670608"/>
              <a:ext cx="840" cy="2774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114791B-217C-4B37-2CB7-FF73D42B2EDA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314471" y="3651495"/>
              <a:ext cx="840" cy="2774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54E5DB2-B891-501A-C481-35038C8D0BB4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334153" y="3633962"/>
              <a:ext cx="835" cy="2757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D290DC6B-6BEE-B6DE-58BD-F53FE806C3CC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352820" y="3613991"/>
              <a:ext cx="838" cy="2767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33C549B-6D13-5E8B-6401-39ADEDDAF20C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372591" y="3596672"/>
              <a:ext cx="832" cy="2747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E3B2019-FCE4-152E-2C33-AC55382B3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176" y="3704396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4E469B1-FD52-3845-F94D-D51972859B90}"/>
              </a:ext>
            </a:extLst>
          </p:cNvPr>
          <p:cNvGrpSpPr>
            <a:grpSpLocks/>
          </p:cNvGrpSpPr>
          <p:nvPr/>
        </p:nvGrpSpPr>
        <p:grpSpPr>
          <a:xfrm flipH="1">
            <a:off x="4092525" y="2262313"/>
            <a:ext cx="484842" cy="444789"/>
            <a:chOff x="7973934" y="3564223"/>
            <a:chExt cx="616028" cy="565139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76E3BBE-E910-9108-13CD-78040DD79E13}"/>
                </a:ext>
              </a:extLst>
            </p:cNvPr>
            <p:cNvCxnSpPr>
              <a:cxnSpLocks/>
            </p:cNvCxnSpPr>
            <p:nvPr/>
          </p:nvCxnSpPr>
          <p:spPr>
            <a:xfrm rot="18890891" flipH="1">
              <a:off x="8186135" y="3870131"/>
              <a:ext cx="4687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4CCC399-BEF5-3C1B-3004-F87D0A5538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4686" y="3568451"/>
              <a:ext cx="145276" cy="1445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96297EF-AAB3-EB79-C2C4-7CBB4DF39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7691" y="3564223"/>
              <a:ext cx="365134" cy="36707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0DDB1CA-76C5-E098-5ED6-2F3CBEF5E21C}"/>
                </a:ext>
              </a:extLst>
            </p:cNvPr>
            <p:cNvCxnSpPr>
              <a:cxnSpLocks/>
            </p:cNvCxnSpPr>
            <p:nvPr/>
          </p:nvCxnSpPr>
          <p:spPr>
            <a:xfrm>
              <a:off x="7973934" y="3927959"/>
              <a:ext cx="201825" cy="2014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AE705C3-6729-6120-BD5D-3E11558BE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4926" y="4103935"/>
              <a:ext cx="22762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B4686DE-6C22-BFCD-62E7-8F88B5B41C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3344" y="4033774"/>
              <a:ext cx="74345" cy="748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D7A6070-ADEE-CB9E-C422-21B6612616A5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38076" y="3728233"/>
              <a:ext cx="840" cy="2771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988E0C5-75C2-B77B-5C79-E77878339A94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57101" y="3709122"/>
              <a:ext cx="840" cy="2772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4A001E6-C832-7786-91D3-099FDCE32EEC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76126" y="3690010"/>
              <a:ext cx="840" cy="2773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00B05DA-714C-FE6E-58AD-5F17E14C4261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295444" y="3670608"/>
              <a:ext cx="840" cy="2774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D11D387-275D-1122-6FAD-8461E24842EE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314471" y="3651495"/>
              <a:ext cx="840" cy="2774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6738E51-2C98-0FD9-6E01-DCAA01E808A2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334153" y="3633962"/>
              <a:ext cx="835" cy="2757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6B0BDA6-52CF-68EA-F4F3-50989D4AC8BF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352820" y="3613991"/>
              <a:ext cx="838" cy="2767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3EA3E9-0B4F-C88E-7A18-B96A376DA2BE}"/>
                </a:ext>
              </a:extLst>
            </p:cNvPr>
            <p:cNvCxnSpPr>
              <a:cxnSpLocks/>
            </p:cNvCxnSpPr>
            <p:nvPr/>
          </p:nvCxnSpPr>
          <p:spPr>
            <a:xfrm rot="18890891" flipV="1">
              <a:off x="8372591" y="3596672"/>
              <a:ext cx="832" cy="2747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B869171A-E0BE-8629-24F5-0CC86A8FA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176" y="3704396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CD62633-472C-E54C-8F10-630F1056AFC2}"/>
                </a:ext>
              </a:extLst>
            </p:cNvPr>
            <p:cNvCxnSpPr>
              <a:cxnSpLocks/>
            </p:cNvCxnSpPr>
            <p:nvPr/>
          </p:nvCxnSpPr>
          <p:spPr>
            <a:xfrm>
              <a:off x="8338932" y="3567969"/>
              <a:ext cx="10817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1979ACF-EC7F-F1F4-040E-55869D2B9328}"/>
              </a:ext>
            </a:extLst>
          </p:cNvPr>
          <p:cNvGrpSpPr>
            <a:grpSpLocks/>
          </p:cNvGrpSpPr>
          <p:nvPr/>
        </p:nvGrpSpPr>
        <p:grpSpPr>
          <a:xfrm rot="8131046" flipH="1">
            <a:off x="5936197" y="1736271"/>
            <a:ext cx="546452" cy="413396"/>
            <a:chOff x="7971766" y="3594575"/>
            <a:chExt cx="692412" cy="541628"/>
          </a:xfrm>
        </p:grpSpPr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89F164D-A0E7-98DA-F27E-C632D7DAD008}"/>
                </a:ext>
              </a:extLst>
            </p:cNvPr>
            <p:cNvCxnSpPr>
              <a:cxnSpLocks/>
            </p:cNvCxnSpPr>
            <p:nvPr/>
          </p:nvCxnSpPr>
          <p:spPr>
            <a:xfrm rot="8131046">
              <a:off x="8085948" y="3921533"/>
              <a:ext cx="5782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6DCD8DA-C49D-EEAD-B9BA-DE4F917CD9A2}"/>
                </a:ext>
              </a:extLst>
            </p:cNvPr>
            <p:cNvCxnSpPr>
              <a:cxnSpLocks/>
            </p:cNvCxnSpPr>
            <p:nvPr/>
          </p:nvCxnSpPr>
          <p:spPr>
            <a:xfrm rot="18890891" flipH="1" flipV="1">
              <a:off x="8490667" y="3474135"/>
              <a:ext cx="0" cy="2801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60B1873-A534-F2BD-06D7-D0D08089AAD9}"/>
                </a:ext>
              </a:extLst>
            </p:cNvPr>
            <p:cNvCxnSpPr>
              <a:cxnSpLocks/>
            </p:cNvCxnSpPr>
            <p:nvPr/>
          </p:nvCxnSpPr>
          <p:spPr>
            <a:xfrm rot="8131046" flipH="1" flipV="1">
              <a:off x="8028345" y="3912463"/>
              <a:ext cx="0" cy="15446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726796B-9DEA-E376-271F-77852B136D13}"/>
                </a:ext>
              </a:extLst>
            </p:cNvPr>
            <p:cNvCxnSpPr>
              <a:cxnSpLocks/>
            </p:cNvCxnSpPr>
            <p:nvPr/>
          </p:nvCxnSpPr>
          <p:spPr>
            <a:xfrm rot="8131046">
              <a:off x="8239629" y="3738712"/>
              <a:ext cx="3069" cy="27170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E32348E-1590-2F4A-F8E6-5A5D6DBB5DBD}"/>
                </a:ext>
              </a:extLst>
            </p:cNvPr>
            <p:cNvCxnSpPr>
              <a:cxnSpLocks/>
            </p:cNvCxnSpPr>
            <p:nvPr/>
          </p:nvCxnSpPr>
          <p:spPr>
            <a:xfrm rot="8131046">
              <a:off x="8255566" y="3712051"/>
              <a:ext cx="3169" cy="2806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73DFAD6-3DD6-FF5B-02C1-7A1153BD44A9}"/>
                </a:ext>
              </a:extLst>
            </p:cNvPr>
            <p:cNvCxnSpPr>
              <a:cxnSpLocks/>
            </p:cNvCxnSpPr>
            <p:nvPr/>
          </p:nvCxnSpPr>
          <p:spPr>
            <a:xfrm rot="8131046">
              <a:off x="8275368" y="3692434"/>
              <a:ext cx="2195" cy="2808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653ABFB-CC0B-3AF8-1496-A22A8FF9CB4E}"/>
                </a:ext>
              </a:extLst>
            </p:cNvPr>
            <p:cNvCxnSpPr>
              <a:cxnSpLocks/>
            </p:cNvCxnSpPr>
            <p:nvPr/>
          </p:nvCxnSpPr>
          <p:spPr>
            <a:xfrm rot="8131046">
              <a:off x="8291984" y="3672055"/>
              <a:ext cx="7528" cy="2818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780FD45-FACF-8C0A-848C-C0D16B958BD6}"/>
                </a:ext>
              </a:extLst>
            </p:cNvPr>
            <p:cNvCxnSpPr>
              <a:cxnSpLocks/>
            </p:cNvCxnSpPr>
            <p:nvPr/>
          </p:nvCxnSpPr>
          <p:spPr>
            <a:xfrm rot="8131046" flipH="1">
              <a:off x="8313110" y="3654467"/>
              <a:ext cx="1" cy="2820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ACC9F52-835E-CFF7-7BEC-CD8D8BE4E480}"/>
                </a:ext>
              </a:extLst>
            </p:cNvPr>
            <p:cNvCxnSpPr>
              <a:cxnSpLocks/>
            </p:cNvCxnSpPr>
            <p:nvPr/>
          </p:nvCxnSpPr>
          <p:spPr>
            <a:xfrm rot="8131046">
              <a:off x="8329935" y="3633589"/>
              <a:ext cx="7546" cy="2822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BE9F179-38A4-6F83-E6F1-BDE126E33201}"/>
                </a:ext>
              </a:extLst>
            </p:cNvPr>
            <p:cNvCxnSpPr>
              <a:cxnSpLocks/>
            </p:cNvCxnSpPr>
            <p:nvPr/>
          </p:nvCxnSpPr>
          <p:spPr>
            <a:xfrm rot="8131046">
              <a:off x="8349264" y="3614214"/>
              <a:ext cx="7134" cy="2824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68676CF-F5AF-FE05-8E97-795AB8246849}"/>
                </a:ext>
              </a:extLst>
            </p:cNvPr>
            <p:cNvCxnSpPr>
              <a:cxnSpLocks/>
            </p:cNvCxnSpPr>
            <p:nvPr/>
          </p:nvCxnSpPr>
          <p:spPr>
            <a:xfrm rot="8131046" flipH="1">
              <a:off x="8372207" y="3594575"/>
              <a:ext cx="1" cy="2826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490CD45-C531-CE7D-8008-9D8BB4EE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176" y="3704396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E60A46A-0E43-DA06-4D6C-8CB4A06367AA}"/>
                </a:ext>
              </a:extLst>
            </p:cNvPr>
            <p:cNvCxnSpPr>
              <a:cxnSpLocks/>
            </p:cNvCxnSpPr>
            <p:nvPr/>
          </p:nvCxnSpPr>
          <p:spPr>
            <a:xfrm rot="8131046">
              <a:off x="8064089" y="4005470"/>
              <a:ext cx="9342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C1B04DE-59C8-0737-4F04-D85732934E6F}"/>
                </a:ext>
              </a:extLst>
            </p:cNvPr>
            <p:cNvCxnSpPr>
              <a:cxnSpLocks/>
            </p:cNvCxnSpPr>
            <p:nvPr/>
          </p:nvCxnSpPr>
          <p:spPr>
            <a:xfrm rot="8131046" flipH="1" flipV="1">
              <a:off x="8093309" y="3852151"/>
              <a:ext cx="0" cy="1497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A0B211F-2B15-5E42-A915-BA57C0363A5A}"/>
                </a:ext>
              </a:extLst>
            </p:cNvPr>
            <p:cNvCxnSpPr>
              <a:cxnSpLocks/>
            </p:cNvCxnSpPr>
            <p:nvPr/>
          </p:nvCxnSpPr>
          <p:spPr>
            <a:xfrm rot="8131046" flipH="1" flipV="1">
              <a:off x="8156379" y="4099332"/>
              <a:ext cx="0" cy="368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ACE6015-EFAE-CE53-DE4B-B62A8486EE4F}"/>
                </a:ext>
              </a:extLst>
            </p:cNvPr>
            <p:cNvCxnSpPr>
              <a:cxnSpLocks/>
            </p:cNvCxnSpPr>
            <p:nvPr/>
          </p:nvCxnSpPr>
          <p:spPr>
            <a:xfrm rot="8131046">
              <a:off x="8130352" y="4074711"/>
              <a:ext cx="859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B463520-8D70-A484-A56A-31132C65CFC0}"/>
                </a:ext>
              </a:extLst>
            </p:cNvPr>
            <p:cNvCxnSpPr>
              <a:cxnSpLocks/>
            </p:cNvCxnSpPr>
            <p:nvPr/>
          </p:nvCxnSpPr>
          <p:spPr>
            <a:xfrm rot="8131046">
              <a:off x="7971766" y="3915543"/>
              <a:ext cx="59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C38DFB7-16D7-3BCB-E58A-973716F4BD8E}"/>
              </a:ext>
            </a:extLst>
          </p:cNvPr>
          <p:cNvCxnSpPr>
            <a:cxnSpLocks/>
          </p:cNvCxnSpPr>
          <p:nvPr/>
        </p:nvCxnSpPr>
        <p:spPr>
          <a:xfrm>
            <a:off x="6400393" y="1377673"/>
            <a:ext cx="0" cy="5031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730894F-B1B8-FF01-F4D8-247243B6545C}"/>
              </a:ext>
            </a:extLst>
          </p:cNvPr>
          <p:cNvCxnSpPr>
            <a:cxnSpLocks/>
          </p:cNvCxnSpPr>
          <p:nvPr/>
        </p:nvCxnSpPr>
        <p:spPr>
          <a:xfrm>
            <a:off x="5982027" y="1377673"/>
            <a:ext cx="0" cy="5031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34BF84D-DAFB-F7D4-E03C-C7231D65526B}"/>
              </a:ext>
            </a:extLst>
          </p:cNvPr>
          <p:cNvCxnSpPr>
            <a:cxnSpLocks/>
          </p:cNvCxnSpPr>
          <p:nvPr/>
        </p:nvCxnSpPr>
        <p:spPr>
          <a:xfrm>
            <a:off x="5991074" y="2561230"/>
            <a:ext cx="0" cy="5031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793BFA1B-AAC1-17CA-358C-EA2AB1AEA381}"/>
              </a:ext>
            </a:extLst>
          </p:cNvPr>
          <p:cNvCxnSpPr>
            <a:cxnSpLocks/>
          </p:cNvCxnSpPr>
          <p:nvPr/>
        </p:nvCxnSpPr>
        <p:spPr>
          <a:xfrm flipV="1">
            <a:off x="5980992" y="1755382"/>
            <a:ext cx="100525" cy="11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8BE8914-BCFC-10CD-62FE-8CA5799AB158}"/>
              </a:ext>
            </a:extLst>
          </p:cNvPr>
          <p:cNvCxnSpPr>
            <a:cxnSpLocks/>
          </p:cNvCxnSpPr>
          <p:nvPr/>
        </p:nvCxnSpPr>
        <p:spPr>
          <a:xfrm flipV="1">
            <a:off x="6152311" y="1755382"/>
            <a:ext cx="161502" cy="163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E96D9D8-D26F-1FDD-2F9D-9F2A0443C14F}"/>
              </a:ext>
            </a:extLst>
          </p:cNvPr>
          <p:cNvCxnSpPr>
            <a:cxnSpLocks/>
          </p:cNvCxnSpPr>
          <p:nvPr/>
        </p:nvCxnSpPr>
        <p:spPr>
          <a:xfrm flipV="1">
            <a:off x="6078182" y="1646254"/>
            <a:ext cx="0" cy="1105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D9222109-CDC5-7D67-29A4-A0CB474EF360}"/>
              </a:ext>
            </a:extLst>
          </p:cNvPr>
          <p:cNvCxnSpPr>
            <a:cxnSpLocks/>
          </p:cNvCxnSpPr>
          <p:nvPr/>
        </p:nvCxnSpPr>
        <p:spPr>
          <a:xfrm flipH="1">
            <a:off x="6078182" y="1648635"/>
            <a:ext cx="815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7904A403-100A-085A-C90A-8310A21A5000}"/>
              </a:ext>
            </a:extLst>
          </p:cNvPr>
          <p:cNvCxnSpPr>
            <a:cxnSpLocks/>
          </p:cNvCxnSpPr>
          <p:nvPr/>
        </p:nvCxnSpPr>
        <p:spPr>
          <a:xfrm flipV="1">
            <a:off x="6155645" y="1652174"/>
            <a:ext cx="3463" cy="1072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5F71064B-1FA9-4C2D-E1BB-85BB34E7FAB5}"/>
              </a:ext>
            </a:extLst>
          </p:cNvPr>
          <p:cNvCxnSpPr>
            <a:cxnSpLocks/>
          </p:cNvCxnSpPr>
          <p:nvPr/>
        </p:nvCxnSpPr>
        <p:spPr>
          <a:xfrm>
            <a:off x="6311156" y="1654555"/>
            <a:ext cx="0" cy="1001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FF2EB63-F6BB-92F7-8ADC-C7F0F8FC9B17}"/>
              </a:ext>
            </a:extLst>
          </p:cNvPr>
          <p:cNvCxnSpPr>
            <a:cxnSpLocks/>
          </p:cNvCxnSpPr>
          <p:nvPr/>
        </p:nvCxnSpPr>
        <p:spPr>
          <a:xfrm flipV="1">
            <a:off x="6308400" y="1650241"/>
            <a:ext cx="77906" cy="7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674331C2-A1AC-C133-C54D-31567D8A7D22}"/>
              </a:ext>
            </a:extLst>
          </p:cNvPr>
          <p:cNvCxnSpPr>
            <a:cxnSpLocks/>
          </p:cNvCxnSpPr>
          <p:nvPr/>
        </p:nvCxnSpPr>
        <p:spPr>
          <a:xfrm>
            <a:off x="6308400" y="1726908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19C803E-1759-FD73-DED4-9FC52A660228}"/>
              </a:ext>
            </a:extLst>
          </p:cNvPr>
          <p:cNvCxnSpPr>
            <a:cxnSpLocks/>
          </p:cNvCxnSpPr>
          <p:nvPr/>
        </p:nvCxnSpPr>
        <p:spPr>
          <a:xfrm flipV="1">
            <a:off x="6386306" y="1646254"/>
            <a:ext cx="0" cy="823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21321A3A-ABBF-5B38-FE09-8EB067C16DBC}"/>
              </a:ext>
            </a:extLst>
          </p:cNvPr>
          <p:cNvCxnSpPr>
            <a:cxnSpLocks/>
          </p:cNvCxnSpPr>
          <p:nvPr/>
        </p:nvCxnSpPr>
        <p:spPr>
          <a:xfrm flipV="1">
            <a:off x="5536819" y="1486489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0D8B782-CDC4-3D72-049D-FEE259E6F45A}"/>
              </a:ext>
            </a:extLst>
          </p:cNvPr>
          <p:cNvCxnSpPr>
            <a:cxnSpLocks/>
          </p:cNvCxnSpPr>
          <p:nvPr/>
        </p:nvCxnSpPr>
        <p:spPr>
          <a:xfrm flipH="1" flipV="1">
            <a:off x="5540154" y="1483315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84E500C4-8948-D7BF-14B6-A7E340C64DC6}"/>
              </a:ext>
            </a:extLst>
          </p:cNvPr>
          <p:cNvCxnSpPr>
            <a:cxnSpLocks/>
          </p:cNvCxnSpPr>
          <p:nvPr/>
        </p:nvCxnSpPr>
        <p:spPr>
          <a:xfrm flipV="1">
            <a:off x="5533188" y="1272203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21C4DBCD-3BAC-3BDA-377C-C536703514DA}"/>
              </a:ext>
            </a:extLst>
          </p:cNvPr>
          <p:cNvCxnSpPr>
            <a:cxnSpLocks/>
          </p:cNvCxnSpPr>
          <p:nvPr/>
        </p:nvCxnSpPr>
        <p:spPr>
          <a:xfrm flipH="1" flipV="1">
            <a:off x="5536523" y="1269029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EEE9AB7-3E22-98C5-9992-BE7D285B5520}"/>
              </a:ext>
            </a:extLst>
          </p:cNvPr>
          <p:cNvCxnSpPr>
            <a:cxnSpLocks/>
          </p:cNvCxnSpPr>
          <p:nvPr/>
        </p:nvCxnSpPr>
        <p:spPr>
          <a:xfrm flipV="1">
            <a:off x="5536700" y="1050774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C33F6FE-70FE-DFEB-99FD-EDDBF4E8A9A1}"/>
              </a:ext>
            </a:extLst>
          </p:cNvPr>
          <p:cNvCxnSpPr>
            <a:cxnSpLocks/>
          </p:cNvCxnSpPr>
          <p:nvPr/>
        </p:nvCxnSpPr>
        <p:spPr>
          <a:xfrm flipH="1" flipV="1">
            <a:off x="5540035" y="1047600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7FABC4B4-09DC-BF43-F4A5-65E7D5AAB3E0}"/>
              </a:ext>
            </a:extLst>
          </p:cNvPr>
          <p:cNvCxnSpPr>
            <a:cxnSpLocks/>
          </p:cNvCxnSpPr>
          <p:nvPr/>
        </p:nvCxnSpPr>
        <p:spPr>
          <a:xfrm>
            <a:off x="5449154" y="2129745"/>
            <a:ext cx="5958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5A2DD976-1DEB-3264-3D1A-5BAAFBF5C721}"/>
              </a:ext>
            </a:extLst>
          </p:cNvPr>
          <p:cNvCxnSpPr>
            <a:cxnSpLocks/>
          </p:cNvCxnSpPr>
          <p:nvPr/>
        </p:nvCxnSpPr>
        <p:spPr>
          <a:xfrm flipV="1">
            <a:off x="5513501" y="1864378"/>
            <a:ext cx="0" cy="2667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089A5B6-679E-1E27-0EEA-BE0C706A2CF3}"/>
              </a:ext>
            </a:extLst>
          </p:cNvPr>
          <p:cNvCxnSpPr>
            <a:cxnSpLocks/>
          </p:cNvCxnSpPr>
          <p:nvPr/>
        </p:nvCxnSpPr>
        <p:spPr>
          <a:xfrm flipH="1">
            <a:off x="5516009" y="1863028"/>
            <a:ext cx="335091" cy="13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62B6E351-DC48-28AA-5C03-616BB0E81309}"/>
              </a:ext>
            </a:extLst>
          </p:cNvPr>
          <p:cNvCxnSpPr>
            <a:cxnSpLocks/>
          </p:cNvCxnSpPr>
          <p:nvPr/>
        </p:nvCxnSpPr>
        <p:spPr>
          <a:xfrm flipV="1">
            <a:off x="5852071" y="1866954"/>
            <a:ext cx="0" cy="14029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4C74C3A-6F20-E7D4-D00C-1B267825A9AC}"/>
              </a:ext>
            </a:extLst>
          </p:cNvPr>
          <p:cNvCxnSpPr>
            <a:cxnSpLocks/>
          </p:cNvCxnSpPr>
          <p:nvPr/>
        </p:nvCxnSpPr>
        <p:spPr>
          <a:xfrm flipH="1" flipV="1">
            <a:off x="4997362" y="3263051"/>
            <a:ext cx="856119" cy="4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15C939A-08FF-E42F-658E-823C64E098B5}"/>
              </a:ext>
            </a:extLst>
          </p:cNvPr>
          <p:cNvCxnSpPr>
            <a:cxnSpLocks/>
          </p:cNvCxnSpPr>
          <p:nvPr/>
        </p:nvCxnSpPr>
        <p:spPr>
          <a:xfrm>
            <a:off x="4430854" y="2690810"/>
            <a:ext cx="567996" cy="5742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8F8DD272-FFD7-02A4-9C3F-84075DEFF1AA}"/>
              </a:ext>
            </a:extLst>
          </p:cNvPr>
          <p:cNvCxnSpPr>
            <a:cxnSpLocks/>
          </p:cNvCxnSpPr>
          <p:nvPr/>
        </p:nvCxnSpPr>
        <p:spPr>
          <a:xfrm flipH="1">
            <a:off x="4965401" y="3389244"/>
            <a:ext cx="56448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C01D480-1B8C-D296-BBF3-6BD213F1F9A4}"/>
              </a:ext>
            </a:extLst>
          </p:cNvPr>
          <p:cNvCxnSpPr>
            <a:cxnSpLocks/>
          </p:cNvCxnSpPr>
          <p:nvPr/>
        </p:nvCxnSpPr>
        <p:spPr>
          <a:xfrm flipH="1">
            <a:off x="7069349" y="3393143"/>
            <a:ext cx="11237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0DAABC67-6968-3784-4CCA-2F7652E2E304}"/>
              </a:ext>
            </a:extLst>
          </p:cNvPr>
          <p:cNvCxnSpPr>
            <a:cxnSpLocks/>
          </p:cNvCxnSpPr>
          <p:nvPr/>
        </p:nvCxnSpPr>
        <p:spPr>
          <a:xfrm flipH="1">
            <a:off x="6461501" y="3265841"/>
            <a:ext cx="9886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8057F8D-5CEE-7855-4168-48A03B5A94B4}"/>
              </a:ext>
            </a:extLst>
          </p:cNvPr>
          <p:cNvCxnSpPr>
            <a:cxnSpLocks/>
          </p:cNvCxnSpPr>
          <p:nvPr/>
        </p:nvCxnSpPr>
        <p:spPr>
          <a:xfrm flipV="1">
            <a:off x="7450138" y="3096951"/>
            <a:ext cx="0" cy="1684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135C05AF-0F91-AF02-451E-B6DFF69E0581}"/>
              </a:ext>
            </a:extLst>
          </p:cNvPr>
          <p:cNvCxnSpPr>
            <a:cxnSpLocks/>
          </p:cNvCxnSpPr>
          <p:nvPr/>
        </p:nvCxnSpPr>
        <p:spPr>
          <a:xfrm flipH="1" flipV="1">
            <a:off x="8190707" y="3391625"/>
            <a:ext cx="140747" cy="1377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D94B6C2-CFBC-11DE-12A3-9391C6CB1C31}"/>
              </a:ext>
            </a:extLst>
          </p:cNvPr>
          <p:cNvCxnSpPr>
            <a:cxnSpLocks/>
          </p:cNvCxnSpPr>
          <p:nvPr/>
        </p:nvCxnSpPr>
        <p:spPr>
          <a:xfrm flipH="1" flipV="1">
            <a:off x="8255817" y="3277391"/>
            <a:ext cx="470560" cy="4698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13E5F651-90F1-D430-10D4-1357F168709E}"/>
              </a:ext>
            </a:extLst>
          </p:cNvPr>
          <p:cNvCxnSpPr>
            <a:cxnSpLocks/>
          </p:cNvCxnSpPr>
          <p:nvPr/>
        </p:nvCxnSpPr>
        <p:spPr>
          <a:xfrm>
            <a:off x="8146808" y="3277445"/>
            <a:ext cx="105716" cy="2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C252DA5-3AC5-BFA6-5572-4F8FB9C8B875}"/>
              </a:ext>
            </a:extLst>
          </p:cNvPr>
          <p:cNvCxnSpPr>
            <a:cxnSpLocks/>
          </p:cNvCxnSpPr>
          <p:nvPr/>
        </p:nvCxnSpPr>
        <p:spPr>
          <a:xfrm flipH="1">
            <a:off x="8724991" y="3624577"/>
            <a:ext cx="124314" cy="1244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D2A63F6A-43D8-80A6-2F6B-96773EC27769}"/>
              </a:ext>
            </a:extLst>
          </p:cNvPr>
          <p:cNvCxnSpPr>
            <a:cxnSpLocks/>
          </p:cNvCxnSpPr>
          <p:nvPr/>
        </p:nvCxnSpPr>
        <p:spPr>
          <a:xfrm flipH="1" flipV="1">
            <a:off x="9215450" y="4248792"/>
            <a:ext cx="413405" cy="4008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BB1A467-C3ED-E562-B4A5-D08119CCAA19}"/>
              </a:ext>
            </a:extLst>
          </p:cNvPr>
          <p:cNvCxnSpPr>
            <a:cxnSpLocks/>
          </p:cNvCxnSpPr>
          <p:nvPr/>
        </p:nvCxnSpPr>
        <p:spPr>
          <a:xfrm flipH="1" flipV="1">
            <a:off x="8811529" y="4024904"/>
            <a:ext cx="525226" cy="5244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97376599-94D2-96F6-B740-318D01E8ADE4}"/>
              </a:ext>
            </a:extLst>
          </p:cNvPr>
          <p:cNvCxnSpPr>
            <a:cxnSpLocks/>
          </p:cNvCxnSpPr>
          <p:nvPr/>
        </p:nvCxnSpPr>
        <p:spPr>
          <a:xfrm flipH="1">
            <a:off x="8693509" y="4026218"/>
            <a:ext cx="118946" cy="1179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70EFAD9-ABA5-7843-384D-52619D0ADDF3}"/>
              </a:ext>
            </a:extLst>
          </p:cNvPr>
          <p:cNvCxnSpPr>
            <a:cxnSpLocks/>
          </p:cNvCxnSpPr>
          <p:nvPr/>
        </p:nvCxnSpPr>
        <p:spPr>
          <a:xfrm flipH="1">
            <a:off x="9213428" y="4549379"/>
            <a:ext cx="118946" cy="11797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7D4C2401-F804-EA69-EF8B-2234CBFC051A}"/>
              </a:ext>
            </a:extLst>
          </p:cNvPr>
          <p:cNvGrpSpPr>
            <a:grpSpLocks/>
          </p:cNvGrpSpPr>
          <p:nvPr/>
        </p:nvGrpSpPr>
        <p:grpSpPr>
          <a:xfrm rot="16200000" flipH="1" flipV="1">
            <a:off x="9561123" y="4616002"/>
            <a:ext cx="468027" cy="404683"/>
            <a:chOff x="7973934" y="3519299"/>
            <a:chExt cx="594664" cy="514181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7A4EC1F3-0102-0E58-6F2C-4275A4A06AD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394864" y="3519711"/>
              <a:ext cx="174146" cy="1733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C3FE35AC-C06D-137C-2903-19CDCB3DF5C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976601" y="3520390"/>
              <a:ext cx="412001" cy="4098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FB4D767-F8A3-C9B8-D58B-E7E26715FF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974045" y="3927848"/>
              <a:ext cx="105521" cy="1057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2B87002A-E894-59A9-747E-8C7B96EECD5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43227" y="3766096"/>
              <a:ext cx="170810" cy="1762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BE57E7E-CF15-21FF-BA50-DFE572BF981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64144" y="3745075"/>
              <a:ext cx="168450" cy="1776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1794EC89-4C28-3DD9-B3A0-7E4D86B9B3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81049" y="3728071"/>
              <a:ext cx="165454" cy="1704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7A63C1EC-DFDC-6290-9E63-B11620578F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97565" y="3711454"/>
              <a:ext cx="165031" cy="1645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E28CFE0-5FB2-F64B-DD7F-FC52596981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220731" y="3688185"/>
              <a:ext cx="174836" cy="18265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3A66EEC-5F6F-BB26-AD9D-5031820C12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237586" y="3673844"/>
              <a:ext cx="171698" cy="1726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13B4A196-6873-2D3D-77FF-EF56223032F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255874" y="3654032"/>
              <a:ext cx="171661" cy="1725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A0E64D7A-1299-D3C0-35DE-D20F47FF839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276374" y="3636401"/>
              <a:ext cx="177130" cy="17807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92CE7F0-336A-0A35-A0C5-6EE4874EE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176" y="3704396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DCCBF95F-469E-47F2-9666-0B027DA32045}"/>
              </a:ext>
            </a:extLst>
          </p:cNvPr>
          <p:cNvCxnSpPr>
            <a:cxnSpLocks/>
          </p:cNvCxnSpPr>
          <p:nvPr/>
        </p:nvCxnSpPr>
        <p:spPr>
          <a:xfrm>
            <a:off x="5523152" y="814492"/>
            <a:ext cx="39346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43F1DB2-A447-60F6-280F-D83F44736548}"/>
              </a:ext>
            </a:extLst>
          </p:cNvPr>
          <p:cNvCxnSpPr>
            <a:cxnSpLocks/>
          </p:cNvCxnSpPr>
          <p:nvPr/>
        </p:nvCxnSpPr>
        <p:spPr>
          <a:xfrm flipV="1">
            <a:off x="5914232" y="658720"/>
            <a:ext cx="0" cy="1557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DBECD786-D271-FC14-2043-AC603FB670E6}"/>
              </a:ext>
            </a:extLst>
          </p:cNvPr>
          <p:cNvCxnSpPr>
            <a:cxnSpLocks/>
          </p:cNvCxnSpPr>
          <p:nvPr/>
        </p:nvCxnSpPr>
        <p:spPr>
          <a:xfrm flipH="1">
            <a:off x="5914232" y="658720"/>
            <a:ext cx="5960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E2D2A3CE-EBE6-0AA6-AED1-0E06BFEE4FC4}"/>
              </a:ext>
            </a:extLst>
          </p:cNvPr>
          <p:cNvSpPr txBox="1">
            <a:spLocks/>
          </p:cNvSpPr>
          <p:nvPr/>
        </p:nvSpPr>
        <p:spPr>
          <a:xfrm>
            <a:off x="5134407" y="3251008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C1FF3BB-8AE9-3813-F310-6E1CCA7EDDF2}"/>
              </a:ext>
            </a:extLst>
          </p:cNvPr>
          <p:cNvSpPr txBox="1">
            <a:spLocks/>
          </p:cNvSpPr>
          <p:nvPr/>
        </p:nvSpPr>
        <p:spPr>
          <a:xfrm>
            <a:off x="7382232" y="3259059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45014CDA-5223-F5CF-6ECE-B588E394EBAF}"/>
              </a:ext>
            </a:extLst>
          </p:cNvPr>
          <p:cNvSpPr txBox="1">
            <a:spLocks/>
          </p:cNvSpPr>
          <p:nvPr/>
        </p:nvSpPr>
        <p:spPr>
          <a:xfrm rot="2670870">
            <a:off x="8584642" y="4053815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6F41EE8-2EE2-24CE-2823-5218DB2935AE}"/>
              </a:ext>
            </a:extLst>
          </p:cNvPr>
          <p:cNvSpPr txBox="1">
            <a:spLocks/>
          </p:cNvSpPr>
          <p:nvPr/>
        </p:nvSpPr>
        <p:spPr>
          <a:xfrm rot="2670870">
            <a:off x="4193416" y="2890193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AF39A143-CB21-8CFF-CEF1-720D19D6BC36}"/>
              </a:ext>
            </a:extLst>
          </p:cNvPr>
          <p:cNvSpPr txBox="1">
            <a:spLocks/>
          </p:cNvSpPr>
          <p:nvPr/>
        </p:nvSpPr>
        <p:spPr>
          <a:xfrm rot="16200000">
            <a:off x="5519735" y="2620478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A9A626A-4CA4-3A73-72D0-C4BDA9753FE7}"/>
              </a:ext>
            </a:extLst>
          </p:cNvPr>
          <p:cNvSpPr txBox="1">
            <a:spLocks/>
          </p:cNvSpPr>
          <p:nvPr/>
        </p:nvSpPr>
        <p:spPr>
          <a:xfrm>
            <a:off x="5029016" y="791932"/>
            <a:ext cx="8322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9B85A5B-50F0-4E7D-5E77-5FA07DA3A359}"/>
              </a:ext>
            </a:extLst>
          </p:cNvPr>
          <p:cNvSpPr txBox="1">
            <a:spLocks/>
          </p:cNvSpPr>
          <p:nvPr/>
        </p:nvSpPr>
        <p:spPr>
          <a:xfrm>
            <a:off x="5692168" y="1289912"/>
            <a:ext cx="35779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E607A5F-09AA-0908-7FD0-942611F946DD}"/>
              </a:ext>
            </a:extLst>
          </p:cNvPr>
          <p:cNvSpPr txBox="1">
            <a:spLocks/>
          </p:cNvSpPr>
          <p:nvPr/>
        </p:nvSpPr>
        <p:spPr>
          <a:xfrm>
            <a:off x="6073746" y="1738405"/>
            <a:ext cx="324936" cy="18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</a:t>
            </a:r>
          </a:p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837C59C-AC53-8B08-E9DD-28EEC1418191}"/>
              </a:ext>
            </a:extLst>
          </p:cNvPr>
          <p:cNvSpPr txBox="1">
            <a:spLocks/>
          </p:cNvSpPr>
          <p:nvPr/>
        </p:nvSpPr>
        <p:spPr>
          <a:xfrm>
            <a:off x="4932860" y="146409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726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D7B2A02-0A71-E218-9C1F-D806BF89533E}"/>
              </a:ext>
            </a:extLst>
          </p:cNvPr>
          <p:cNvSpPr txBox="1">
            <a:spLocks/>
          </p:cNvSpPr>
          <p:nvPr/>
        </p:nvSpPr>
        <p:spPr>
          <a:xfrm>
            <a:off x="4932860" y="197682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724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1FD0079-12B7-98C3-B147-E7C3C460938F}"/>
              </a:ext>
            </a:extLst>
          </p:cNvPr>
          <p:cNvSpPr txBox="1">
            <a:spLocks/>
          </p:cNvSpPr>
          <p:nvPr/>
        </p:nvSpPr>
        <p:spPr>
          <a:xfrm>
            <a:off x="6165120" y="55680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732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2A9EA42-4B23-F19D-3FEE-234110473556}"/>
              </a:ext>
            </a:extLst>
          </p:cNvPr>
          <p:cNvSpPr txBox="1">
            <a:spLocks/>
          </p:cNvSpPr>
          <p:nvPr/>
        </p:nvSpPr>
        <p:spPr>
          <a:xfrm>
            <a:off x="6165120" y="102464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734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56ABC73D-A930-2D54-5ADB-E1627CEEDCF0}"/>
              </a:ext>
            </a:extLst>
          </p:cNvPr>
          <p:cNvSpPr txBox="1">
            <a:spLocks/>
          </p:cNvSpPr>
          <p:nvPr/>
        </p:nvSpPr>
        <p:spPr>
          <a:xfrm>
            <a:off x="4663030" y="42671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728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A14C6E5-82DE-EF08-7E8B-4B3BFEC4ED77}"/>
              </a:ext>
            </a:extLst>
          </p:cNvPr>
          <p:cNvSpPr txBox="1">
            <a:spLocks/>
          </p:cNvSpPr>
          <p:nvPr/>
        </p:nvSpPr>
        <p:spPr>
          <a:xfrm>
            <a:off x="5155383" y="42671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730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4452CEDA-EFD9-8479-A2F0-B04CDF422711}"/>
              </a:ext>
            </a:extLst>
          </p:cNvPr>
          <p:cNvSpPr txBox="1">
            <a:spLocks/>
          </p:cNvSpPr>
          <p:nvPr/>
        </p:nvSpPr>
        <p:spPr>
          <a:xfrm>
            <a:off x="5532769" y="370453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748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38435B1-ABB9-3EB7-C2DE-3D8D1ADDF621}"/>
              </a:ext>
            </a:extLst>
          </p:cNvPr>
          <p:cNvSpPr txBox="1">
            <a:spLocks/>
          </p:cNvSpPr>
          <p:nvPr/>
        </p:nvSpPr>
        <p:spPr>
          <a:xfrm>
            <a:off x="6628525" y="3704538"/>
            <a:ext cx="395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746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76FFDE62-9BBE-8989-3A65-BC3EB0BB8C1C}"/>
              </a:ext>
            </a:extLst>
          </p:cNvPr>
          <p:cNvSpPr txBox="1">
            <a:spLocks/>
          </p:cNvSpPr>
          <p:nvPr/>
        </p:nvSpPr>
        <p:spPr>
          <a:xfrm>
            <a:off x="6140222" y="220593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736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79F18E0-6528-2761-AB46-51AF388FC201}"/>
              </a:ext>
            </a:extLst>
          </p:cNvPr>
          <p:cNvSpPr txBox="1">
            <a:spLocks/>
          </p:cNvSpPr>
          <p:nvPr/>
        </p:nvSpPr>
        <p:spPr>
          <a:xfrm>
            <a:off x="3311136" y="230546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756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F1462393-4D07-34E0-345E-8BCC210308F7}"/>
              </a:ext>
            </a:extLst>
          </p:cNvPr>
          <p:cNvSpPr txBox="1">
            <a:spLocks/>
          </p:cNvSpPr>
          <p:nvPr/>
        </p:nvSpPr>
        <p:spPr>
          <a:xfrm>
            <a:off x="3619622" y="2617030"/>
            <a:ext cx="373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754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1A68156D-CDE4-E5FB-A409-15115D432B91}"/>
              </a:ext>
            </a:extLst>
          </p:cNvPr>
          <p:cNvSpPr txBox="1">
            <a:spLocks/>
          </p:cNvSpPr>
          <p:nvPr/>
        </p:nvSpPr>
        <p:spPr>
          <a:xfrm>
            <a:off x="4136278" y="313098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752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52D5BFE0-91DB-A879-43F3-9B4E2CD0DE0C}"/>
              </a:ext>
            </a:extLst>
          </p:cNvPr>
          <p:cNvSpPr txBox="1">
            <a:spLocks/>
          </p:cNvSpPr>
          <p:nvPr/>
        </p:nvSpPr>
        <p:spPr>
          <a:xfrm>
            <a:off x="4444765" y="3442550"/>
            <a:ext cx="39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750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5FA19373-E110-E1F4-5E14-3705AFD98357}"/>
              </a:ext>
            </a:extLst>
          </p:cNvPr>
          <p:cNvSpPr txBox="1">
            <a:spLocks/>
          </p:cNvSpPr>
          <p:nvPr/>
        </p:nvSpPr>
        <p:spPr>
          <a:xfrm>
            <a:off x="7638444" y="275708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738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4F9CD457-54C1-CCBD-B704-821EB6A60858}"/>
              </a:ext>
            </a:extLst>
          </p:cNvPr>
          <p:cNvSpPr txBox="1">
            <a:spLocks/>
          </p:cNvSpPr>
          <p:nvPr/>
        </p:nvSpPr>
        <p:spPr>
          <a:xfrm>
            <a:off x="9133562" y="35814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93BDD8A7-37FC-F9BB-1AAF-6653CF0A0549}"/>
              </a:ext>
            </a:extLst>
          </p:cNvPr>
          <p:cNvSpPr txBox="1">
            <a:spLocks/>
          </p:cNvSpPr>
          <p:nvPr/>
        </p:nvSpPr>
        <p:spPr>
          <a:xfrm>
            <a:off x="8088831" y="390617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744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626D8B24-60E8-E32E-617B-348C10BEEDA2}"/>
              </a:ext>
            </a:extLst>
          </p:cNvPr>
          <p:cNvSpPr txBox="1">
            <a:spLocks/>
          </p:cNvSpPr>
          <p:nvPr/>
        </p:nvSpPr>
        <p:spPr>
          <a:xfrm>
            <a:off x="9152709" y="491972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742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0B3D26D2-9098-FDEC-1DA1-DCBEFE3EAEBB}"/>
              </a:ext>
            </a:extLst>
          </p:cNvPr>
          <p:cNvCxnSpPr>
            <a:cxnSpLocks/>
          </p:cNvCxnSpPr>
          <p:nvPr/>
        </p:nvCxnSpPr>
        <p:spPr>
          <a:xfrm flipH="1" flipV="1">
            <a:off x="3803654" y="2088410"/>
            <a:ext cx="288875" cy="2843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AB84D8C-AEA2-1EB3-1653-BAF0EACA18A3}"/>
              </a:ext>
            </a:extLst>
          </p:cNvPr>
          <p:cNvCxnSpPr>
            <a:cxnSpLocks/>
          </p:cNvCxnSpPr>
          <p:nvPr/>
        </p:nvCxnSpPr>
        <p:spPr>
          <a:xfrm flipV="1">
            <a:off x="3725387" y="2088410"/>
            <a:ext cx="78267" cy="7512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BB9EF547-80A9-AAAC-8B1F-95ABB850A6AC}"/>
              </a:ext>
            </a:extLst>
          </p:cNvPr>
          <p:cNvCxnSpPr>
            <a:cxnSpLocks/>
          </p:cNvCxnSpPr>
          <p:nvPr/>
        </p:nvCxnSpPr>
        <p:spPr>
          <a:xfrm>
            <a:off x="6075637" y="1726908"/>
            <a:ext cx="866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9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house&#10;&#10;Description automatically generated">
            <a:extLst>
              <a:ext uri="{FF2B5EF4-FFF2-40B4-BE49-F238E27FC236}">
                <a16:creationId xmlns:a16="http://schemas.microsoft.com/office/drawing/2014/main" id="{DB4D0ABE-92BF-AB90-820D-97ED1074C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1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69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Waterway-sunrise-i_655B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Tanvir Hossain Joarddar</dc:creator>
  <cp:lastModifiedBy>Md. Tanvir Hossain Joarddar</cp:lastModifiedBy>
  <cp:revision>9</cp:revision>
  <dcterms:created xsi:type="dcterms:W3CDTF">2024-07-17T06:45:18Z</dcterms:created>
  <dcterms:modified xsi:type="dcterms:W3CDTF">2024-08-09T09:24:39Z</dcterms:modified>
</cp:coreProperties>
</file>