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63" r:id="rId3"/>
    <p:sldId id="374" r:id="rId4"/>
    <p:sldId id="364" r:id="rId5"/>
    <p:sldId id="365" r:id="rId6"/>
    <p:sldId id="367" r:id="rId7"/>
    <p:sldId id="366" r:id="rId8"/>
    <p:sldId id="368" r:id="rId9"/>
    <p:sldId id="378" r:id="rId10"/>
    <p:sldId id="369" r:id="rId11"/>
    <p:sldId id="379" r:id="rId12"/>
    <p:sldId id="370" r:id="rId13"/>
    <p:sldId id="382" r:id="rId14"/>
    <p:sldId id="381" r:id="rId15"/>
    <p:sldId id="372" r:id="rId16"/>
    <p:sldId id="3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793F-7967-CC2A-CE40-99B111B71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38024-774F-AB82-543B-6CCB332C7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68FE-8777-7358-00A9-18412049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96B1-69B9-ECE2-8115-55663FB0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2027-F4B7-B339-1E46-EEA40430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8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B201-4507-1A36-2455-8C00A968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829A1-65CC-A009-6886-B2D3D6CA7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F7307-BFF7-A75C-055D-CE9C369A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F888-1845-A0C4-6A9B-2D85D6DD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027C-2992-CB1B-8E86-3DEF3382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D99B0-9EA4-9D91-9FDB-056819FAC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4B53-46C9-6E42-A041-E4122C16C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53B4-8A17-2B6A-9FE1-52E580A7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1EBA-6DC6-7999-DC19-EEAEDA4E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012B-64F4-3CA4-D3A8-B373746A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2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BA91-950E-4A7C-51A5-6F22DE18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1E51-A395-56D9-A33D-4A891C9C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C5CE-E166-19A0-2EEA-823204F0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9C3D-6D0D-D3E1-4EC6-F8483F6D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CDB7-491B-6BB3-70CA-9B03430F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B12F-3E4C-8295-9FB9-61231C41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0130-FD6B-EB0A-3583-9AEF8220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E933F-91BD-EA1B-A4D9-53AB03A4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B2E5A-1191-AF9D-EC35-507D3128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6F75B-A7AE-FAF5-6287-750C98E9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AD44-9D2D-B3E1-E2D9-A9C55B8A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257A-1C18-39E6-E5C6-776233E2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BF06-09F4-3803-A38B-E8C046127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5E99D-D892-8639-FD43-128E458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A9D07-659E-267F-7E79-2A2BAA84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04F2C-6897-7314-8C4E-8CE7B00A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EE99-CD7D-AB45-65EF-22C4C91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4FC5F-C633-7137-487E-4E1BC23F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56294-5266-8678-9FB0-30FE3A67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85B5A-36AA-C56B-E9E4-007C3953D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93E05-F8B9-4C78-31FB-16ADB301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6DF50-C6C8-929E-DEC1-41291C7A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8B524-EB75-3794-7F61-CEC60D08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6FC60-79F2-D41F-D7DF-393CEAD8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4D74-E3D3-055A-4098-F46E30C4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669AB-BBCD-619A-F26C-E8D77319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07021-12C2-62AE-5BAE-C8E673A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6D3D5-5392-579A-460A-4E3122A2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C9EFD-B8EE-DAD4-D2DE-5D84006C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59F82-55A4-A921-38E1-E9E91379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35843-0D56-1E86-07A6-FA2608CC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4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E2E9-A730-9260-28A3-784FB29D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3A97-C724-2C75-5F7A-45D1B5EC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9576-72A7-CA73-C446-3252782A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4B715-AF51-9CF2-B59B-28A2CB24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40C3A-0E8C-7000-34DB-3278753B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8FC2-C04F-F3DF-1049-7B2E438D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A03E-7B78-BCB3-4964-FCC576EB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D86EB-74BE-7802-6039-480C3F62F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BE425-1C66-FEED-A3F6-0CCD8A06A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1C226-0C64-89BF-DF59-3B562FF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E2B7-963D-1E47-50AB-F7EE4C47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C20A-44A2-03F1-C2D4-B87637B7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2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15B59-A449-3D61-F368-32C84804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E67A-9C71-A713-18AD-351CAE9D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1507-CC50-2D6A-0244-5D1AE87E4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9B5A51-ACA5-4306-ABD7-A065FA12D99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148A-47C5-BAC7-9B32-3AB97FE08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1A68-A735-B113-D6AE-E522F5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95B4-E995-4F08-A01A-DB8760DC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D771-254C-4866-C0D1-83C4F301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Waterway-sunrise-i_655C</a:t>
            </a:r>
          </a:p>
        </p:txBody>
      </p:sp>
    </p:spTree>
    <p:extLst>
      <p:ext uri="{BB962C8B-B14F-4D97-AF65-F5344CB8AC3E}">
        <p14:creationId xmlns:p14="http://schemas.microsoft.com/office/powerpoint/2010/main" val="12685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building&#10;&#10;Description automatically generated">
            <a:extLst>
              <a:ext uri="{FF2B5EF4-FFF2-40B4-BE49-F238E27FC236}">
                <a16:creationId xmlns:a16="http://schemas.microsoft.com/office/drawing/2014/main" id="{C519E158-1509-E1C9-DC55-2E02DC56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0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building&#10;&#10;Description automatically generated">
            <a:extLst>
              <a:ext uri="{FF2B5EF4-FFF2-40B4-BE49-F238E27FC236}">
                <a16:creationId xmlns:a16="http://schemas.microsoft.com/office/drawing/2014/main" id="{C519E158-1509-E1C9-DC55-2E02DC56D5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0B956BD4-9E4C-3DB8-350E-93B24080B9C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676847">
            <a:off x="6568887" y="2561204"/>
            <a:ext cx="1373210" cy="1258288"/>
            <a:chOff x="4249576" y="1780085"/>
            <a:chExt cx="1360316" cy="124648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68166B-0BC3-9AF3-53E9-B37D2A2F6FF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09304" y="2939515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03969F-B057-E1D3-FC03-C6B741E0C4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6044A88-7880-CFCC-00FA-489DBDBB4E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3153" flipH="1" flipV="1">
              <a:off x="4488226" y="2646584"/>
              <a:ext cx="165" cy="3750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A31862-F1E9-7E83-244C-9C4AEB649F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3C99AB-DF38-34BA-0EFD-F105566B08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3153" flipH="1">
              <a:off x="5401823" y="2303616"/>
              <a:ext cx="208069" cy="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630DC3-DC76-9291-E13C-4671E2E0D5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3153">
              <a:off x="4994336" y="2829377"/>
              <a:ext cx="0" cy="16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49CC4F-40CE-B74F-9EF8-AA735C8E980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3153" flipH="1">
              <a:off x="4743212" y="2928674"/>
              <a:ext cx="22923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49094E-02BA-0E39-9B0C-8ADE29381C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3153">
              <a:off x="4728439" y="2889088"/>
              <a:ext cx="2583" cy="1374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BFB41BC-CA72-F98B-C369-FC6710F6CB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4186">
              <a:off x="4809291" y="2018351"/>
              <a:ext cx="467438" cy="23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DCC59F-28A1-42F4-A770-EF5BD983D7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1982823">
            <a:off x="8342258" y="3458347"/>
            <a:ext cx="1002797" cy="391295"/>
            <a:chOff x="4492106" y="2645024"/>
            <a:chExt cx="993380" cy="38762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01B222-988E-AFC3-65C8-091CC88219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32DFDC-76EC-A268-6A6B-339A4D820D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9617177" flipH="1">
              <a:off x="5032849" y="2725321"/>
              <a:ext cx="452637" cy="2073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123F37-984C-C08C-A6EE-46CDE87655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DA896A8-98F0-31F8-0479-0F0E90C6E99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9617177" flipH="1" flipV="1">
              <a:off x="4974353" y="2847587"/>
              <a:ext cx="82077" cy="1766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883E8C0-B535-E2A1-DCD4-DEE863E24A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9617177" flipV="1">
              <a:off x="4765344" y="2895531"/>
              <a:ext cx="201474" cy="929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F5796C-3165-C501-836D-D6BF8A21B6D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9617177" flipH="1" flipV="1">
              <a:off x="4707335" y="2902506"/>
              <a:ext cx="60483" cy="1301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E12294D-65D4-685D-95DA-1D5B1142BE0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 flipH="1">
            <a:off x="2969438" y="3014717"/>
            <a:ext cx="1210716" cy="1512274"/>
            <a:chOff x="4358949" y="1515267"/>
            <a:chExt cx="1199347" cy="149809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D1F6C5E-1D05-95EC-ED89-5F6AC75A251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18290" y="2948590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80F8743-671E-383F-BFD4-B848F4185C4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79211" y="2643130"/>
              <a:ext cx="357378" cy="3529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390284-99B6-231A-3BFC-9A94F4C598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358949" y="2704305"/>
              <a:ext cx="268729" cy="2709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729BC5-E4F6-49D7-2C37-C9AC00E047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64763" y="1515267"/>
              <a:ext cx="1193533" cy="11887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5CA09-1303-1B68-7B72-00E188304B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941787" y="2857597"/>
              <a:ext cx="132288" cy="1339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162725-8BBE-3F07-FCBD-063163B3A8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791228" y="2861398"/>
              <a:ext cx="151231" cy="1519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155F427-51EA-B6BD-6EED-27B4AA1C76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687157" y="2916520"/>
              <a:ext cx="104619" cy="968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73750E2-45B9-B7EF-0544-856E617802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4201023" y="747936"/>
            <a:ext cx="1925925" cy="768996"/>
            <a:chOff x="5042201" y="4849781"/>
            <a:chExt cx="2505075" cy="99683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073DB9B-8D7C-4AA2-D028-75C8EEC8628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849781"/>
              <a:ext cx="2505075" cy="996663"/>
              <a:chOff x="2238375" y="4854068"/>
              <a:chExt cx="2505075" cy="996663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0DF345A-3F21-1B5A-99D6-C3717CD05EA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325161" y="5055394"/>
                <a:ext cx="2380" cy="500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3F614D1-B918-691B-39BC-748E8DA59E3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 flipV="1">
                <a:off x="3157537" y="5055391"/>
                <a:ext cx="170004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411CB47-D965-2C87-84F1-B9F7B9690FD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3B44192-D242-92B7-A41E-7A0BD1B8268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653DEAC-77D5-0584-6671-BABFFAE30A9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2714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F38066D-6571-60A3-414A-8E9A78D4903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04497EF0-5EFB-DE1C-099C-90C7C67D4E1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2F38515-202F-95B5-E0FE-5FFB42C3E42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092AA24-5833-8171-22FD-124B2CE568E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008125D-88D9-4292-0CC8-0423824CC58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5C005A3-9E0F-01FA-5CEC-70841AD65B7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295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BB1E12DA-27C4-B0D9-4AAA-A45A44F6EAE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02955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8BDF9F4-8930-DD2E-F56A-0F453BA49DA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36256" y="5086350"/>
                <a:ext cx="2666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F48613C-60F8-3EF6-B0B4-DACC7280E0A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36256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5AA30FE-5727-51CC-3B4A-43BF0ACC246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829050" y="4933950"/>
                <a:ext cx="50720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7EEBA59-7249-7CB4-A95A-975775E953F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29050" y="4933950"/>
                <a:ext cx="0" cy="1214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C453E28-7AA7-D0D6-02F0-BC73A16DD75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2605" y="5055394"/>
                <a:ext cx="19644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1C53DEE-664F-61D1-F452-9448123BF06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632605" y="5058480"/>
                <a:ext cx="0" cy="500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8AA0206-A118-9BEE-A095-AEE17399261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7541" y="4858457"/>
                <a:ext cx="30506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F995EFC-ED82-DFFE-AA97-2AB6FECF635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6105" y="5105398"/>
                <a:ext cx="3065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468CD50-FDDA-2635-89AD-5D6CDC9C274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7536" y="4933950"/>
                <a:ext cx="0" cy="1214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C74E5FF-C9EB-CBC6-1608-776EA77DAA8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5072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15D3D03-6279-6A03-EF47-5A8E969C67E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5702" y="4858457"/>
                <a:ext cx="0" cy="20002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3DB5BC9-B32E-6F44-B28C-F131F736DE3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327541" y="4858457"/>
                <a:ext cx="0" cy="20002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601EF5C-B8E9-C84C-85F5-610F37888C7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5161" y="4858458"/>
                <a:ext cx="313637" cy="250029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113104D-C8D7-587C-D1BB-B1A50D6894E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330638" y="4854068"/>
                <a:ext cx="305064" cy="250029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6D97CE0-D239-F97E-0125-040076BA5E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95204" y="5104200"/>
              <a:ext cx="0" cy="7424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24FF831-C23D-DDCF-E4D3-26F1E153E5A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40710" y="1903776"/>
            <a:ext cx="801945" cy="963753"/>
            <a:chOff x="5170044" y="2372369"/>
            <a:chExt cx="1035074" cy="124392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93A1245-145F-5D3F-65CA-C78FFECAC2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2369"/>
              <a:ext cx="66569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B20D7DA-D82A-BB3E-E160-3D4B3A7036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79231" y="2702422"/>
              <a:ext cx="0" cy="9138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8F2CE36-3605-E064-B39F-168491A45B5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79231" y="3616289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15073-5AAE-1934-F5E4-487DBB8B79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FBBB4D9-C4A1-8D1C-D6FC-FA345FFDAF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001EBD5-05BA-4938-A8C2-0900CFDA6D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8D447C4-A9DB-72D1-C590-8B2C6092B1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73790"/>
              <a:ext cx="0" cy="6385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DE188B-474E-F4ED-ECE5-E718C40140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63CE11B-5E46-E040-5CD0-67E8BFE4BB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58677" y="2372369"/>
              <a:ext cx="0" cy="2160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FB5EE90-85A9-8630-A220-2CACBB8B8C2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146EA4F-31D1-1253-91B5-0B2C04B490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170045" y="2702422"/>
              <a:ext cx="1091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90BB69-F3B8-D6B1-45EB-3E0D28A7CE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170044" y="2439148"/>
              <a:ext cx="0" cy="2632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C60ADE-D624-7892-0052-32BE79A779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70045" y="2439148"/>
              <a:ext cx="1229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3A50522-664C-A829-36CB-3116FF8F1E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3061"/>
              <a:ext cx="1" cy="691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156E3F1-DC19-8D3B-40B1-6BF677A8A1A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5404746" y="1904313"/>
            <a:ext cx="717350" cy="965599"/>
            <a:chOff x="5279231" y="2369988"/>
            <a:chExt cx="925887" cy="1246302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3BE3B11-D5BB-E171-271C-4163688A99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3" y="2372369"/>
              <a:ext cx="74831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20EA1D2-E81B-01A6-1D2D-52B01AE3CC0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79231" y="3616289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42047E2-5386-EA67-B5A8-B2EF882273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2E8DA6C-670D-D081-DB8E-0F806CD801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D0AB3F2-E4B3-BFE1-7007-A2B6A024EA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37864C2-81FE-82AD-87CB-E815CB879A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86038"/>
              <a:ext cx="0" cy="626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41B0B6-83EC-F618-0347-3623A9A4BB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6402278-C785-0DBD-CDCF-9EFF506629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61750" y="2402682"/>
              <a:ext cx="0" cy="1857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424A0EA-9478-DCB8-AF92-AC4E215C3E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64906" y="2400301"/>
              <a:ext cx="763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8273E60-9A1B-9A08-FEF7-D0A9FF67516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41298" y="2369988"/>
              <a:ext cx="0" cy="350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B9F863-ADAC-9D23-6476-C0AE951CF0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4B864F9-72AD-9F45-168C-6EDE70D401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92983" y="2373061"/>
              <a:ext cx="0" cy="12432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16C935D-E205-A7ED-8C9D-FFC86274EFE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50419" y="2101883"/>
            <a:ext cx="23564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E678A95-1D04-D166-952C-50FE4F9289C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50419" y="1892336"/>
            <a:ext cx="2356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655062D-CF1F-5A40-E8FE-B0B5F6F0E93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55182" y="1892336"/>
            <a:ext cx="0" cy="2095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67872B1-8599-FB7F-6ADC-1F011038EF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286059" y="1892336"/>
            <a:ext cx="1277" cy="2057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26E709-0287-F3F3-0AC8-59677019627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52670" y="1895720"/>
            <a:ext cx="230741" cy="20839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723000A-8E41-EFA5-0E9D-71E6D94F3C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56431" y="1895721"/>
            <a:ext cx="226143" cy="202405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92E9A75-3EE6-F100-7ABB-9AF5C0AE7BF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41050" y="2059831"/>
            <a:ext cx="1124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C050E07-9D08-1A76-5E9D-20E8A1BD066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709109" flipH="1" flipV="1">
            <a:off x="4400367" y="1381654"/>
            <a:ext cx="517487" cy="614478"/>
            <a:chOff x="7959396" y="3447836"/>
            <a:chExt cx="642798" cy="763278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874B0C1-C612-A680-8888-7B0F4BD6739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074284" y="3926432"/>
              <a:ext cx="5693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DF4CF16-D860-D473-BFF9-954DBF4572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466628" y="3496424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75AE317-4AE6-1961-A884-432D7CF143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882750" y="3734914"/>
              <a:ext cx="574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456FEEB-1A5D-D99E-BD65-FC18DEF4C6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7973506" y="3934284"/>
              <a:ext cx="0" cy="282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FCD2255-541E-5462-DF9B-2B056C16FD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05996" y="4006822"/>
              <a:ext cx="299" cy="146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1A5E194-9AB9-4DF5-AA08-07DFF7132F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69341" y="3949067"/>
              <a:ext cx="0" cy="142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C8F8D9E-3F5A-8882-A6B5-3D44FEC2510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16443" y="3737925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5D75372-623F-AA24-E764-9FFDC2256F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34438" y="3719304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C2142D2-7459-C559-8246-4B4BD07610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55557" y="3698175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5EFA956-E223-C1D2-FFA2-7E8B918D79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72790" y="3680953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73BF078-76F1-65B0-7886-DB30DB707E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91813" y="3661902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F67455E-9928-537A-F92C-56A893401E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07843" y="3645345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5F74F67-574F-E7CF-5BB9-4FC2EBED4F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27785" y="3625922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022579-EE85-48DF-75AA-55BA51C77E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45744" y="3608558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9537C04-26C8-EFFF-BD80-C18C47D5BA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87302" y="3721174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8A7FCA2-3286-A4CA-0C03-B29DF20BF3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963154" y="3919950"/>
              <a:ext cx="1170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BDA271-C88D-3FD1-CE64-384DFE458F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44359" y="3999387"/>
              <a:ext cx="91583" cy="4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1ED1A3F-C9EB-C688-DE05-65F44CEA718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54486" y="1902240"/>
            <a:ext cx="1447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DD72F14-360C-1394-3433-A2799AB6EFB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899252" y="1803741"/>
            <a:ext cx="0" cy="984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B51DF75-515B-7223-EDCE-9EC9671EFC0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899252" y="1455307"/>
            <a:ext cx="0" cy="1305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C95DBC-926F-B127-7043-B080BC73643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42384" y="1455307"/>
            <a:ext cx="0" cy="4467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BB5EC93-BB36-2FA0-537D-64D5EBE5E76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21637" y="1455307"/>
            <a:ext cx="0" cy="2456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14764F5-52E8-FD47-B2DD-E884DB78D37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84090" y="1786116"/>
            <a:ext cx="3941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84DCECE-0819-21D9-2DB7-274D2C1CB7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20173" y="1667464"/>
            <a:ext cx="0" cy="1179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FC2D447-0317-8B9E-74F9-6344AF24EE6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520173" y="1669845"/>
            <a:ext cx="815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03B7F2D-989E-8E8E-3B11-E06A2CC3BA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95255" y="1673384"/>
            <a:ext cx="3463" cy="1072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4136D50-965A-52DB-97C9-BA4E7E611A6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53147" y="1675765"/>
            <a:ext cx="0" cy="11153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6DD150F-0913-7138-493F-F7605E9BAA4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50391" y="1671451"/>
            <a:ext cx="77906" cy="7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8F6B63F-95C2-F149-2CBA-AABFE0CAC64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50391" y="1748118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76BDF10-5BC9-98DF-CB1E-D9446194A2D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28297" y="1667464"/>
            <a:ext cx="0" cy="823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2093411-0E23-F9BB-B4B1-12D8EB992C5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16834" y="1743355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DB99912-4E3D-E88B-DBB8-ABEEB5A0B29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20288" y="1700917"/>
            <a:ext cx="657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526BFD3-FEE9-0872-40DB-B32E02E2119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95394" y="1782664"/>
            <a:ext cx="1549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DFEC745-2F18-8A1D-3ED1-3998FE5910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81709" y="1701478"/>
            <a:ext cx="0" cy="84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6F31F4B-4DC6-752D-478D-89FC72EA58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86471" y="1787304"/>
            <a:ext cx="0" cy="1147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655E7DC-D2EC-4B4D-C126-6F0B6A3F5AE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88852" y="1902034"/>
            <a:ext cx="4442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9D5B338-A5E7-A287-DD97-2AFB38B3FAD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810232" y="1455307"/>
            <a:ext cx="34323" cy="1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6511996-6327-D58C-B547-6E67F63285B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71116" y="2099355"/>
            <a:ext cx="0" cy="15821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FCCB5A9-FDA2-DF45-245A-B043FF4454B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403339" y="2554536"/>
            <a:ext cx="1407" cy="11269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F86BE20-C825-0739-FFFD-1644DF271D3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551948" y="3682032"/>
            <a:ext cx="726311" cy="50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247F74B-DFB4-134D-F5D7-66BD7C5DD29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04746" y="3682248"/>
            <a:ext cx="153458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7AB8EB2-A0A1-DF2A-B4B1-FC982FBB7F0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18934" y="3859737"/>
            <a:ext cx="9203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BD4D74D-A3A0-180F-B781-03ED3B9E4C2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269545" y="3398148"/>
            <a:ext cx="285939" cy="2881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086B345-8B14-D2F6-FF11-05D2C4DFB55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261433" y="3349749"/>
            <a:ext cx="41077" cy="4278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3BF4888-807D-FD75-1BDB-DF1EE211269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 flipV="1">
            <a:off x="3751637" y="2902255"/>
            <a:ext cx="485725" cy="530538"/>
            <a:chOff x="7959396" y="3552104"/>
            <a:chExt cx="603345" cy="65901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4874F1B-4853-6299-6B7D-1FF3B1389E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074284" y="3926432"/>
              <a:ext cx="5693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B0459EA-53E7-A678-087C-16205C5414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389750" y="3551646"/>
              <a:ext cx="172533" cy="1734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CB2350E-4E8A-A4C4-B73A-EF9B3A78E14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7973506" y="3934284"/>
              <a:ext cx="0" cy="282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27018CA-CD8A-D69C-33C2-F93710B54B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05996" y="4006822"/>
              <a:ext cx="299" cy="146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C0E3291-7FF6-7355-4C22-EE5E48FCCD4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69341" y="3949067"/>
              <a:ext cx="0" cy="142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A270DEE-4C82-7353-AD0F-57B172181E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146083" y="3803791"/>
              <a:ext cx="168961" cy="1698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763FFAC-5BB3-4DBD-9F3D-FC55117738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166156" y="3786966"/>
              <a:ext cx="167193" cy="1670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03DFA58-F18C-6429-D81E-64A7026F938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186208" y="3767690"/>
              <a:ext cx="165272" cy="1651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844BE58-C11A-7872-2CC7-C04337B2F1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05923" y="3746997"/>
              <a:ext cx="165722" cy="1655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0E6A9C4-13E6-AEC6-BEDF-31799196061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22601" y="3731483"/>
              <a:ext cx="167537" cy="16842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D329F29-1827-21CA-BBCF-B40CEBD747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39351" y="3708401"/>
              <a:ext cx="169335" cy="1692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D20569A-0608-B7F3-B691-22498C7412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62540" y="3696438"/>
              <a:ext cx="161065" cy="1609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7B81D89-CF5E-F45A-5FD6-2B03DAE4AA1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80884" y="3670796"/>
              <a:ext cx="166244" cy="16712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49547A9-09CD-1FD5-DBFF-9DB76787A0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96175" y="3721175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98C7F6F-3313-531B-380A-B849ED07D7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50274" y="4002345"/>
              <a:ext cx="91583" cy="4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FA2620A-76D9-3A21-2219-8234460304A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189680" y="3247914"/>
            <a:ext cx="107966" cy="1018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9153636-9C6F-FABD-D0F2-D00F0767E4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7388594" flipV="1">
            <a:off x="8286142" y="3199654"/>
            <a:ext cx="426594" cy="530538"/>
            <a:chOff x="8032846" y="3552104"/>
            <a:chExt cx="529895" cy="65901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AAFCF64-66C7-D0FD-D483-42A882695F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074284" y="3926432"/>
              <a:ext cx="5693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A1C9716-A7B8-9E73-E20E-F52ECCF104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389750" y="3551646"/>
              <a:ext cx="172533" cy="1734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5B30AED-23D5-BC90-6769-7ECA6D7811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05996" y="4006822"/>
              <a:ext cx="299" cy="146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EA93679-88E6-3F61-BB56-8C1A2B62710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170356" y="3766655"/>
              <a:ext cx="108506" cy="2322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6D308C4-F16E-BD9C-808A-FBBBF02447F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190504" y="3743734"/>
              <a:ext cx="110226" cy="2341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F3BDD38-8DCC-7EC0-AAC0-3A532D011A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14603" y="3738196"/>
              <a:ext cx="102891" cy="2185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63D4A4D-6392-A6A9-CB97-15A5E06ED3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29924" y="3711058"/>
              <a:ext cx="105246" cy="2271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A7BB423-9A7C-E31D-2B16-F19CD4BDB1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49435" y="3691427"/>
              <a:ext cx="109175" cy="2313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3FE71BD-A114-3305-04FB-99391FB872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39351" y="3708401"/>
              <a:ext cx="169335" cy="1692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A107937-F137-0362-1BF5-20BFBFD27B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87772" y="3664222"/>
              <a:ext cx="102108" cy="2168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58ADA2A-CC90-F2E3-66D7-D0CC7E7686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310670" y="3642658"/>
              <a:ext cx="102347" cy="2191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A6189D4-76FF-E6A2-25BE-A95F1613EC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96175" y="3721175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B77C0E8-C429-3FF9-2350-DDDCB96064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001346" y="3544289"/>
            <a:ext cx="294183" cy="14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7511B39-5CEA-28B7-C70B-2D2EF46DE82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635137" y="3684629"/>
            <a:ext cx="37768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E633726-BFE0-E4F1-13F3-F37312E223F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635137" y="3531465"/>
            <a:ext cx="0" cy="1584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78416F3-CAB1-B815-EBA6-AAE9ED0E989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189800" y="3557364"/>
            <a:ext cx="14960" cy="327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1AAAD6-9650-EFE7-C6CC-92D2A7DE435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189800" y="3516405"/>
            <a:ext cx="89621" cy="409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C3DFF0C0-4A11-3FE7-A3B0-B342BE187F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57383" y="1599493"/>
            <a:ext cx="44595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20A10A9-C6AE-A6D1-6027-E80CED6946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20569" y="1752777"/>
            <a:ext cx="33069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D4945B0-513B-4469-DEF2-A0BB2EDE237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865021" y="2676280"/>
            <a:ext cx="960519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1F2C47F-C166-335A-8E0F-D6D3F4DDE3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11633" y="222194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758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35CE7FC-87E8-C0A1-A145-B85E8C0CC1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44521" y="222194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A7A60E6-DD47-3986-10CB-745E424A4D0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15491" y="84992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632A038-33A1-EFE7-8D8C-55B2D9CF688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60971" y="84992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762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B294B0D-078F-9F9E-2185-BB3AC4BD888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175952" y="4559648"/>
            <a:ext cx="400696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D885AA81-5E2B-79E7-76BF-B6DC3501008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175952" y="4526991"/>
            <a:ext cx="0" cy="326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623EF25-1BBE-C977-A842-C01D74BCA5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102164" y="3689943"/>
            <a:ext cx="210946" cy="2095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A9DAB21-940A-2C74-8373-2625B377CC3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309037" y="3689943"/>
            <a:ext cx="167424" cy="1632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493B44E-552D-1D34-7AF1-4E23740347F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099740" y="3901870"/>
            <a:ext cx="109998" cy="1072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C790275-7CA9-0E12-6A37-87CC8BF2DE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207637" y="4009113"/>
            <a:ext cx="3681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B774A208-AD6B-7E50-7C0E-9DB69F1710D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63692" y="3853174"/>
            <a:ext cx="0" cy="1587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A59CD05-4ABF-ADCB-21BD-92C71D48F3F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476440" y="3849528"/>
            <a:ext cx="8725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2587EC4F-2265-C51C-E455-167276C1E01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3696" y="3859737"/>
            <a:ext cx="0" cy="1493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D0DE1DC0-523E-8E95-14AE-15D502F9900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5225" y="4009113"/>
            <a:ext cx="25651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A77DF58-0683-A7D4-4E01-995B8B47387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15660" y="4009113"/>
            <a:ext cx="22366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36F036ED-90A6-C01C-D860-DEADFAE485B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39329" y="3859737"/>
            <a:ext cx="0" cy="1493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1607CAB-A0F9-30E6-841C-00AC638497B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20422" y="4013875"/>
            <a:ext cx="0" cy="1397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86D08FF-A428-5C96-C2C4-77137BA38A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73805" y="4009113"/>
            <a:ext cx="790" cy="1444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B22EA42-ED67-542D-1747-8E14D2EB662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75786" y="4153585"/>
            <a:ext cx="4438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7FA6AD0-96C0-3B47-23FD-69024CDD07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843278" y="4041816"/>
            <a:ext cx="24582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86BA269-3C6D-95B4-6DF5-678510D7493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838516" y="4272797"/>
            <a:ext cx="3512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0709FF51-02A9-31D8-76E0-160ACF4A723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840897" y="4041816"/>
            <a:ext cx="0" cy="2302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BDB3C169-97AF-5F10-3E91-9C39A3D8ACE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086985" y="4044718"/>
            <a:ext cx="103075" cy="2206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65EF1CD2-C991-BE43-4AF4-AA676259ABA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173392" y="3989975"/>
            <a:ext cx="1224284" cy="5720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BFB0B7-2C0E-9BB1-0AEF-C3F831311075}"/>
              </a:ext>
            </a:extLst>
          </p:cNvPr>
          <p:cNvSpPr txBox="1"/>
          <p:nvPr/>
        </p:nvSpPr>
        <p:spPr>
          <a:xfrm rot="2730723">
            <a:off x="3236538" y="3555632"/>
            <a:ext cx="732893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ROOF GARDEN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5EE93-FD9B-1AE6-B1CA-97BD1849CA75}"/>
              </a:ext>
            </a:extLst>
          </p:cNvPr>
          <p:cNvSpPr txBox="1"/>
          <p:nvPr/>
        </p:nvSpPr>
        <p:spPr>
          <a:xfrm>
            <a:off x="5338915" y="4227409"/>
            <a:ext cx="732893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ROOF GARDEN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1C39A-679B-7487-BBB5-0B6B77F8F3C9}"/>
              </a:ext>
            </a:extLst>
          </p:cNvPr>
          <p:cNvSpPr txBox="1"/>
          <p:nvPr/>
        </p:nvSpPr>
        <p:spPr>
          <a:xfrm rot="19956357">
            <a:off x="8319691" y="3990640"/>
            <a:ext cx="732893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ROOF GARDEN</a:t>
            </a:r>
          </a:p>
        </p:txBody>
      </p:sp>
    </p:spTree>
    <p:extLst>
      <p:ext uri="{BB962C8B-B14F-4D97-AF65-F5344CB8AC3E}">
        <p14:creationId xmlns:p14="http://schemas.microsoft.com/office/powerpoint/2010/main" val="269553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3AD14E93-DF5C-ED68-C12B-D1EDCF12F81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0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building&#10;&#10;Description automatically generated">
            <a:extLst>
              <a:ext uri="{FF2B5EF4-FFF2-40B4-BE49-F238E27FC236}">
                <a16:creationId xmlns:a16="http://schemas.microsoft.com/office/drawing/2014/main" id="{12E42BB9-DC79-C8B7-C2A2-496801019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9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building&#10;&#10;Description automatically generated">
            <a:extLst>
              <a:ext uri="{FF2B5EF4-FFF2-40B4-BE49-F238E27FC236}">
                <a16:creationId xmlns:a16="http://schemas.microsoft.com/office/drawing/2014/main" id="{12E42BB9-DC79-C8B7-C2A2-496801019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5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apartment&#10;&#10;Description automatically generated">
            <a:extLst>
              <a:ext uri="{FF2B5EF4-FFF2-40B4-BE49-F238E27FC236}">
                <a16:creationId xmlns:a16="http://schemas.microsoft.com/office/drawing/2014/main" id="{2A6B00EF-02BA-718A-B3D9-C000498EC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apartment&#10;&#10;Description automatically generated">
            <a:extLst>
              <a:ext uri="{FF2B5EF4-FFF2-40B4-BE49-F238E27FC236}">
                <a16:creationId xmlns:a16="http://schemas.microsoft.com/office/drawing/2014/main" id="{2A6B00EF-02BA-718A-B3D9-C000498EC1A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F26A95D-C7AD-4944-176E-4928886841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116853" y="1501521"/>
            <a:ext cx="1925925" cy="768996"/>
            <a:chOff x="5042201" y="4849781"/>
            <a:chExt cx="2505075" cy="9968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801DCB-A943-9A2A-C5B8-DF832D87C78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849781"/>
              <a:ext cx="2505075" cy="996663"/>
              <a:chOff x="2238375" y="4854068"/>
              <a:chExt cx="2505075" cy="996663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7B22D73-ACDF-01D1-1FF4-553B37B1A04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325161" y="5055394"/>
                <a:ext cx="2380" cy="500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82A233C-3FA7-0ADC-6D21-EC8DE464CE6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 flipV="1">
                <a:off x="3157537" y="5055391"/>
                <a:ext cx="170004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E98C979-9F1C-C5B5-5747-2AA3ECFE8BD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8A4907C-8FBB-14A7-C0F8-DE923FD75AB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038C961-500B-2D1C-5C0B-8A0DFB6B5EA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2714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E610C5B-604F-A74A-B63E-45AF3A8CF6D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B349A9A-2E1C-5080-C931-1B3220C7D91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58126A6-F113-679D-47E1-32E05F36A0C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31A2C3B-D0F6-D5C7-698A-5694166094F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3CCE482-EF9E-5BEA-A2DC-403B2692229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B5C55F3-C4B1-5B0E-F31E-529C0F745DA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295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A2CFB4E-5317-6D1E-EDBA-B45A7F3FC8A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02955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6D3C2EF-CB54-C0A4-8F04-42F2DBD2B3B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36256" y="5086350"/>
                <a:ext cx="2666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A41C55-5FE4-A1FF-8CEA-3F9262E9C97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36256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8A60371-CB58-D948-65D2-78C431B01E4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829050" y="4933950"/>
                <a:ext cx="50720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9B2B7DB-BE3F-6717-21F5-1B40ACC30B8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29050" y="4933950"/>
                <a:ext cx="0" cy="1214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C248443-7D1E-387E-39BA-5343059C84E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2605" y="5055394"/>
                <a:ext cx="19644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ABD7644-9B0E-B49B-CECF-A3D065A0E01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632605" y="5058480"/>
                <a:ext cx="0" cy="500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8D47D76-A8C0-9CBB-AAC0-3605D822537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7541" y="4858457"/>
                <a:ext cx="30506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D3EFFB5-B8A3-09AD-A3C5-D18E3C83CEE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6105" y="5105398"/>
                <a:ext cx="3065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D166565-CA12-4AA5-0530-D37B77E85BE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7536" y="4933950"/>
                <a:ext cx="0" cy="1214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68FECA2-C82E-5420-FE56-2902FBB7FDC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5072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5FBA07-3409-D35A-5666-F00740D0731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5702" y="4858457"/>
                <a:ext cx="0" cy="20002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9E7F227-B3EC-E085-2F1F-1CA45DF3CD1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327541" y="4858457"/>
                <a:ext cx="0" cy="20002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4BCB885-D8B5-68E5-4DCC-C0DDD077922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5161" y="4858458"/>
                <a:ext cx="313637" cy="250029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CC7A2AC-518A-FFEF-5658-814093899EC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330638" y="4854068"/>
                <a:ext cx="305064" cy="250029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B85CA79-8233-638B-4DFA-EE21AC8D1B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95204" y="5104200"/>
              <a:ext cx="0" cy="7424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072462-6A3B-639B-9E1C-C81FD97AADA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056540" y="2657361"/>
            <a:ext cx="801945" cy="963753"/>
            <a:chOff x="5170044" y="2372369"/>
            <a:chExt cx="1035074" cy="124392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CB9A08-2F5C-7664-F075-9088F26896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2369"/>
              <a:ext cx="66569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84A05A-C7DA-B91C-EEBF-C1A080B4D4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79231" y="2702422"/>
              <a:ext cx="0" cy="9138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FFA34B0-65BD-D30B-FD52-EA9A3CF5E3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79231" y="3616289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246690C-A873-D829-3C47-B7D78076BE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66C0150-916E-8D19-5E49-18685E4C3E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C2A3A2-5BC6-5EFC-63E5-99441F0E9D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6E82BF-1CC8-A625-484A-5752F045C7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73790"/>
              <a:ext cx="0" cy="6385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DCE1D3-8476-A935-DC93-7E0A2ED16E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A2CAFE-4539-CF90-0AE8-D225B38966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58677" y="2372369"/>
              <a:ext cx="0" cy="2160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7DC550-F7AB-0997-B846-F6E4966084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7147150-D02A-503A-ED05-A0CFA804BA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170045" y="2702422"/>
              <a:ext cx="1091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578E79-1485-4E3E-EA1E-FF32E40833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170044" y="2439148"/>
              <a:ext cx="0" cy="2632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340D6B-580A-38BD-14B7-7C005D0C23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70045" y="2439148"/>
              <a:ext cx="1229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9FA144-7D2B-C482-6794-97A6891B4C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3061"/>
              <a:ext cx="1" cy="691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B30ADFD-22B1-E2B5-3442-9CF4AD3647D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6320576" y="2657898"/>
            <a:ext cx="717350" cy="965599"/>
            <a:chOff x="5279231" y="2369988"/>
            <a:chExt cx="925887" cy="124630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122438-74D2-26EE-6FF2-83208BA53E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3" y="2372369"/>
              <a:ext cx="74831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DF5509-F13E-45EF-DE74-7B9E66269C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79231" y="3616289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3AC84CA-171C-9EB6-0705-E1E1C7DB7A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A4FE35E-C84C-BB4F-2FE5-9561EA093D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059AAC-8FBE-911E-AB04-F97F7B10888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E3CEDB-0FEB-C74C-03B2-CD85346DFE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86038"/>
              <a:ext cx="0" cy="626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34685C-1642-4E50-8D52-794F8469CD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D71795-1CA9-F409-D13B-8C614EA9A5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61750" y="2402682"/>
              <a:ext cx="0" cy="1857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9DCE711-46EE-094F-FA24-407CF7286B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64906" y="2400301"/>
              <a:ext cx="763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C210D6-656B-6EB4-1AB1-850CCA02F2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41298" y="2369988"/>
              <a:ext cx="0" cy="350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F77D1CD-75C2-E889-5944-E1A6D385CD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B8D9D50-9DB1-40F6-F73E-8C2EA9ED7E9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92983" y="2373061"/>
              <a:ext cx="0" cy="12432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ACA5F0-480F-BCF0-636C-6F3D7A73D6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969424" y="2855468"/>
            <a:ext cx="23564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2D2BC4-D70D-A25C-8740-E6B8740B3C6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969424" y="2645921"/>
            <a:ext cx="2356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096FD3-242E-5DDF-3438-BBF8130DAE0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74187" y="2645921"/>
            <a:ext cx="0" cy="2095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352D5A3-A611-9996-8CCE-15CA0D76700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05064" y="2645921"/>
            <a:ext cx="1277" cy="2057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DED0A7-109D-CE1C-B1A0-3425FC000D6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971675" y="2649305"/>
            <a:ext cx="230741" cy="20839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BEA90B-7EDD-055B-5F3A-B1DE7956F8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75436" y="2649306"/>
            <a:ext cx="226143" cy="202405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818BB7-5D99-33B6-8B0C-2918A976A08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56880" y="2813416"/>
            <a:ext cx="1124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E7335CD-3EB6-3B1C-64F4-4AE963E4D49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709109" flipH="1" flipV="1">
            <a:off x="5316197" y="2135239"/>
            <a:ext cx="517487" cy="614478"/>
            <a:chOff x="7959396" y="3447836"/>
            <a:chExt cx="642798" cy="763278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5F611B3-6537-DB20-E775-B539D1DAEF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074284" y="3926432"/>
              <a:ext cx="5693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FFB9BA3-1864-5557-5686-E997AB54A75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466628" y="3496424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B6181AA-94C4-DD55-B304-0C8954FA533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882750" y="3734914"/>
              <a:ext cx="574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399132-7BF4-DD19-173C-C7958A2C83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7973506" y="3934284"/>
              <a:ext cx="0" cy="282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4FB5598-C46F-68E9-1694-47455A163B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05996" y="4006822"/>
              <a:ext cx="299" cy="146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195B967-06D8-CDC4-6DF6-9879327B7A4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69341" y="3949067"/>
              <a:ext cx="0" cy="142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E960D28-A879-6B1C-1B80-970892466A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16443" y="3737925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2E83AF-11FD-CCB1-B608-59E277EC4A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34438" y="3719304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6BF96F-FD6F-F15A-6070-2E17B975C28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55557" y="3698175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635B43-D1E5-6397-5116-947DB3698B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72790" y="3680953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292868-56CF-B9DF-C3E2-714EB04C1F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91813" y="3661902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C02CCE5-35D7-6559-DA58-17DFF61FA1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07843" y="3645345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0326E0-C04C-59AE-2BBA-64258638F01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27785" y="3625922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CE6173B-A8EC-FF92-55B1-BC0AEE4C5D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45744" y="3608558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BF64A58-29F6-89F2-58F0-E48C7DBC8D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87302" y="3721174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568D9C-D421-DEA4-7BF4-8972982DDE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963154" y="3919950"/>
              <a:ext cx="1170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6CB4713-4333-4F16-F790-7A3D7D1375D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44359" y="3999387"/>
              <a:ext cx="91583" cy="4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5BDD9F1-A55D-3EA1-F28F-9A72F041B4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70316" y="2655825"/>
            <a:ext cx="1447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C537742-EFB5-F4A9-7268-E2A8D23B042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15082" y="2557326"/>
            <a:ext cx="0" cy="984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7F19D-D420-197F-1184-A2BEAC9165D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15082" y="2208892"/>
            <a:ext cx="0" cy="1305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7277D9A-A2FB-F941-DB9E-B123E4041C7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61389" y="2208892"/>
            <a:ext cx="0" cy="4467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6299ABF-19AC-1703-C85A-4D271A6EE76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37467" y="2208892"/>
            <a:ext cx="0" cy="2456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F8FFC33-F499-9ED2-15B6-6248CE494A8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99920" y="2539701"/>
            <a:ext cx="3941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1F773AB-0E1D-05AA-BFB9-3EFAE93ACD5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436003" y="2421049"/>
            <a:ext cx="0" cy="1179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B7A0E2E-AA1F-FEF4-10F5-E8DADF1460C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436003" y="2423430"/>
            <a:ext cx="815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F2C813-CD4B-4E08-1AB2-CB9E518DC6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11085" y="2426969"/>
            <a:ext cx="3463" cy="1072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E811E4D-B2A9-D300-6A97-0D6D8CD234D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68977" y="2429350"/>
            <a:ext cx="0" cy="11153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B8969ED-62DB-6B4D-CC52-7C49BC1BD73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666221" y="2425036"/>
            <a:ext cx="77906" cy="7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9AC43A9-9342-D248-BFD1-CE7CC513695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66221" y="2501703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D801CE-A2D2-0978-6770-447B0085FC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744127" y="2421049"/>
            <a:ext cx="0" cy="823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FEA37F2-698D-C716-E8E1-E2AB1ED12FB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32664" y="2496940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82A5DC3-9460-62FE-41A2-211BC05EFC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36118" y="2454502"/>
            <a:ext cx="657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DAA0AF2-A503-8C68-9394-B8B8669B947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11224" y="2536249"/>
            <a:ext cx="1549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FEDA361-6760-0946-BE6E-4AC743D898F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97539" y="2455063"/>
            <a:ext cx="0" cy="84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4B0B17-5AC6-5757-01B9-F37FFBFE79D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02301" y="2540889"/>
            <a:ext cx="0" cy="1147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D1A351-86D8-7E12-88DB-9826937C929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04682" y="2655619"/>
            <a:ext cx="4442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BBC92C-D5A1-03AE-F1ED-CFDA217E6C7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726062" y="2208892"/>
            <a:ext cx="34323" cy="1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50F2ED6-4A8E-1C0C-E322-DF88FDC60C5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08837" y="2854093"/>
            <a:ext cx="0" cy="1129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384CA2C-5082-2CDC-8EAF-3C8FA31C3A3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73213" y="2353078"/>
            <a:ext cx="44595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58E931-A775-09B3-625D-CB07625193E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36399" y="2506362"/>
            <a:ext cx="33069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6799EBB-0A9E-9DAF-353E-36ED68223A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27463" y="297553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89D0A81-4418-78FF-1DAF-BFA69C2766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60351" y="297553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4C75BEE-CD8B-0C2D-EBEE-13BBE87905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31321" y="160351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6D6C0F3-EFBD-1F71-5167-70E7C3FAC36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76801" y="160351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762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451FCA9-1EF2-480A-49F3-77357CDA73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07247" y="2967040"/>
            <a:ext cx="110616" cy="46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0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building&#10;&#10;Description automatically generated">
            <a:extLst>
              <a:ext uri="{FF2B5EF4-FFF2-40B4-BE49-F238E27FC236}">
                <a16:creationId xmlns:a16="http://schemas.microsoft.com/office/drawing/2014/main" id="{505DA8E3-645E-D9AE-B7AD-EEEB7C26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building&#10;&#10;Description automatically generated">
            <a:extLst>
              <a:ext uri="{FF2B5EF4-FFF2-40B4-BE49-F238E27FC236}">
                <a16:creationId xmlns:a16="http://schemas.microsoft.com/office/drawing/2014/main" id="{505DA8E3-645E-D9AE-B7AD-EEEB7C26D6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28C609C-4C41-EB43-0679-33ECF01E5FA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18655" y="3781453"/>
            <a:ext cx="2244724" cy="742542"/>
            <a:chOff x="2238375" y="4924974"/>
            <a:chExt cx="2515748" cy="940842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93CA16B-DBC6-35E4-6EBD-2251037C94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95830" y="5165531"/>
              <a:ext cx="16313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E5E6B48-9F51-B34F-4DCD-6EBFA36D16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75312" y="5142671"/>
              <a:ext cx="0" cy="1919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3E82967-761D-49DE-16EB-31A4C937C5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73461" y="4929927"/>
              <a:ext cx="0" cy="2127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EA5A278A-EA55-9BD2-2D26-EADABDC789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75312" y="5146695"/>
              <a:ext cx="2981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228AF19-DB17-C6DA-882A-37E67B2248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8375" y="5330555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89D4B00-5ACF-543F-229D-06D57687C8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40155" y="5330555"/>
              <a:ext cx="0" cy="5352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6B52D77-D7D6-D458-399B-1C0D5C7DF08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8377" y="5865816"/>
              <a:ext cx="147760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CD162B5-A9E0-018E-C8D2-FD7C9AF16B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704638" y="5865815"/>
              <a:ext cx="104859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4347CC0-47D6-5C64-1C03-DF13B77D8A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54123" y="5330555"/>
              <a:ext cx="0" cy="5352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8CAA1C3-CC59-CBA7-B5C9-3916B5D864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612740" y="5325527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81DDF80-6C30-C48C-5FCD-1D91FD01C2C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609184" y="5142671"/>
              <a:ext cx="0" cy="1828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26151F7-D966-3212-F5B6-FEED432A69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14021" y="5145671"/>
              <a:ext cx="2951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68726BA-A05B-8FF5-AFB9-E5225949C0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314021" y="4929927"/>
              <a:ext cx="0" cy="2197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D711F5C-1D66-6A97-81E5-0C1335B6BB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3793467" y="4925904"/>
              <a:ext cx="560581" cy="40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BD9340C-364E-6B6A-790B-C70AC9DB12E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793467" y="4924974"/>
              <a:ext cx="0" cy="2501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FA2E771-625A-83CB-F026-13EA96C5C7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632567" y="4929927"/>
              <a:ext cx="0" cy="2337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10D6D8B-12E0-CAB2-6D0D-2C62CA2323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356250" y="4933950"/>
              <a:ext cx="27631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9ED967F-6041-1BE8-90EC-7DAB160D71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356250" y="4929927"/>
              <a:ext cx="0" cy="2337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5789EA3-0F5B-4593-D054-C522777BB9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93118" y="4928997"/>
              <a:ext cx="0" cy="2377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84D2D62-8FE8-A45C-CA3D-F52136D4C1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25422" y="4929927"/>
              <a:ext cx="56769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8BEB508-4DA1-33F8-65F9-9ECC6853F6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629856" y="5165900"/>
              <a:ext cx="16258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F4DF3D1-1633-F300-12F7-632830CC367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128589" flipH="1">
            <a:off x="6589287" y="3625846"/>
            <a:ext cx="1403175" cy="1322261"/>
            <a:chOff x="4249576" y="1780085"/>
            <a:chExt cx="1389999" cy="1309860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1D6625B3-A244-CC38-129A-C0607E4A7C5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D25AF381-74A8-7354-69A8-BD087618B5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72A9088-575B-4553-B25E-E40A6C7BC3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4967767" y="2835602"/>
              <a:ext cx="548498" cy="1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226474B-6EBD-CD78-AFDD-07BF4CF527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9647777-90E7-D279-9343-86B3E56DFD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06198B2-6402-0183-B211-282687D5FE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5247732" y="2371254"/>
              <a:ext cx="391843" cy="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B8CD9426-5DF7-653B-55A8-B24175CE6A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5368131" y="247830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FAD568D-D32B-D661-6B42-264DA43447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97179" y="2912001"/>
              <a:ext cx="1" cy="137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B865A56-D39D-654B-5CFD-F765F981E4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97946" y="2994476"/>
              <a:ext cx="181077" cy="6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516274F-1FBB-6AEF-F8C8-67B060BFD9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57223" y="2887755"/>
              <a:ext cx="1131" cy="2021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AA98E52-AA12-7900-CD59-972531B43D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845060" y="2106701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BCA4D3E-FC0A-5C99-433C-397D65D102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984370" y="1969129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74C2488-6D98-4BD9-A527-9FEF55BC7BB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76825" y="1950753"/>
              <a:ext cx="2716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4DF7D96-8FED-7E0C-61B7-AD1B0EAA7B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785183" y="2050904"/>
              <a:ext cx="19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57774B-BA00-FD04-0F73-67E93A2BEA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695814">
            <a:off x="6587354" y="2517271"/>
            <a:ext cx="1403175" cy="1322261"/>
            <a:chOff x="4249576" y="1780085"/>
            <a:chExt cx="1389999" cy="1309860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CA70AA6E-3208-E3C0-0F22-7B065401D9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8C8AB51-A240-2C95-C036-47DE64AE39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A2FFAA4-FB1F-1749-6412-0A1DCAB2DE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4967767" y="2835602"/>
              <a:ext cx="548498" cy="1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4E2D5CC-54D3-8ECB-D228-914364EFED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DA07A4E7-BF8E-3DFF-CF90-8F3F37E403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18B26A7-E4AB-4EB6-46D6-0EBC0D52F5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5247732" y="2371254"/>
              <a:ext cx="391843" cy="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437F85D-03FE-7905-FA54-78478ABF967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5368131" y="247830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58C555C1-2A50-72D2-E88C-30C725CF15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97179" y="2912001"/>
              <a:ext cx="1" cy="137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39FEC65-7769-AA29-1EBF-FC850F59AF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97946" y="2994476"/>
              <a:ext cx="181077" cy="6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FE03351-A7F8-DB65-7AB4-A4714BD6B0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57223" y="2887755"/>
              <a:ext cx="1131" cy="2021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A3FC1B9-F7D5-6201-FA17-61BF3CEBF2F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845060" y="2106701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D3C29BD6-DCF1-1D08-4526-3B636B5908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984370" y="1969129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1ADA42D-4C9D-CDC9-A0A6-0012D14407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76825" y="1950753"/>
              <a:ext cx="2716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BBB546-FB4A-D953-6C05-2B10506509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785183" y="2050904"/>
              <a:ext cx="19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F5E6B02-90CE-F778-89FD-9BC96B3ADE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1982823">
            <a:off x="8091835" y="3346435"/>
            <a:ext cx="1403175" cy="1322261"/>
            <a:chOff x="4249576" y="1780085"/>
            <a:chExt cx="1389999" cy="1309860"/>
          </a:xfrm>
        </p:grpSpPr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9BD54C17-947F-A6BA-6595-FDC964AC06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E0809E6-0756-AE7E-8C28-197314F718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D76694C-522D-9F55-AA48-48CDB41B58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4967767" y="2835602"/>
              <a:ext cx="548498" cy="1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50C5843D-8D95-19A1-0F24-1789264810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39D25DD-1C3D-A275-C75F-D1685BD193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2D8A15CE-B147-4111-1BA7-899B61AFFA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5247732" y="2371254"/>
              <a:ext cx="391843" cy="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E5C135F-F052-BDBE-8950-5E8003003A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5368131" y="247830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77A1E28-9B28-453C-4EC1-8170A5E442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97179" y="2912001"/>
              <a:ext cx="1" cy="137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DCB32086-5B81-2CEF-1527-EF22636E8E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97946" y="2994476"/>
              <a:ext cx="181077" cy="6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0DC5716A-1720-95F9-535C-64C2D49797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57223" y="2887755"/>
              <a:ext cx="1131" cy="2021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9C7E09DF-B6B7-C21C-F707-4CAC6B8D69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845060" y="2106701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675D3D5-4F01-BBE5-B627-56E3A0A5DE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984370" y="1969129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2D2A8D2-DC67-3957-961A-42DE2E7729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76825" y="1950753"/>
              <a:ext cx="2716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CECC5DC-6A38-89CD-769E-0B039C7E5A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785183" y="2050904"/>
              <a:ext cx="19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B3B495AD-F04F-7483-E461-F0702446E1D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 flipH="1">
            <a:off x="3002513" y="2947115"/>
            <a:ext cx="1248028" cy="1267309"/>
            <a:chOff x="4346888" y="1780085"/>
            <a:chExt cx="1236308" cy="125542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79C2A42-7521-779B-2817-FD658846CF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16961" y="2960430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6DEFD7D-BBB5-CE07-12B3-5722A942E1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175F38D-7F2F-0757-9304-49E6022BD7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76913" y="2640772"/>
              <a:ext cx="357317" cy="3587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59D0462-FB29-B473-86BC-AAB33C369B6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347100" y="2707761"/>
              <a:ext cx="281899" cy="2854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74A79E0-DFE3-91E0-3248-BD6CC7B19D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46888" y="1856746"/>
              <a:ext cx="851313" cy="850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B8DB751-42E3-F522-D164-FDB6E8A5F0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424799" y="2233920"/>
              <a:ext cx="158397" cy="1564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0125D36-F75C-A5F5-6DAA-7DEB373537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944245" y="2865746"/>
              <a:ext cx="129215" cy="1308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5D7B7180-B7AE-71EC-F57A-7EA7BBB538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780547" y="2865701"/>
              <a:ext cx="165470" cy="1698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D258B1E-B597-9B99-9083-7EC642DD1E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684918" y="2931517"/>
              <a:ext cx="101619" cy="1039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956610B-10F2-BDED-ACEC-84951BB298D1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 rot="10800000">
            <a:off x="4246270" y="702694"/>
            <a:ext cx="1925925" cy="768996"/>
            <a:chOff x="5042201" y="4849781"/>
            <a:chExt cx="2505075" cy="996839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F9133B2A-0F4C-7F7C-9EB2-180A1F084A0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849781"/>
              <a:ext cx="2505075" cy="996839"/>
              <a:chOff x="2238375" y="4854068"/>
              <a:chExt cx="2505075" cy="996839"/>
            </a:xfrm>
          </p:grpSpPr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F6722E6-E937-9932-AA8B-A47A0D55474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183712" y="4895337"/>
                <a:ext cx="1445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BCE8371A-206E-4C1A-5EDF-0A9C8EF9F6C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2378870" y="5168673"/>
                <a:ext cx="0" cy="1819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1B4109E-C5BF-5E9A-0D7B-3A2E91C54CA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2604904" y="4933952"/>
                <a:ext cx="0" cy="2347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5CD39E37-64B8-4D00-6F4E-C6BB970289D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2379799" y="5168664"/>
                <a:ext cx="22510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EE0AF3C0-5F8F-C0CF-5B53-9864B9E94E6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6F89F9CA-3403-7259-10B6-A6EA988B049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BCFF93E-0288-45F4-6C37-32823DCE900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BC18581-ED03-51C5-5B96-BDA1810C634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99BA5913-453F-ED3B-4DFD-6E1A1635815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10A1B5F1-AD5D-3838-CCC4-2039CAF9812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295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92FBBBC3-277E-87A6-E2E7-13A7414BE1E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4606052" y="5168672"/>
                <a:ext cx="0" cy="18199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978FBE3A-98A3-CE9C-3916-E4D174FACE0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4274293" y="5168664"/>
                <a:ext cx="33175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1693F46-EDAB-2C36-BCE9-8097C62F7C7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4274309" y="4933952"/>
                <a:ext cx="0" cy="2347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73C2FCC9-1DC8-4450-2242-81C50B0D431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829050" y="4933950"/>
                <a:ext cx="45146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98097D3-9CF9-4A0D-FB2C-B267CF07643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3855385" y="4933953"/>
                <a:ext cx="0" cy="27210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D8341C6F-D725-2240-F359-FCC1EBEE130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2605" y="5095518"/>
                <a:ext cx="2227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A494654-1075-A6C6-30ED-17A2F1B0BA1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7541" y="4858457"/>
                <a:ext cx="30506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C5821DFC-6FCE-AE6D-DA6D-9FF8FB6DAEC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6105" y="5105398"/>
                <a:ext cx="3065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6620DB8C-009B-B1A2-C2AF-836F6C0860D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3127174" y="4933952"/>
                <a:ext cx="0" cy="40711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43A3F3D7-6C04-BF7F-47A3-77C63115A00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5072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86DF031-5636-4240-D541-EEA1B973773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5702" y="4858457"/>
                <a:ext cx="0" cy="52663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DF8E296-D993-96D6-73AD-5DD8417E0F9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327541" y="4858457"/>
                <a:ext cx="0" cy="6038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471FDB87-D795-7EB3-D1A5-891BA446BD5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5161" y="4858458"/>
                <a:ext cx="313637" cy="250029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649F5CB-D8C1-CD33-97F2-D6168811FD0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330638" y="4854068"/>
                <a:ext cx="305064" cy="250029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4C8EFEF-A2D8-F276-9EAF-81239CCC6C8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32130" y="5380122"/>
                <a:ext cx="3065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3BFFEBB-8935-A145-64B2-2698ECACD80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2975581" y="5462265"/>
                <a:ext cx="35263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2F89A65-F9E2-324A-AB4B-0D334283852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2982039" y="5178282"/>
                <a:ext cx="0" cy="28089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A76B7A0-344D-E38B-F457-5E841EADBDD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2854062" y="5178282"/>
                <a:ext cx="0" cy="27163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2B2252F-8E91-9C39-23E3-4D0BE97251A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2709585" y="5026682"/>
                <a:ext cx="0" cy="42323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997B8B6-6C64-0737-935D-8E1AB0D611A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V="1">
                <a:off x="3184585" y="4895338"/>
                <a:ext cx="5198" cy="44615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F08277B-70FF-815E-BF8B-9104AB1AFD0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2853201" y="5178282"/>
                <a:ext cx="12883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14B4E80-EF79-A77E-B0A4-ACC9785AB53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2709585" y="5029774"/>
                <a:ext cx="41758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955F535-B5A4-1D4B-9778-588DCAF0846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127174" y="5341069"/>
                <a:ext cx="5951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2961351-E480-AD3A-5049-1E51AAC4AFE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2605" y="5121776"/>
                <a:ext cx="2227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06E0C91-4784-74F6-EA4D-E09818F1D28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2605" y="5148033"/>
                <a:ext cx="2227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6930A01-37A3-853C-A727-CA5C774F8EA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2605" y="5174291"/>
                <a:ext cx="2227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A0B107F-8BC9-10B0-22AE-F4621A50A4E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2605" y="5203635"/>
                <a:ext cx="2227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60B26F9-5F1D-EF55-1BDD-330DBD5D135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4110391" y="5178282"/>
                <a:ext cx="0" cy="2068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0385B87-41BD-D075-7442-76D1260994B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4399474" y="5609401"/>
                <a:ext cx="0" cy="2415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1CBCC20-2B92-464F-B271-1C7FFD21D3C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835255" y="5609401"/>
                <a:ext cx="0" cy="2415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7053C18-F72B-11DE-FD17-F76FC7FDD26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139790" y="5609401"/>
                <a:ext cx="0" cy="2415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C9AFF99-3935-301D-6C87-ECC54BE5B48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576779" y="5609401"/>
                <a:ext cx="0" cy="2415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884ADBB-7B21-6B93-8D87-1242846FE40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95204" y="5104200"/>
              <a:ext cx="0" cy="7424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493065D-E8D3-6E03-2F10-02095301ABC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77487" y="1858534"/>
            <a:ext cx="710415" cy="963753"/>
            <a:chOff x="5288182" y="2372369"/>
            <a:chExt cx="916936" cy="1243920"/>
          </a:xfrm>
        </p:grpSpPr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B525DAB-289B-7285-58F5-5A5FBE422F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2369"/>
              <a:ext cx="66569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6A6C9FA3-C9DA-94BB-1427-52271BEC29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88182" y="3616289"/>
              <a:ext cx="50063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75E6932E-80F9-268C-7A64-6C4B739F6C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F5A6E278-F136-F634-2D6E-C8FE38989C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79E65B6-33A3-9597-01B3-CF5DC04C6C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FBEF33E0-8754-9048-C84E-9D46164373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73790"/>
              <a:ext cx="0" cy="6385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90D5FA3B-C46F-E98F-6FF6-B7FC5631B63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8348DAB-77A5-11B2-1167-BC7EA991E9B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58677" y="2372369"/>
              <a:ext cx="0" cy="2160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55EEB9B-C53B-C8CC-DBA2-24CCDE09D3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86D9034-1C9D-CE07-96D3-C6062F51C3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3" y="2373061"/>
              <a:ext cx="0" cy="12401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6CE17C2C-2D04-E4B5-61CA-1EADC9AB026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5449993" y="1859071"/>
            <a:ext cx="717350" cy="965599"/>
            <a:chOff x="5279231" y="2369988"/>
            <a:chExt cx="925887" cy="1246302"/>
          </a:xfrm>
        </p:grpSpPr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A73E6289-71F9-FF20-CD5D-417F687952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3" y="2372369"/>
              <a:ext cx="74831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B4D1A31-6E0C-4374-F2A4-ED8D96B9BE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79231" y="3616289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36B6C1F-E6EE-EF5C-8940-61EBCC85CA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09556B3-2411-D02D-42AD-964C1D989D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667FAA0-9209-FC11-8D0D-45CFA20726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4BC6336-762E-5E44-0B14-7B9EAC1EFC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86038"/>
              <a:ext cx="0" cy="626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4F99872-0EA9-97CB-BE59-23BB4AB982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569DDA50-2CAB-0F93-FC20-1718CCEA66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61750" y="2402682"/>
              <a:ext cx="0" cy="1857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7F155D9-FB49-FEA2-4EB6-51D0111906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64906" y="2400301"/>
              <a:ext cx="763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25BD564F-CF8A-7E2D-415E-6CE70FB45A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41298" y="2369988"/>
              <a:ext cx="0" cy="350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EC0E42A6-EE4F-5C4F-3390-9146BF58BB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B07F54D-38CD-4949-B185-BCBB71919E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92983" y="2373061"/>
              <a:ext cx="0" cy="12432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9648BDC-10FE-6B3F-EEBB-D3FEA102253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95666" y="2051878"/>
            <a:ext cx="23564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34B95E3D-50BE-DBED-FCCE-5F00ED1A5E2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95666" y="1847094"/>
            <a:ext cx="2356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399B9001-7F5F-58CA-E3B7-E4CD2E2B93E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95666" y="1847094"/>
            <a:ext cx="0" cy="20240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3746063A-D6EE-7833-3E9E-B583A728757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2583" y="1847094"/>
            <a:ext cx="0" cy="20240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F806163A-DCDB-EE3E-6C2B-592E4FC458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97917" y="1850478"/>
            <a:ext cx="230741" cy="20839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9BFBB492-AC07-B9FD-1A5A-75880AC7CFF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01678" y="1850479"/>
            <a:ext cx="226143" cy="202405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79091A49-54E4-58C4-CB9D-36ADF11F450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86297" y="2014589"/>
            <a:ext cx="1124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EC4C5EEA-D34E-6749-3771-E9CE7144EC0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709109" flipH="1" flipV="1">
            <a:off x="4439264" y="1336412"/>
            <a:ext cx="517487" cy="614478"/>
            <a:chOff x="7959396" y="3447836"/>
            <a:chExt cx="642798" cy="763278"/>
          </a:xfrm>
        </p:grpSpPr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6463721-AE4B-57FC-0250-F63354E11D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074284" y="3926432"/>
              <a:ext cx="5693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8AF2FC44-7DF6-8296-98BC-C50DB840E48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466628" y="3496424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264B75CE-EB7A-276D-A006-7E026A807F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882750" y="3734914"/>
              <a:ext cx="574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151850B6-06D8-1AB2-6CA1-397691BB10C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7973506" y="3934284"/>
              <a:ext cx="0" cy="282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826FD93-30E5-761B-4587-4EEDC55CA28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05996" y="4006822"/>
              <a:ext cx="299" cy="146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D9A4C875-82AF-8018-91BA-BC88B77EB3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69341" y="3949067"/>
              <a:ext cx="0" cy="142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BB82F06-E1FF-F599-4F5F-0519E363D9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16443" y="3737925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BBB700D9-63E2-4C18-A47D-E5FBEA8B28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34438" y="3719304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0E6642F-0452-0782-D7E7-6B61DEB1F5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55557" y="3698175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AAE40009-45D1-9BD1-7542-7F9FAD3F36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72790" y="3680953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2957E20-87AE-A91B-C4A2-22672AD89F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91813" y="3661902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8537E39-5DF1-1FC0-770F-AFCC020FF1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07843" y="3645345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3B4970A8-003F-8D89-C413-E2815AA95A8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27785" y="3625922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BC50EF7-E227-29B8-67C9-51F90244C5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45744" y="3608558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743FB57-A44B-56EC-A407-0A13CB659A4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87302" y="3721174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D609157-F685-540B-BF36-C8D975743F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963154" y="3919950"/>
              <a:ext cx="1170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EFA12E6-59E3-39C8-7DF1-3908D9698B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44359" y="3999387"/>
              <a:ext cx="91583" cy="4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1AEBFAC-92D2-2C72-592D-57691D46B12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99733" y="1856998"/>
            <a:ext cx="1447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214EF0B8-20B8-54D3-EEC2-61BF8C678A8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44499" y="1758499"/>
            <a:ext cx="0" cy="984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954BD016-32D5-9F54-2229-ABCEC8BC24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44499" y="1410065"/>
            <a:ext cx="0" cy="1305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4DC9D44A-F982-83DE-36EE-EA0D10061EB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87631" y="1410065"/>
            <a:ext cx="0" cy="4467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6CDFEC3-5597-089F-0634-A51BAC6E5FE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66884" y="1410065"/>
            <a:ext cx="0" cy="2456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8E29098A-F11B-19C3-A578-9AB33DEA3D0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29337" y="1740874"/>
            <a:ext cx="3941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39897213-EC6A-5AD1-7B2A-A57ABAD26FF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65420" y="1622222"/>
            <a:ext cx="0" cy="1179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55F18F16-05CF-A79E-EFB9-41E5E29150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565420" y="1626984"/>
            <a:ext cx="815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A8045B16-3AC1-38F6-ECD9-940DC8C137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642883" y="1625761"/>
            <a:ext cx="0" cy="1099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31597EC-4149-4F79-5F26-16A4902ADC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98394" y="1630523"/>
            <a:ext cx="0" cy="11153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80639A1-EC9E-0B76-67CE-024893A074F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95638" y="1626209"/>
            <a:ext cx="77906" cy="7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451C6AC-A0DC-0615-AAD7-56CEB20888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95638" y="1702876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CFCCFA80-4EFC-B639-59AB-F5B1B1BBBF9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73544" y="1622222"/>
            <a:ext cx="0" cy="823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5A639B8-4B62-45BD-80B9-A0B7F8C70BB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62081" y="1698113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3139AEC8-605D-810B-83EA-A0F9D43F557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65535" y="1655675"/>
            <a:ext cx="657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FB7A590F-087E-8795-E560-5E3FC89787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40641" y="1737422"/>
            <a:ext cx="1549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2ED82CB4-4D8B-3DF8-9CF5-F821082D534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26956" y="1656236"/>
            <a:ext cx="0" cy="84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6E7EBF93-9422-61FF-9540-931E5584AA0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31718" y="1742062"/>
            <a:ext cx="0" cy="1147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8E207815-8BA7-08BC-E66A-3D7270DAEDB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34099" y="1856792"/>
            <a:ext cx="4442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EE2EF90C-27C8-84CE-0077-BF1FB6B7FDD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855479" y="1410065"/>
            <a:ext cx="34323" cy="1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66D766E8-E19A-CA3C-56F5-75D4EA58C2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16363" y="2054113"/>
            <a:ext cx="0" cy="162098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0F770130-DD91-2146-3AD9-EE85E468826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49993" y="2509294"/>
            <a:ext cx="0" cy="11658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1EA3943-C1D2-AFE4-E7BE-880D0B5509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84633" y="3675102"/>
            <a:ext cx="7341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D3ED862B-99DD-71A4-62EE-3C643361499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49993" y="3672721"/>
            <a:ext cx="148721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110B6CAD-3A4A-8FBD-A955-3EE9AEA7F76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05525" y="3785403"/>
            <a:ext cx="8381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71E25335-5844-D840-B97E-0852B05D7D5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277487" y="3363323"/>
            <a:ext cx="309166" cy="3093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8D6D4B40-A24D-604B-2BEA-7A3A1C8ECB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278578" y="3306888"/>
            <a:ext cx="55574" cy="5788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A33086A6-DE94-1B11-3255-AE9FEC37C838}"/>
              </a:ext>
            </a:extLst>
          </p:cNvPr>
          <p:cNvGrpSpPr>
            <a:grpSpLocks/>
          </p:cNvGrpSpPr>
          <p:nvPr/>
        </p:nvGrpSpPr>
        <p:grpSpPr>
          <a:xfrm rot="5400000" flipH="1" flipV="1">
            <a:off x="3830350" y="2810892"/>
            <a:ext cx="426594" cy="542427"/>
            <a:chOff x="8032846" y="3537336"/>
            <a:chExt cx="529896" cy="673778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AD4345FF-4C34-DFB4-269B-A2F9DC0B05A2}"/>
                </a:ext>
              </a:extLst>
            </p:cNvPr>
            <p:cNvCxnSpPr>
              <a:cxnSpLocks/>
            </p:cNvCxnSpPr>
            <p:nvPr/>
          </p:nvCxnSpPr>
          <p:spPr>
            <a:xfrm rot="18890891" flipH="1" flipV="1">
              <a:off x="8074284" y="3926432"/>
              <a:ext cx="5693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C93F6600-3D03-17ED-EB3A-783A95D482A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374943" y="3536839"/>
              <a:ext cx="187301" cy="1882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E2626EE-6CB9-62F0-9697-797A8A358F23}"/>
                </a:ext>
              </a:extLst>
            </p:cNvPr>
            <p:cNvCxnSpPr>
              <a:cxnSpLocks/>
            </p:cNvCxnSpPr>
            <p:nvPr/>
          </p:nvCxnSpPr>
          <p:spPr>
            <a:xfrm rot="18890891" flipH="1" flipV="1">
              <a:off x="8105996" y="4006822"/>
              <a:ext cx="299" cy="146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CE1C9770-E1AF-A4EA-0920-C75BBE1047FB}"/>
                </a:ext>
              </a:extLst>
            </p:cNvPr>
            <p:cNvCxnSpPr>
              <a:cxnSpLocks/>
            </p:cNvCxnSpPr>
            <p:nvPr/>
          </p:nvCxnSpPr>
          <p:spPr>
            <a:xfrm rot="18890891" flipH="1" flipV="1">
              <a:off x="8169341" y="3949067"/>
              <a:ext cx="0" cy="142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17690103-293D-3665-46A5-A49216F8261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26693" y="3784401"/>
              <a:ext cx="188299" cy="1893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A97F3503-808A-B7E7-57F2-2D0FE0309B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49388" y="3770198"/>
              <a:ext cx="183967" cy="1838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6D4BC03C-BDA2-CFC9-0F59-08D00BB73D8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67359" y="3748841"/>
              <a:ext cx="184128" cy="1839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EFAABD5-8EAC-114E-E0F9-C43F4290F85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89740" y="3730815"/>
              <a:ext cx="181911" cy="181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A91256E8-F30B-12AC-A9B8-56C5AC60A3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99679" y="3708561"/>
              <a:ext cx="190397" cy="1914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85CDF329-22AC-E3B2-61B7-A85AB6026B4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220427" y="3689476"/>
              <a:ext cx="188267" cy="1881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92A83684-6F04-0789-E8F2-A036720FF4F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242736" y="3676634"/>
              <a:ext cx="180876" cy="1807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7888CB1-DA65-9236-3DF9-126FB6C971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260694" y="3650604"/>
              <a:ext cx="186381" cy="1873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B5FF40D-9391-6F29-0786-6198691D2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6175" y="3721175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C1E35950-B9EB-3CAB-D62B-2346713DBB64}"/>
                </a:ext>
              </a:extLst>
            </p:cNvPr>
            <p:cNvCxnSpPr>
              <a:cxnSpLocks/>
            </p:cNvCxnSpPr>
            <p:nvPr/>
          </p:nvCxnSpPr>
          <p:spPr>
            <a:xfrm rot="18890891" flipH="1">
              <a:off x="8044359" y="3999387"/>
              <a:ext cx="91583" cy="4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6A9400B0-357E-C5C5-0010-DC1849EEB3D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234927" y="3202672"/>
            <a:ext cx="101611" cy="1012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585CB21-5B22-6A6C-D08F-2D617185781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230891" y="3481587"/>
            <a:ext cx="309166" cy="3093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53879070-BE8E-E487-9B77-8DE1BE31460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097884" y="3475973"/>
            <a:ext cx="134085" cy="13381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6211A2E3-0BC2-7295-2823-60B65B0BF22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36658" y="3786158"/>
            <a:ext cx="32607" cy="32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27C1CAB6-6F52-A225-B984-006CCBC391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7388594" flipV="1">
            <a:off x="8291803" y="3182231"/>
            <a:ext cx="485725" cy="530538"/>
            <a:chOff x="7959396" y="3552104"/>
            <a:chExt cx="603345" cy="659010"/>
          </a:xfrm>
        </p:grpSpPr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008E72B-2E59-1317-72B6-88F99EB4E8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074284" y="3926432"/>
              <a:ext cx="5693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515E98E-DC34-4EC3-544C-D10438388D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389750" y="3551646"/>
              <a:ext cx="172533" cy="1734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40D61024-68EC-BD94-2778-D94F80575E1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7973506" y="3934284"/>
              <a:ext cx="0" cy="282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55561022-507D-0AEA-BC87-7E82A3CA4F1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05996" y="4006822"/>
              <a:ext cx="299" cy="146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D4BB0F1F-CD25-0D7C-77AF-A02B4A1828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170356" y="3766655"/>
              <a:ext cx="108506" cy="2322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FA336A80-AC6A-FB30-7F54-B7750C0505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190504" y="3743734"/>
              <a:ext cx="110226" cy="2341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144D7161-1785-E33E-4C6A-381814C759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14603" y="3738196"/>
              <a:ext cx="102891" cy="2185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E234A364-1478-9B84-65D9-0EEAB95E04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29924" y="3711058"/>
              <a:ext cx="105246" cy="2271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9737EFC-B92D-EDDF-8DFC-358718AED0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49435" y="3691427"/>
              <a:ext cx="109175" cy="2313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D3C8C2A-8C42-A48E-ECC1-47CBAE5541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39351" y="3708401"/>
              <a:ext cx="169335" cy="1692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D9AFDBBA-B043-9848-78F6-CD547E4968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87772" y="3664222"/>
              <a:ext cx="102108" cy="2168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FA7ED0A7-057D-D3B2-7177-3FDC992AEC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310670" y="3642658"/>
              <a:ext cx="102347" cy="2191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2E61FC92-4D22-445F-4A25-8C5BFA39A9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96175" y="3721175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8490C7BB-6D6C-68F5-91D7-4BB8FD6CFF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963154" y="3919950"/>
              <a:ext cx="1170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8D76B822-F14E-6A53-6AC8-C3A4EC927C6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056666" y="3531671"/>
            <a:ext cx="294183" cy="14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B9B4780-0FA2-F9F0-2E3F-30ACF90CBF6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680384" y="3672721"/>
            <a:ext cx="37768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95212DB3-AA8E-7450-AB4C-77FB96E5F02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680384" y="3786157"/>
            <a:ext cx="4063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3716B5E-9E43-B4A6-55DE-56428DF71FD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084344" y="3717836"/>
            <a:ext cx="149723" cy="683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CC3C0AC6-3EAB-49E0-14ED-FD9BE4683B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680384" y="3787109"/>
            <a:ext cx="0" cy="1827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C9988791-4F71-916F-D668-97C054EC4F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680384" y="3486223"/>
            <a:ext cx="0" cy="1827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294E9AF7-DCD7-197A-AE9A-CC81DF8A458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235047" y="3512122"/>
            <a:ext cx="27240" cy="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478A7CDC-54C3-9781-2381-F93AB45E22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235047" y="3471163"/>
            <a:ext cx="89621" cy="409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ACEC8044-7E03-71AD-42F2-957C344FC8D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228163" y="3717836"/>
            <a:ext cx="81391" cy="1801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B86F335F-E9F8-5CEC-1E3E-37A68FE0E51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62586" y="3785363"/>
            <a:ext cx="0" cy="3205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1" name="TextBox 540">
            <a:extLst>
              <a:ext uri="{FF2B5EF4-FFF2-40B4-BE49-F238E27FC236}">
                <a16:creationId xmlns:a16="http://schemas.microsoft.com/office/drawing/2014/main" id="{FF1465C4-234E-ECE5-7406-13605ABE3C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99455" y="1551076"/>
            <a:ext cx="44595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D010D71F-A755-834E-EE18-38CE4EB756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7885" y="1710943"/>
            <a:ext cx="33069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AC8DCDE2-31D5-55ED-BF53-D7A88EC17C8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14914" y="3638002"/>
            <a:ext cx="960519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2B8570E-82C3-F70C-5872-424BDD42442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907093" y="3059663"/>
            <a:ext cx="960519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15D476B4-15DD-E010-F908-1A4CCD8EC88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53705" y="2173528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758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66876F02-F294-1F7C-F68F-AE9B333A215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86593" y="2173528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DDDBA160-BDB0-8212-F0A5-12937B03F5D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42918" y="4101644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770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0B242FCC-58FA-D03C-2BCF-30434B532B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28109" y="382611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768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3560A6C7-BBA1-200B-18A2-502E31516B7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69637" y="310351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766</a:t>
            </a:r>
          </a:p>
        </p:txBody>
      </p:sp>
    </p:spTree>
    <p:extLst>
      <p:ext uri="{BB962C8B-B14F-4D97-AF65-F5344CB8AC3E}">
        <p14:creationId xmlns:p14="http://schemas.microsoft.com/office/powerpoint/2010/main" val="5868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F9AF322D-726E-EB96-ABE3-9BFC36C4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4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FE93158E-D57D-6CA0-0A8D-2B75F9F5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8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9547EB65-3AAB-1FFE-7AC8-7C327CE9B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2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print of a building&#10;&#10;Description automatically generated">
            <a:extLst>
              <a:ext uri="{FF2B5EF4-FFF2-40B4-BE49-F238E27FC236}">
                <a16:creationId xmlns:a16="http://schemas.microsoft.com/office/drawing/2014/main" id="{6E6E610A-94A2-25A3-9080-3041787C7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9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97398A66-4CEE-EBBA-5223-32273739A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97398A66-4CEE-EBBA-5223-32273739A8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DBF4959-A49F-FFA6-2C23-9517C7AD3A0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06748" y="3829812"/>
            <a:ext cx="2235200" cy="823912"/>
            <a:chOff x="5042201" y="4921617"/>
            <a:chExt cx="2505075" cy="10439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8CF124-780F-EF6B-C198-7FBDBAA817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921617"/>
              <a:ext cx="2505075" cy="1043942"/>
              <a:chOff x="2238375" y="4925904"/>
              <a:chExt cx="2505075" cy="104394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1E60A42-63EA-9AFA-A77C-B08C796537F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3191187" y="5150801"/>
                <a:ext cx="165065" cy="114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6951499-361C-D455-D1B0-FFD800721CD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85986" y="5070259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2B6B829-D2C9-011C-9F68-802C63C80BA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25422" y="4933950"/>
                <a:ext cx="0" cy="13630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05970AD-CD91-8644-972C-9B0AB4C81A9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85986" y="5074282"/>
                <a:ext cx="23943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BEB3866-58B3-7AB0-FBE5-C901BB7DE13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30555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93ADDC8-C27F-EB5D-289A-A6CA9CCEEE3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30555"/>
                <a:ext cx="0" cy="52017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EAE5CC1-3CD4-8707-D92E-3C192A50ED4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7" y="5850732"/>
                <a:ext cx="147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A4C7CEF-0AB1-6FF0-56C5-C728A3ACD68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929479" y="5850731"/>
                <a:ext cx="81397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87BF8A4-EB53-6910-7DE2-CBA8E514C2B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30555"/>
                <a:ext cx="0" cy="52017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F0AA50-5349-76B1-2EF0-EFF801C5939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599397" y="5334578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645EBF-D1A2-3F6F-28F3-9226D54F14B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595839" y="5082327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7B10FE7-5444-40C9-C67E-F67448D7626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54048" y="5078304"/>
                <a:ext cx="24179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DD0F97D-1D6A-ADAC-611F-BF9BBD6D24F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54048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0495309-D7A8-B89D-66F9-D2A73C9E373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3793467" y="4925904"/>
                <a:ext cx="560581" cy="40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5547773-6D25-1324-9BEA-843C0A38E6E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793467" y="4929927"/>
                <a:ext cx="0" cy="222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008F5AD-1A55-C069-1E49-F162B1271B5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633754" y="5151943"/>
                <a:ext cx="1597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64FE265-596A-45E5-AC4E-FFA3341F77A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3635686" y="4933950"/>
                <a:ext cx="0" cy="22533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0771660-EEA3-1547-C362-C133B574B6B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358962" y="4933950"/>
                <a:ext cx="27479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5FAA3A7-A9CE-7C5E-3DF4-7ED42772153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356287" y="4932808"/>
                <a:ext cx="0" cy="2179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249DDFB-E21A-AE50-4C11-46686C80BCD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93120" y="4933950"/>
                <a:ext cx="0" cy="2179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1C6B12D-A89D-8721-6DE1-47730278E73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25422" y="4929927"/>
                <a:ext cx="56769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4B5D68-566D-E484-38E7-452C71700FF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3710641" y="5850730"/>
                <a:ext cx="0" cy="1191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24D2FC5-AA15-7B38-ECC9-018A79A28DC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3928589" y="5850730"/>
                <a:ext cx="0" cy="1191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F9C013E-2042-B0CC-165D-3A221E3B8B7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710641" y="5963812"/>
                <a:ext cx="21794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64AA48-23E9-33F4-6544-A21E40D38FC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97496" y="4935793"/>
              <a:ext cx="414" cy="9049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9F3C9F-307A-B835-8F8E-BD73A138077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128589" flipH="1">
            <a:off x="6577381" y="3671088"/>
            <a:ext cx="1403175" cy="1322261"/>
            <a:chOff x="4249576" y="1780085"/>
            <a:chExt cx="1389999" cy="130986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6D310E-3A9B-874C-191F-8DB7364871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22CABE-965C-1468-70CD-89CB02028A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85A3DC-2417-77DE-EB4A-DB69DC964B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4967767" y="2835602"/>
              <a:ext cx="548498" cy="1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FD002-24FD-F3B2-C61E-F11DA9B029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D80623-855B-348A-21AA-D02DECC0E4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C9BF23F-7B6C-217B-DCE3-7D7BFE8B8C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5247732" y="2371254"/>
              <a:ext cx="391843" cy="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B46E61-004E-DAB5-6189-478FC91920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5368131" y="247830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A0E0B3-7D31-EA13-B13A-3D10B58C3D9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97179" y="2912001"/>
              <a:ext cx="1" cy="137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FECEC3-9200-020A-E96A-6895FE29FC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97946" y="2994476"/>
              <a:ext cx="181077" cy="6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7ED83C-74C1-35FD-0A86-B52FC6CDE14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57223" y="2887755"/>
              <a:ext cx="1131" cy="2021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B25ED7-4FCC-9D0A-FD89-45321EF191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845060" y="2106701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159692-31F8-0527-14F8-2E851AEF14A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984370" y="1969129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CD88DA-80C2-440B-D336-F3C9CB708B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76825" y="1950753"/>
              <a:ext cx="2716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6876722-0A18-913B-8344-4522E9E3AA3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785183" y="2050904"/>
              <a:ext cx="19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6964AC-6898-8DCD-B4B9-43E96E6DF2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695814">
            <a:off x="6575448" y="2562513"/>
            <a:ext cx="1403175" cy="1322261"/>
            <a:chOff x="4249576" y="1780085"/>
            <a:chExt cx="1389999" cy="130986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14C091-0C82-2A47-5E29-8F792D3AC72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003A454-72F4-E1FF-C3E3-B200727B33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C05A16-8C24-598C-B3A1-4D56F3D88C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4967767" y="2835602"/>
              <a:ext cx="548498" cy="1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2401DE-5B16-64C3-0016-3E6F160B70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D932D63-857B-082A-7CA6-DD99906730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30DA6E-0761-98B3-C515-95647606AA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5247732" y="2371254"/>
              <a:ext cx="391843" cy="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E73752-82B8-AB43-EEEF-A8571F3FE5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5368131" y="247830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0E4BC5-3163-94BA-B838-8077C77C124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97179" y="2912001"/>
              <a:ext cx="1" cy="137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CDFC85-1A2D-36CF-6DD9-660CA671FC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97946" y="2994476"/>
              <a:ext cx="181077" cy="6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EAB2AA-3292-09E7-5A17-937526BA19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57223" y="2887755"/>
              <a:ext cx="1131" cy="2021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7FBD714-9D9B-EC0E-945C-07DD7E5413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845060" y="2106701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C7BCD36-45DE-E057-F575-61AD5AD4BF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984370" y="1969129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7D58B1-175B-65C9-0A9F-B172042A9D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76825" y="1950753"/>
              <a:ext cx="2716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1060F0-D8E3-55E7-1988-F1969C72BE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785183" y="2050904"/>
              <a:ext cx="19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B4C874-D45E-2011-1F84-90AC467124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1982823">
            <a:off x="8079929" y="3391677"/>
            <a:ext cx="1403175" cy="1322261"/>
            <a:chOff x="4249576" y="1780085"/>
            <a:chExt cx="1389999" cy="13098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B4288A-9B29-B84F-81BB-8EE419BF64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8B9ABDD-A4B2-3E15-F8BF-44D511D5D2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E89947-085F-94EB-4454-019D8ED5BC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4967767" y="2835602"/>
              <a:ext cx="548498" cy="1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C73030-AC6A-21A0-AD8D-4C2CDB5BE0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29A2E76-ADDF-CBCD-5028-8C654EBB10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3060C3-1658-D0A1-9567-DD98BA77A7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5247732" y="2371254"/>
              <a:ext cx="391843" cy="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2AB6A7E-94DC-6F66-1715-73DB299B358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5368131" y="247830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38E250-6794-25AA-538C-AC74F15771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97179" y="2912001"/>
              <a:ext cx="1" cy="137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1C63420-E7E7-A2A9-A0B7-4299C53A42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97946" y="2994476"/>
              <a:ext cx="181077" cy="6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336A38-952C-44AF-C0E4-49136DE834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57223" y="2887755"/>
              <a:ext cx="1131" cy="2021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E55EBE-3FFD-73F0-9D60-36104606C41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845060" y="2106701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22C32E-538B-5083-F7BB-ED267297B4A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984370" y="1969129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C02C7-2DC7-6BDB-5908-C141B3E57C1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76825" y="1950753"/>
              <a:ext cx="2716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47BB87-8490-A3E7-C8B1-A230E927C4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785183" y="2050904"/>
              <a:ext cx="19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EBF8082-DD1A-5999-9993-39327DEE37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 flipH="1">
            <a:off x="2892369" y="2937406"/>
            <a:ext cx="1403175" cy="1322261"/>
            <a:chOff x="4249576" y="1780085"/>
            <a:chExt cx="1389999" cy="130986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B915DB4-BDFD-52BB-93EA-B2B78ABD43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893F54-A101-8CD1-8FEB-EBE2488F7F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682DD2-BFDF-DC7C-B481-859396D9149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4967767" y="2835602"/>
              <a:ext cx="548498" cy="1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2A2A977-6CC7-5AEC-04CA-F584425EEF3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052962A-8F14-5ABF-DCA4-C492F639CE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850F60-E8C9-B671-CDF1-9FB4B36933A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5247732" y="2371254"/>
              <a:ext cx="391843" cy="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1AD3D12-C14F-49D3-230D-683FD06C3C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5368131" y="247830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829316-D9A7-2B08-EE64-5AD7F44F6F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97179" y="2912001"/>
              <a:ext cx="1" cy="137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296834F-890F-6196-4CAF-481096A87D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97946" y="2994476"/>
              <a:ext cx="181077" cy="6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D4082B0-EBA6-9461-C19C-13069A60C0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57223" y="2887755"/>
              <a:ext cx="1131" cy="2021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A53C0B9-BB74-078E-F235-C48ED0ED7B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845060" y="2106701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D8458F5-4109-4CF5-6F6D-5D8FFC8AC9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984370" y="1969129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B56B47F-2B0B-9F6A-F405-741C7AE5CA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976825" y="1950753"/>
              <a:ext cx="2716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3043BD5-748A-7199-3BE7-43F9E0D902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785183" y="2050904"/>
              <a:ext cx="19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15A6A66-F4B0-5BAF-00BF-0884D83AB3B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4234364" y="747936"/>
            <a:ext cx="1925925" cy="768996"/>
            <a:chOff x="5042201" y="4849781"/>
            <a:chExt cx="2505075" cy="99683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8BADB80-A292-45D1-CEAD-A5516C26955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849781"/>
              <a:ext cx="2505075" cy="996663"/>
              <a:chOff x="2238375" y="4854068"/>
              <a:chExt cx="2505075" cy="996663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F187C60-1210-3C02-3031-60D0329B774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325161" y="5055394"/>
                <a:ext cx="2380" cy="500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E066CEE-E506-A96E-5B96-E02505BF077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 flipV="1">
                <a:off x="3157537" y="5055391"/>
                <a:ext cx="170004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D9EC7D1-F370-22DA-07CB-64A1254335B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81928FE-3B36-2E70-78D9-E0CBED99CDE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BF187E-B673-088C-E085-D9506832170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78870" y="5086350"/>
                <a:ext cx="2714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7C077E4-3A08-5259-BD2C-187E8195238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3837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9EC6D42-8208-4D71-9F38-554083D93E9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8925035-488E-CF79-E0E0-EAC08056E93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C7FA4C8-81AF-DA9F-8A5D-353C6414554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B2E9FE8-AE9F-B646-8654-7D5DF741715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3450" y="5350669"/>
                <a:ext cx="0" cy="500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B6385E0-7517-CE6C-DFA4-C774E3A5894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2955" y="5350669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77A8C4D-E23D-2162-B697-2218F0F8234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02955" y="5086350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6C4147F-82DF-4774-1452-67AE0F74FAC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36256" y="5086350"/>
                <a:ext cx="2666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4427432-5FDA-B93D-3E02-B0CE78B4C66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36256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88A96DF-996D-B9B8-A6F2-6AB7CB490EC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829050" y="4933950"/>
                <a:ext cx="50720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C13E476-2122-BAF5-7431-5CE32F7FD2F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29050" y="4933950"/>
                <a:ext cx="0" cy="1214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91C8F35-D638-1F4F-F964-0DFB5FC6ED2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2605" y="5055394"/>
                <a:ext cx="19644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93D69BD-17CC-485D-2128-1DDE43615C0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632605" y="5058480"/>
                <a:ext cx="0" cy="500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91A5D4D-57F2-328C-D89F-33994F0E73F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7541" y="4858457"/>
                <a:ext cx="30506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427CB2A-A55F-4F52-F8E8-08E5609AE6C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6105" y="5105398"/>
                <a:ext cx="3065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09ADA2D-FC94-0002-D58E-32024968FA7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57536" y="4933950"/>
                <a:ext cx="0" cy="1214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81943D8-4423-1A50-68B2-D3EA668297C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50331" y="4933950"/>
                <a:ext cx="50720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4F6861C-5153-7572-B8F4-06AF553F1E8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635702" y="4858457"/>
                <a:ext cx="0" cy="20002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6AD698C-6326-C2CD-9838-7BC4E4F2458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327541" y="4858457"/>
                <a:ext cx="0" cy="20002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0BEC5A9-97C6-2FD2-50C1-F4ACF5D68AF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 flipH="1">
                <a:off x="3325161" y="4858458"/>
                <a:ext cx="313637" cy="250029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70AF30B-A8AB-891C-DF02-11CA67E8C03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3330638" y="4854068"/>
                <a:ext cx="305064" cy="250029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CD78B41-5FA6-493A-65B1-B43DFC2D1A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95204" y="5104200"/>
              <a:ext cx="0" cy="7424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7159930-84F5-5AF7-539A-9DA8FB9D926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174051" y="1903776"/>
            <a:ext cx="801945" cy="963753"/>
            <a:chOff x="5170044" y="2372369"/>
            <a:chExt cx="1035074" cy="124392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D1BE0C-84EC-7806-DEB4-53D926DAB5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2369"/>
              <a:ext cx="66569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C360AB7-5666-61A9-AB2C-D089E414D3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79231" y="2702422"/>
              <a:ext cx="0" cy="9138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E628AB1-3A65-EF85-CBED-021D4E2A77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79231" y="3616289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CC6FE1C-F22A-448D-E345-B400A5F6FD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DB01099-CBC2-228A-57AC-37CFC7BA74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BFBDDF3-8549-DD0B-32A3-1BB34B32A8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9467AF3-8DED-85C7-616E-81E896759BB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73790"/>
              <a:ext cx="0" cy="6385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F8E2AF1-7832-9989-3D10-63D566E8456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7B56A7C-0F62-2A5A-AE44-F2A5CFAA7D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58677" y="2372369"/>
              <a:ext cx="0" cy="2160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120366-B536-8F26-3474-6A205151E5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3357132-6F3D-7E9B-C125-3BF112CFD9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170045" y="2702422"/>
              <a:ext cx="1091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94D8531-9E37-5C25-1297-112A900E4F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170044" y="2439148"/>
              <a:ext cx="0" cy="2632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2CB964E-79B7-A371-E199-E685743352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70045" y="2439148"/>
              <a:ext cx="1229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74B0D8F-2A75-B67F-62E6-70B7140969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4" y="2373061"/>
              <a:ext cx="1" cy="691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68EED53-2E66-51DA-897F-56714D7333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5438087" y="1904313"/>
            <a:ext cx="717350" cy="965599"/>
            <a:chOff x="5279231" y="2369988"/>
            <a:chExt cx="925887" cy="1246302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BF22B1E-4AA4-11D7-F263-0344D1F4E8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92983" y="2372369"/>
              <a:ext cx="74831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8861273-571B-852D-18FB-71A892479E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79231" y="3616289"/>
              <a:ext cx="5095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96C4428-5635-6636-08FB-B09E17F297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86438" y="3476628"/>
              <a:ext cx="0" cy="136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9EE7D39-7D3D-AA76-0767-D54EE1333A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86438" y="3476628"/>
              <a:ext cx="27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0B59938-80A0-FFCA-29E2-DB4690FD6B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3" y="3212308"/>
              <a:ext cx="0" cy="264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0826E63-6562-FB08-1329-9B1E8BA15E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05118" y="2586038"/>
              <a:ext cx="0" cy="6262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06088CC-0D60-01DF-4B21-26DE13FB2E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963742" y="2586038"/>
              <a:ext cx="2413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4E8E5BB-9F49-3409-7703-F20765B2E0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961750" y="2402682"/>
              <a:ext cx="0" cy="1857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A3BE79A-B967-8F75-DD29-6D199B35672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964906" y="2400301"/>
              <a:ext cx="763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BE2B016-E73B-8215-6F40-F5E5EF7C84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41298" y="2369988"/>
              <a:ext cx="0" cy="350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042A22-742D-D603-E2C8-20AB57D003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56614" y="3212308"/>
              <a:ext cx="1485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CF0C610-8C8E-E571-0B11-189EEFD620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292983" y="2373061"/>
              <a:ext cx="0" cy="12432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D217A62-38CB-740C-869C-B5AC6F61C1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83760" y="2101883"/>
            <a:ext cx="23564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FE90AF2-3F2A-3A95-A2AF-B6B4970A6E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83760" y="1892336"/>
            <a:ext cx="2356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4002736-01F1-229C-AD90-0329E1B0DAB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88523" y="1892336"/>
            <a:ext cx="0" cy="2095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00A8563-5AA3-25F3-ED1B-3888B96D6B3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319400" y="1892336"/>
            <a:ext cx="1277" cy="2057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36093A8-2512-5257-6EAC-85913E736C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86011" y="1895720"/>
            <a:ext cx="230741" cy="20839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F518798-1933-8A6C-3ADB-1EB5087213E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89772" y="1895721"/>
            <a:ext cx="226143" cy="202405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19FBCF9-E9CC-624E-3E35-415573AD5D5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74391" y="2059831"/>
            <a:ext cx="11245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1BE6A6F-DECA-C018-404F-646988B66D4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709109" flipH="1" flipV="1">
            <a:off x="4433708" y="1381654"/>
            <a:ext cx="517487" cy="614478"/>
            <a:chOff x="7959396" y="3447836"/>
            <a:chExt cx="642798" cy="763278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F1FDFFA-FF7A-2845-4CDD-62CD99C0F2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074284" y="3926432"/>
              <a:ext cx="5693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EA7A825-8DA4-18F1-8C7B-1D4540D6FA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466628" y="3496424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5E16884-BC55-7C52-DF2B-F539706182B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882750" y="3734914"/>
              <a:ext cx="574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9E52F38-3B47-8FAA-F208-F8FE61C6E8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7973506" y="3934284"/>
              <a:ext cx="0" cy="282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FC4B018-9DA6-33C2-6FF1-6785A42769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05996" y="4006822"/>
              <a:ext cx="299" cy="146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5FE56B7-5796-2A10-1076-ED21E4D7D0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69341" y="3949067"/>
              <a:ext cx="0" cy="142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E3B439-73DB-6666-8D7F-EDD0B73E05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16443" y="3737925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F4439F1-0496-0D81-061A-5D8F90E9BE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34438" y="3719304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350645A-129F-110E-5F3A-8C6399A72FD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55557" y="3698175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E75CC14-9FB8-A526-5D45-0D89CC3C61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72790" y="3680953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A54B42-94A5-36B5-3A7B-2396B1A570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91813" y="3661902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5940BD0-FAEC-DA1F-8D76-5C62573D9ED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07843" y="3645345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6951C57-BB34-E451-BE25-B6646CD07A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27785" y="3625922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C3B777D-C01B-4D1C-5815-1C37840906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45744" y="3608558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719B2C2-76F3-4047-4794-1A042BCC76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87302" y="3721174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5DD0C76-BCA5-D203-623D-CC930BF5D2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963154" y="3919950"/>
              <a:ext cx="1170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92611AF-021D-38E4-A479-11E570199E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44359" y="3999387"/>
              <a:ext cx="91583" cy="4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78B8840-D083-D413-159C-3EB9760F7F7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87827" y="1902240"/>
            <a:ext cx="1447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7723061-A1B8-4340-390D-B5913557BCC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32593" y="1803741"/>
            <a:ext cx="0" cy="984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877AE8-F5DB-4725-CF8B-C45E9C9068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32593" y="1455307"/>
            <a:ext cx="0" cy="1305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95B4838-5F8E-8494-C9B8-FBABA4896B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75725" y="1455307"/>
            <a:ext cx="0" cy="4467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E291609-1E33-359A-6382-D191C25DCD2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54978" y="1455307"/>
            <a:ext cx="0" cy="2456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22A20DF-5112-E757-7468-8840B9C9DDA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17431" y="1786116"/>
            <a:ext cx="3941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E706A84-9698-27A3-41CE-6142AFDE60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53514" y="1667464"/>
            <a:ext cx="0" cy="1179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4CAD2FB-D4C5-EEF1-6B72-397AB85DBF8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553514" y="1669845"/>
            <a:ext cx="815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9290EBF-9FDC-A35E-E138-F36CC02D4B2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628596" y="1673384"/>
            <a:ext cx="3463" cy="1072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8C2B166-EC1F-B803-8184-7D7F5E4E340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86488" y="1675765"/>
            <a:ext cx="0" cy="11153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0C335EA-4815-54E6-F510-87B9038B78D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83732" y="1671451"/>
            <a:ext cx="77906" cy="7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BCC78E-E9AB-260B-1DFD-793C358A756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83732" y="1748118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6E0F2C4-3167-46D9-F2A6-3FD0D376E76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61638" y="1667464"/>
            <a:ext cx="0" cy="823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D3A5609-3D41-2858-72B1-284BEB7E9AF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50175" y="1743355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5EFEFA9-BEB0-3BB6-18C3-6C1777D9E33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53629" y="1700917"/>
            <a:ext cx="657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7EFA330-B6F6-76E7-85E3-2C053B3EA33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28735" y="1782664"/>
            <a:ext cx="1549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C8695E-1934-62DD-58E6-293AE63938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15050" y="1701478"/>
            <a:ext cx="0" cy="84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85D7EFF-B206-F706-462C-6B22CA9632E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19812" y="1787304"/>
            <a:ext cx="0" cy="1147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1D0DCD6-6AC6-B1F7-3829-66D150581E5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22193" y="1902034"/>
            <a:ext cx="4442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9382D03-F450-FFF8-FF3E-9024EC6C7E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843573" y="1455307"/>
            <a:ext cx="34323" cy="1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A997E97-968E-0AC3-E6C3-676CF16023B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04457" y="2099355"/>
            <a:ext cx="0" cy="162098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B6A31E-F7FB-6EBB-EA05-0492D3E5CB8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38087" y="2554536"/>
            <a:ext cx="0" cy="11658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84D4294-6B7C-03E9-B05A-59D6EAF3785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72727" y="3720344"/>
            <a:ext cx="7341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D7F25DC-CDB8-BAF8-B3F3-1C02CFE894F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38087" y="3717963"/>
            <a:ext cx="148721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6CA85A6-FF85-69B2-3ACC-D905C61912A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93619" y="3833026"/>
            <a:ext cx="8381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E87A4C1-FECA-E6FA-3C5C-2D55D9E7B5A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265581" y="3408565"/>
            <a:ext cx="309166" cy="3093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781EC97-CA62-C500-AA0D-0B69EDA11C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266672" y="3352130"/>
            <a:ext cx="55574" cy="5788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6568808-9C75-C1E5-4649-97CB8EA7EB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 flipV="1">
            <a:off x="3784978" y="2902255"/>
            <a:ext cx="485725" cy="530538"/>
            <a:chOff x="7959396" y="3552104"/>
            <a:chExt cx="603345" cy="65901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EE3B143-1EC6-C8C8-A4B9-A3BE1248921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074284" y="3926432"/>
              <a:ext cx="5693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68F3D77-848B-48E0-51D7-BD3A7DC63F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389750" y="3551646"/>
              <a:ext cx="172533" cy="1734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BA8BB1A-B335-A3AC-9140-E81EF2E009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7973506" y="3934284"/>
              <a:ext cx="0" cy="282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B15CEC9-5AD2-A553-3E60-939E71C09A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05996" y="4006822"/>
              <a:ext cx="299" cy="146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7895533-1215-3148-BE10-3C818DF8D2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69341" y="3949067"/>
              <a:ext cx="0" cy="142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6C7E-114D-25BF-BC40-402C14DC84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146083" y="3803791"/>
              <a:ext cx="168961" cy="1698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913899F-B85B-397C-C99C-367653852F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166156" y="3786966"/>
              <a:ext cx="167193" cy="1670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11B52C0-CA00-5705-C406-FCC37169DB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186208" y="3767690"/>
              <a:ext cx="165272" cy="1651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EE300BF-5858-7B1C-E2D0-093218E6E8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05923" y="3746997"/>
              <a:ext cx="165722" cy="1655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31D57D-26E8-6344-9132-1A4EBEFF9C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22601" y="3731483"/>
              <a:ext cx="167537" cy="16842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C71ED0E-B5B2-85A6-E232-E86BE95F58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39351" y="3708401"/>
              <a:ext cx="169335" cy="1692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FF48F07-CAE2-DA95-8B42-9B2E46A015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62540" y="3696438"/>
              <a:ext cx="161065" cy="1609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01F8373-F8C3-EC79-F67C-04AFBA8B45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80884" y="3670796"/>
              <a:ext cx="166244" cy="16712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2CF2346-9D2B-F80A-CC69-D418C62567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96175" y="3721175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44BBFF4-1B7A-EF28-B104-A217514E6F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963154" y="3919950"/>
              <a:ext cx="1170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3C1D583-8EF7-8EA0-3305-90DF4D2B25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44359" y="3999387"/>
              <a:ext cx="91583" cy="4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02F47E1-1037-DF35-E6C2-550371DFDF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223021" y="3247914"/>
            <a:ext cx="101611" cy="1012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92ED609-DBD1-8550-1024-9F0A8AF37F7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218985" y="3526829"/>
            <a:ext cx="309166" cy="3093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B5A9223-BD0E-E8AE-9E35-7BDD53C02CC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085978" y="3521215"/>
            <a:ext cx="134085" cy="13381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12B7926-A1C2-5FEA-471A-0FBD8C29336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24752" y="3831400"/>
            <a:ext cx="32607" cy="32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31BBAF-4036-C36C-3551-BB7BAFD316D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7388594" flipV="1">
            <a:off x="8279897" y="3227473"/>
            <a:ext cx="485725" cy="530538"/>
            <a:chOff x="7959396" y="3552104"/>
            <a:chExt cx="603345" cy="65901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8985CD8-FCAE-5FB6-BB4A-2FC93B1D31F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074284" y="3926432"/>
              <a:ext cx="5693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6AD0438-BC6F-8C96-868F-ED3603171A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389750" y="3551646"/>
              <a:ext cx="172533" cy="1734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6F3DD99-D584-6E2E-36FE-24963A4A3F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7973506" y="3934284"/>
              <a:ext cx="0" cy="282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5062773-55C4-9DC5-1C38-61355F06A3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05996" y="4006822"/>
              <a:ext cx="299" cy="1465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4F55560-458A-3198-8082-305DE4076B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170356" y="3766655"/>
              <a:ext cx="108506" cy="2322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54B3F00-A22E-587C-44BA-566B574897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190504" y="3743734"/>
              <a:ext cx="110226" cy="2341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FB26627-D1F8-8A14-70A9-7D7142C1AE7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14603" y="3738196"/>
              <a:ext cx="102891" cy="2185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17D0B75-1E49-2907-8F1C-FE6DB06247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29924" y="3711058"/>
              <a:ext cx="105246" cy="2271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67E6938-E790-8321-F14A-F27B836C9B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49435" y="3691427"/>
              <a:ext cx="109175" cy="2313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7A56A88-2257-476F-482B-7FEBF5FAF5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8239351" y="3708401"/>
              <a:ext cx="169335" cy="1692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8D1B552-4053-D952-A521-D8DA02B859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287772" y="3664222"/>
              <a:ext cx="102108" cy="2168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390A783-031E-1E41-A87A-3F90102E50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7388594" flipV="1">
              <a:off x="8310670" y="3642658"/>
              <a:ext cx="102347" cy="2191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C02BD1C-C982-BF66-9D99-D9604A7CE5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96175" y="3721175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4F65933-4B8A-666E-3239-5F468A24F6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963154" y="3919950"/>
              <a:ext cx="1170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926A5F8-E7CF-8A32-8509-B74E872F617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044760" y="3576913"/>
            <a:ext cx="294183" cy="14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2F2D587-FDDF-1BF6-044C-73FA0DC19CF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668478" y="3717963"/>
            <a:ext cx="37768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B46DDF3-BA2E-C16D-E359-25C1C56BD27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668478" y="3831399"/>
            <a:ext cx="4063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AC9C3D48-3D0E-2FFB-39E3-1DCBF5588C0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072438" y="3763078"/>
            <a:ext cx="149723" cy="683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7B65FD4-09BC-8563-F1CB-A7D768B4FBF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668478" y="3832351"/>
            <a:ext cx="0" cy="1827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06F53D55-8168-0D90-B7DF-0DD7CA3A66B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668478" y="3531465"/>
            <a:ext cx="0" cy="1827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C22C012-3007-CC9A-CEF9-8F25C68F95E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223141" y="3557364"/>
            <a:ext cx="27240" cy="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7FFADFA-85C9-9B2D-2C5A-BC08F670F63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223141" y="3516405"/>
            <a:ext cx="89621" cy="409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56B52B3-3F72-9CD6-6060-4CAFCABB673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216257" y="3763078"/>
            <a:ext cx="81391" cy="1801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8521FD9-75B9-8174-924D-E7D2E556C7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90724" y="1599493"/>
            <a:ext cx="44595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116F2E-65A9-85E8-12D3-F7339779DB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53910" y="1752777"/>
            <a:ext cx="33069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EC0E5DF-26D1-F914-645F-F6832093D00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25908" y="3688891"/>
            <a:ext cx="960519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F4B59C5-6D5E-912C-CF90-BD4CE7D6DB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06183" y="3686419"/>
            <a:ext cx="960519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5E62387-56CE-8E6A-A07E-9676C9D6DE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898362" y="2676280"/>
            <a:ext cx="960519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B5D5662-09E6-A81B-F700-45DC95C41D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44974" y="222194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758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8D49F0A-D054-45B6-3051-A03F66E2B64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77862" y="222194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9E90B33-BF01-5B30-DAD3-1CB7807E1CC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48832" y="84992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5A73062-44B5-4FCD-C674-FEBFD5D75A0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94312" y="84992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DD53801-6FC9-4680-2283-621D9A4D78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474267" y="413462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774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79D2A9D-BE24-3191-1A10-11D5A555D77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07155" y="413462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772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3DA0C4D-78F7-FD5F-9ABF-9DDAD699868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34187" y="415006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B4FE621-FB99-D028-0FBA-70CAAA785BF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19378" y="3874534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768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50AE568-0D22-A2F1-6C91-F41BE057803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60906" y="315192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766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234CF16-6109-2AF5-5D0B-5035F85CBB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31115" y="3344283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776</a:t>
            </a:r>
          </a:p>
        </p:txBody>
      </p:sp>
    </p:spTree>
    <p:extLst>
      <p:ext uri="{BB962C8B-B14F-4D97-AF65-F5344CB8AC3E}">
        <p14:creationId xmlns:p14="http://schemas.microsoft.com/office/powerpoint/2010/main" val="133020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56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Waterway-sunrise-i_655C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Hossain Joarddar</dc:creator>
  <cp:lastModifiedBy>Md. Tanvir Hossain Joarddar</cp:lastModifiedBy>
  <cp:revision>19</cp:revision>
  <dcterms:created xsi:type="dcterms:W3CDTF">2024-07-17T06:46:22Z</dcterms:created>
  <dcterms:modified xsi:type="dcterms:W3CDTF">2024-08-09T09:37:00Z</dcterms:modified>
</cp:coreProperties>
</file>