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73" r:id="rId3"/>
    <p:sldId id="374" r:id="rId4"/>
    <p:sldId id="375" r:id="rId5"/>
    <p:sldId id="376" r:id="rId6"/>
    <p:sldId id="377" r:id="rId7"/>
    <p:sldId id="378" r:id="rId8"/>
    <p:sldId id="379" r:id="rId9"/>
    <p:sldId id="380" r:id="rId10"/>
    <p:sldId id="381" r:id="rId11"/>
    <p:sldId id="3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C5C9-9C15-FFAD-90E5-EF7685442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B4697-784F-B48C-63E4-034BAC037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E9F6D-F365-5576-931C-C9654B63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7361-8E53-499F-B215-C76A76CC9CA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3006A-8F4D-42D0-C9C5-78F39AA4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58782-02A2-A6BA-66C0-41D7778F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6314-D93E-4620-B90C-C9A76626F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7BC2-7125-436A-B3D0-56EAD14A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D7183-F956-A012-9C1B-DB7FFFE3A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D813-1849-6A03-BF98-92F33420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7361-8E53-499F-B215-C76A76CC9CA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7D66-3D1A-CA5F-C039-9E0CFB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BCC2-803A-3304-EB1E-08ED1DC9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6314-D93E-4620-B90C-C9A76626F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3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EC827-4630-2776-013C-45F01699B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EA4E0-BB36-71A8-4DE0-CCBB9554F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13F7A-2AD6-BBD5-AB8D-B07D71B4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7361-8E53-499F-B215-C76A76CC9CA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3639C-68B1-CA7C-44A3-8A57E190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4120B-F6FB-5356-D1EC-49DC5C94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6314-D93E-4620-B90C-C9A76626F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0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5CC0-5A93-4350-BF8E-9A785AEB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5EC3C-0D76-D771-7C92-D76F8521C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AE967-811C-D391-E060-EA720D0C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7361-8E53-499F-B215-C76A76CC9CA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E0A7F-4527-72C1-87EB-8DDA9395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945D-9FBE-2A69-9DA8-2394EE88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6314-D93E-4620-B90C-C9A76626F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E381-D197-ABA7-B83E-18A11829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71D5A-F7BF-F64C-F536-1B4D5A31A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4587-1CC5-98F3-58DE-4FE166CD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7361-8E53-499F-B215-C76A76CC9CA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76085-D5D6-2F8B-C9DB-2F9AA94B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AF632-7679-482E-AC18-61589088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6314-D93E-4620-B90C-C9A76626F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4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A39C-AF74-833C-7D1C-751C00CC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97EF-277C-2CEF-7F41-62A4D9CF1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11928-10C9-B6C0-1C85-ECB138FDB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5542C-5001-9A35-0539-EC8F2692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7361-8E53-499F-B215-C76A76CC9CA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FB3C6-28C9-5BE4-28A9-4FC50D47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E2A91-1F3C-2363-5BBE-C0FF2906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6314-D93E-4620-B90C-C9A76626F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9397-785B-7DB6-8218-6B162F69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D94FE-9A2B-65D5-587D-0FA406D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FC5B7-97BD-8BE9-2920-0A19E867B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C38F4-3D77-8E1B-68A0-C016D5041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4EB0F-1DA2-819E-8CFA-99398C339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D8E6A-134E-8655-6647-95118C34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7361-8E53-499F-B215-C76A76CC9CA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A6C70-0744-43A7-1C2D-D9EB6F57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6FF1C-CCD2-C814-280B-72234E6E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6314-D93E-4620-B90C-C9A76626F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7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EB2F-6976-A444-2405-FAD0940F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9340E-3434-82CF-7972-98E07D11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7361-8E53-499F-B215-C76A76CC9CA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307F7-BCFE-D038-A8D9-469DBE6A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0AB65-1AD0-DA91-695B-B2BA14E2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6314-D93E-4620-B90C-C9A76626F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6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FCE46-2C25-02AC-1818-90539F9A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7361-8E53-499F-B215-C76A76CC9CA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11CA1-AD96-642C-3AA6-6A148B64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A0E83-55E6-ABBE-0D84-40B01EE6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6314-D93E-4620-B90C-C9A76626F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8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EC4E-AC28-FC8A-F34C-5A0F8AF8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E5CB-C69E-C0EF-BFC5-70B9051B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2900D-C8B9-1DB3-623A-4F4C7401D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2CAE0-E570-09A6-2EA2-4035C8DA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7361-8E53-499F-B215-C76A76CC9CA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8D067-E46F-94E9-B6D6-309099E7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C2271-A3E0-1112-A4D4-E3F7616A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6314-D93E-4620-B90C-C9A76626F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1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0646-DAC9-4F48-CE58-F2E7B82B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D10F4-5F7D-3085-2C6D-1D1779763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719AB-3224-9925-DD5B-DF0F313EC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96881-1657-08E4-A6CF-2A76BD90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7361-8E53-499F-B215-C76A76CC9CA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3D069-A043-A688-0C96-5442A24E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03145-32B8-8B5E-28AE-67119106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6314-D93E-4620-B90C-C9A76626F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1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5EA88-FC7A-B6B6-2B28-705B8770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CCA2A-2988-CF5C-E482-34BA6B7F4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9ADD-EDD1-1544-1B87-EB168F05C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BD7361-8E53-499F-B215-C76A76CC9CA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CF03F-4F81-4839-18F7-C47848833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BC2E7-4A78-70A0-934C-C44836A2F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0B6314-D93E-4620-B90C-C9A76626F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D771-254C-4866-C0D1-83C4F301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50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Waterway-sunrise-i_656A</a:t>
            </a:r>
          </a:p>
        </p:txBody>
      </p:sp>
    </p:spTree>
    <p:extLst>
      <p:ext uri="{BB962C8B-B14F-4D97-AF65-F5344CB8AC3E}">
        <p14:creationId xmlns:p14="http://schemas.microsoft.com/office/powerpoint/2010/main" val="213180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A929A893-9A81-DEF2-E97F-1D1ADBA83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3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A929A893-9A81-DEF2-E97F-1D1ADBA830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B55E059-C3F1-EC53-6ABB-EEBEF5F32A2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5400000">
            <a:off x="4902263" y="2049388"/>
            <a:ext cx="1048667" cy="618139"/>
            <a:chOff x="5629745" y="4671789"/>
            <a:chExt cx="1135411" cy="66282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CB3AA32-9817-3FDB-D5CB-8FDA7E8AA09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541476" y="5118596"/>
              <a:ext cx="424521" cy="24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0FEE67E-6F7C-FF1F-224A-C9E916E1B0F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7970" y="4849759"/>
              <a:ext cx="0" cy="9684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88129E0-B094-E49D-FFD8-A97A55CA5A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6503724" y="5120553"/>
              <a:ext cx="426655" cy="14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7058EA5-0EDE-1ABA-5AF3-8B7809578B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6604066" y="4556230"/>
              <a:ext cx="0" cy="2414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E184D8A-A31B-1781-14F8-AA7D1417743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6453534" y="4702977"/>
              <a:ext cx="5963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D026480-DAEC-AD60-694F-7ADB04AF391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58146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97CAE69-B634-B057-D9AA-06D33BA8A5A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4" y="4676723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5793BFB-61A2-0822-471C-C769CD5D24D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8658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99B08D-7EE0-DB6E-B2B8-1CB431432D1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92E4D69-90EA-ADD6-E10E-642606E7F6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26169A9-754E-5529-BE03-A74875049EC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8575" y="4892380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6F5F037-5E05-14F7-B3D1-6CABE2F4C9D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29745" y="4732251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69DE87-BAF2-3E2F-720D-738A770C012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5721464" y="4684420"/>
              <a:ext cx="0" cy="384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C0CF731-40CC-723C-FB52-A55F6F2015F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6725943" y="4895287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9C7174-B2E1-53DD-C330-0418259F9BA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6659571" y="4806969"/>
              <a:ext cx="2111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271FA95-A987-6BFD-D2E5-816BACA1FD6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>
              <a:off x="6727889" y="4683557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988D62-F4DC-CE18-64E2-BC2E147BF00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716652" y="4682292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1C4C23-CCE1-F38F-71B0-201FAA8A615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6410254" y="2344065"/>
            <a:ext cx="635635" cy="643318"/>
            <a:chOff x="5592298" y="4671789"/>
            <a:chExt cx="654049" cy="66221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DC4DCED-8443-F08B-C036-7C299C6B889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592298" y="4963865"/>
              <a:ext cx="302240" cy="3043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91059C-CAA6-5008-4D59-A2F4F786406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FD896D-D537-6170-BF6F-0AF34A36B48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68F1B3-4775-E8BD-60B8-A9EA752FFE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6105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81E44E-B892-5A16-68E2-1319677016D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43661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E53A73-7CB5-B7A3-AD01-09F521447EE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0841" y="487961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4A6D2A-AAC0-939C-9831-9E147DD5A12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22015" y="4722038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CECF31-F67E-3E42-D58B-C50C1AEC246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699137" y="4678480"/>
              <a:ext cx="33205" cy="370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F4017A-5C5A-3DF0-E4AF-6FEBEBB90FD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6118098" y="4604545"/>
              <a:ext cx="1377" cy="25512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2B14B8-F242-7060-9882-4087D1B461B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5990593" y="5083010"/>
              <a:ext cx="0" cy="49893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DD815B-AA54-6EC4-A266-69FFB83F7D7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02571" y="1512716"/>
            <a:ext cx="0" cy="6596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30B51A-1D2C-228D-EA31-EF6971DEC3A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214501" y="1512716"/>
            <a:ext cx="0" cy="6596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D960EA-9214-12F5-D15E-0AAFAC7DF8C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02571" y="1517478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666EF9-E9F4-8595-72B4-F2E820418BF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002571" y="2172324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076CC3-7DE4-3DA8-229B-1B4F92B4213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02571" y="1737347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C790CE-46A3-CACC-0420-0949CC46755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03098" y="1950073"/>
            <a:ext cx="21669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1D075A-9504-C39D-AABA-97902C70609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733046" y="1458122"/>
            <a:ext cx="26922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A56D7D2-3170-1B69-AE0A-C717EA1C56D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2709109" flipH="1" flipV="1">
            <a:off x="5202064" y="1318983"/>
            <a:ext cx="546498" cy="547195"/>
            <a:chOff x="7923360" y="3452007"/>
            <a:chExt cx="678834" cy="67970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E4F1B-7DF2-F51F-9C83-BF6BA8BF388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170847" y="3890229"/>
              <a:ext cx="45938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FE4425-DD38-2EE3-CDE7-751CA4D261B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466628" y="3496424"/>
              <a:ext cx="0" cy="2711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2D357E4-C152-7BC8-D061-D3F0DF1EA6A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7886945" y="3739085"/>
              <a:ext cx="57415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ED17F53-3007-804A-561D-192B7275F1D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>
              <a:off x="8060542" y="3898098"/>
              <a:ext cx="441" cy="27480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43767BD-3497-BD70-2D70-6FB1B3E6F39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58219" y="4108156"/>
              <a:ext cx="22762" cy="235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CB4A1AC-C337-AA55-7D65-12C6F6E5DAD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144322" y="4031194"/>
              <a:ext cx="565" cy="899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6C30C3C-AA59-227B-FF1C-BD6146868DD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23415" y="3739300"/>
              <a:ext cx="0" cy="279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EE36343-DB28-E755-0D41-6B7B16D26DB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43512" y="3722770"/>
              <a:ext cx="843" cy="2784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11872ED-07AF-55D6-3130-6448AC82238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64628" y="3701637"/>
              <a:ext cx="843" cy="2784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806F77A-F275-DB35-D939-46B2AD448BC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81859" y="3684418"/>
              <a:ext cx="843" cy="27834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0ECD29C-19BA-8302-B488-148483D5FF2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00885" y="3665365"/>
              <a:ext cx="843" cy="2782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AEBF3D0-CCFE-D82B-D119-2697BD7D757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16915" y="3648806"/>
              <a:ext cx="833" cy="2756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A9AF1C3-0267-57E6-A74B-C998915645D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36856" y="3629385"/>
              <a:ext cx="842" cy="278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B9571FA-CBBA-8F02-F622-88321A17E2D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52720" y="3609936"/>
              <a:ext cx="0" cy="27890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0E9BC98-A114-007B-6B5D-05140579346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90084" y="3718374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37013B-AA59-D806-E9CD-7A6C9BC30ED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264471" y="1342802"/>
            <a:ext cx="0" cy="11505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ECD9D14-5BF4-C497-5CE5-8947A66752C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8131046" flipH="1">
            <a:off x="6369145" y="2008002"/>
            <a:ext cx="533308" cy="403394"/>
            <a:chOff x="7984192" y="3603267"/>
            <a:chExt cx="675757" cy="528523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66C5FE6-F9D1-7C47-24CA-8DA66AC2C8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081720" y="3917082"/>
              <a:ext cx="57822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7A994E-190B-81C2-0960-D724706DDCB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H="1" flipV="1">
              <a:off x="8492819" y="3471950"/>
              <a:ext cx="0" cy="2801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8E2B7FA-E945-9E98-1FEF-662A30E5166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 flipV="1">
              <a:off x="8034405" y="3923548"/>
              <a:ext cx="0" cy="1170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88CC01C-5515-D8F0-10CA-49D8F0BEAFE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239501" y="3732360"/>
              <a:ext cx="0" cy="2674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2C28E5B-9881-EBBF-EA3A-9876D36D678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258477" y="3713130"/>
              <a:ext cx="0" cy="26768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98F82BA-7448-5907-D8B4-ACA61039648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277456" y="3693899"/>
              <a:ext cx="0" cy="2679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D01E7D6-7F7B-0696-31F3-45CD8D23E5C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298841" y="3676600"/>
              <a:ext cx="0" cy="2681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107CCBB-D909-B8AD-E133-C106D06D178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317606" y="3659938"/>
              <a:ext cx="1513" cy="2620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A36C573-C6B3-D23B-6718-37C359358EF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336846" y="3633716"/>
              <a:ext cx="0" cy="26853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6789D9-484A-37A9-6B64-88F2C3860ED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357936" y="3616715"/>
              <a:ext cx="0" cy="26875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EFF9D4-ADA8-AE32-B04A-95677C8B766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>
              <a:off x="8377977" y="3603267"/>
              <a:ext cx="0" cy="2595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3D3A7B4-596C-7DB2-B8D1-4AA8280CAAB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 flipV="1">
              <a:off x="8173129" y="3791773"/>
              <a:ext cx="249385" cy="6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43E05A2-7A98-C355-68F1-921D3829A8D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061240" y="3991077"/>
              <a:ext cx="8441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E0C7269-3904-8CC7-6444-7AB4B0B3269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 flipV="1">
              <a:off x="8097131" y="3860925"/>
              <a:ext cx="0" cy="12244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A88C7EE-3A06-0C0E-3FF6-927168562BA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 flipH="1" flipV="1">
              <a:off x="8156418" y="4094919"/>
              <a:ext cx="0" cy="368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CB6537-2B42-B863-7726-86F03A03D41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8130352" y="4074711"/>
              <a:ext cx="859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FC2AACA-7A15-FC75-6F04-048E80AE845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8131046">
              <a:off x="7984192" y="3911233"/>
              <a:ext cx="7837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4089609-E543-EDC8-FA6D-829CED8AD74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867211" y="1594212"/>
            <a:ext cx="91" cy="55711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FCC4EBC-8E4C-EC5E-67D5-2B74EFB1970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545629" y="1924893"/>
            <a:ext cx="0" cy="1001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ED5CFC7-2B32-0384-294A-48A95BED2E4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542873" y="1920579"/>
            <a:ext cx="77906" cy="7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5EC6FB-109E-2C1F-2660-24FD34218E6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542873" y="1997246"/>
            <a:ext cx="7790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12AA6D3-0C5F-8098-E33B-F410FB7AA44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620779" y="1916592"/>
            <a:ext cx="0" cy="1084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8F93B0-8522-6F30-6832-C5249DDFFA6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002571" y="1957217"/>
            <a:ext cx="212235" cy="215053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016FEB3-4543-EE21-7B5D-515A5ECA918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005906" y="1954043"/>
            <a:ext cx="209501" cy="21351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765E237-9423-4D95-07AA-9284CD36E1D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998940" y="1742931"/>
            <a:ext cx="212235" cy="215053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48E5824-E9FE-90A9-D1F3-CE6F78B032B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002275" y="1739757"/>
            <a:ext cx="209501" cy="21351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C1C4A5-3D58-A9A1-F588-553911569F6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002452" y="1521502"/>
            <a:ext cx="212235" cy="215053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E0E6BD1-093F-68D7-C436-FADCE3CF3E2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6005787" y="1518328"/>
            <a:ext cx="209501" cy="213518"/>
          </a:xfrm>
          <a:prstGeom prst="line">
            <a:avLst/>
          </a:prstGeom>
          <a:ln w="6350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A00698F-A558-7DAC-3FBE-46251E60132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728227" y="2623308"/>
            <a:ext cx="7410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646E2F-B23C-DB05-B9E6-954B71BCED3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5801948" y="2300629"/>
            <a:ext cx="0" cy="3270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753E0A2-6FF5-D0B8-0F5C-0594D4A471C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804806" y="2296054"/>
            <a:ext cx="4882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9591E80-7ED1-E32C-B632-FA255686DDE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285288" y="2297679"/>
            <a:ext cx="0" cy="12670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33A0B39-2106-2ED9-C48C-843854DADDA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34810" y="1329308"/>
            <a:ext cx="3468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51B9568-B7B7-0914-78A6-1DC92125A46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409519" y="901277"/>
            <a:ext cx="0" cy="39737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0D65602-9EB4-6377-4D45-B2776355BD6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411900" y="901277"/>
            <a:ext cx="7948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AE5D28D-11EF-B250-AA4A-5B0166F45CC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22706" y="1999580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CD3D40-8861-FDA6-3B7A-8291212E223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224153" y="2484141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6ECA646-E343-5B1E-D88D-BB5B38BE24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30966" y="816646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F8E6115-A03C-C893-413D-B5E80630BE9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17801" y="1196416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788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CFD423F-CA5F-6E45-36FF-B741175D2C0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24257" y="872831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0BDF2F8-A1A1-341D-3301-E4CE80584F5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16610" y="872831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CE23F9F-78D1-57C4-6996-5EA4D15E38D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72365" y="2464135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790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A0E6310-FF1C-3212-2DB4-7449E9F721C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08474" y="2839376"/>
            <a:ext cx="0" cy="7131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F967C66-967C-1261-A695-AE894FC2F621}"/>
              </a:ext>
            </a:extLst>
          </p:cNvPr>
          <p:cNvGrpSpPr>
            <a:grpSpLocks/>
          </p:cNvGrpSpPr>
          <p:nvPr/>
        </p:nvGrpSpPr>
        <p:grpSpPr>
          <a:xfrm rot="10800000">
            <a:off x="4928855" y="620312"/>
            <a:ext cx="1144603" cy="727713"/>
            <a:chOff x="5694009" y="4671789"/>
            <a:chExt cx="1177761" cy="749084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9552D33-A012-AFBB-8F7C-FAC81A6CA63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740026" y="4901540"/>
              <a:ext cx="259" cy="4435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F2B6216-E1C5-C5F6-BFF5-A7388C78952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67437" y="5337268"/>
              <a:ext cx="5870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98D0D69-C29A-3226-EB76-39F44D2775F7}"/>
                </a:ext>
              </a:extLst>
            </p:cNvPr>
            <p:cNvCxnSpPr>
              <a:cxnSpLocks/>
            </p:cNvCxnSpPr>
            <p:nvPr/>
          </p:nvCxnSpPr>
          <p:spPr>
            <a:xfrm rot="18909482" flipV="1">
              <a:off x="6569755" y="4963341"/>
              <a:ext cx="302015" cy="3091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78844B6-7ECB-A27A-9542-6F7DBF677BB8}"/>
                </a:ext>
              </a:extLst>
            </p:cNvPr>
            <p:cNvCxnSpPr>
              <a:cxnSpLocks/>
            </p:cNvCxnSpPr>
            <p:nvPr/>
          </p:nvCxnSpPr>
          <p:spPr>
            <a:xfrm>
              <a:off x="6483350" y="4674394"/>
              <a:ext cx="246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EF4E15E-1473-CC76-E9A4-62CA281220F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452850" y="4702289"/>
              <a:ext cx="61005" cy="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AD776AF-8382-BE3B-F472-BEA996E81FC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60724" y="4702292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388F778-E273-A142-92F1-3468BCB2B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3575" y="4674170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C8A01CD-CBE9-A516-852D-330AD500700A}"/>
                </a:ext>
              </a:extLst>
            </p:cNvPr>
            <p:cNvCxnSpPr>
              <a:cxnSpLocks/>
            </p:cNvCxnSpPr>
            <p:nvPr/>
          </p:nvCxnSpPr>
          <p:spPr>
            <a:xfrm rot="18909482" flipV="1">
              <a:off x="5733115" y="4678556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0AE8AB7-07ED-9D7A-5D3D-AB002E45501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36B259F-CFC5-8339-62A0-15FA15A880F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65AD0B8-6E0D-C01D-A517-FDBCF8D0062A}"/>
                </a:ext>
              </a:extLst>
            </p:cNvPr>
            <p:cNvCxnSpPr>
              <a:cxnSpLocks/>
            </p:cNvCxnSpPr>
            <p:nvPr/>
          </p:nvCxnSpPr>
          <p:spPr>
            <a:xfrm rot="18909482" flipH="1" flipV="1">
              <a:off x="5700841" y="4879615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8515B03-6DD6-CD1C-6477-CA6CAA572FB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698880" y="4703909"/>
              <a:ext cx="0" cy="1926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97A5F51-7066-EDC2-2F93-13DF90991AF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694009" y="4703909"/>
              <a:ext cx="4956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BDCE766-11B5-B053-7AA5-96646B57FEF4}"/>
                </a:ext>
              </a:extLst>
            </p:cNvPr>
            <p:cNvCxnSpPr>
              <a:cxnSpLocks/>
            </p:cNvCxnSpPr>
            <p:nvPr/>
          </p:nvCxnSpPr>
          <p:spPr>
            <a:xfrm rot="18909482" flipH="1" flipV="1">
              <a:off x="6728525" y="4882521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A49405A-CC3E-3685-30C5-A484BDF1630F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6696119" y="4727886"/>
              <a:ext cx="141858" cy="1431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21E2C8E-0F4B-A6BD-BB3B-96B49C76DC71}"/>
                </a:ext>
              </a:extLst>
            </p:cNvPr>
            <p:cNvCxnSpPr>
              <a:cxnSpLocks/>
            </p:cNvCxnSpPr>
            <p:nvPr/>
          </p:nvCxnSpPr>
          <p:spPr>
            <a:xfrm rot="18909482">
              <a:off x="6733046" y="4681005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811091A-68C7-5709-C02F-DA68D4F59B7A}"/>
                </a:ext>
              </a:extLst>
            </p:cNvPr>
            <p:cNvCxnSpPr>
              <a:cxnSpLocks/>
            </p:cNvCxnSpPr>
            <p:nvPr/>
          </p:nvCxnSpPr>
          <p:spPr>
            <a:xfrm rot="18909482" flipH="1">
              <a:off x="6719230" y="4679739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DE989B78-92B0-47F6-799E-3299DA5ED80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51314" y="5344286"/>
              <a:ext cx="55211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50F0CE90-DF93-E4AB-CE01-178F5AEB4F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951314" y="5345338"/>
              <a:ext cx="0" cy="755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1D86E95-8DD3-37F3-D46A-95CCBD99DC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94500" y="5345338"/>
              <a:ext cx="0" cy="755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F6A2E8D-8A59-C83D-989F-6D96B9B558B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666981" y="5333844"/>
              <a:ext cx="0" cy="8702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30B64F3-D70E-B220-DB64-E27897B0179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504740" y="5338976"/>
              <a:ext cx="0" cy="818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28D6E262-C8B9-B5E3-0847-1975152650F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501473" y="5420873"/>
              <a:ext cx="1659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1485F90-412D-95D6-9AD1-42E6AAB7926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788617" y="5420873"/>
              <a:ext cx="16596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7AA582F4-FC44-ABA7-677E-00C63148419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733774" y="5345338"/>
              <a:ext cx="6072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618B94C-7F20-3E43-DEC9-621145712FB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381672" y="1297066"/>
            <a:ext cx="30884" cy="3411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C698D94-54B7-DD0F-9196-77655E7AE5B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739570" y="2160846"/>
            <a:ext cx="26584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6A319AF-CC8E-4CED-38DE-63B2895CFDF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002275" y="1457853"/>
            <a:ext cx="0" cy="5962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FBEBA94-1A7C-2448-E4C4-0B6D27403F4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45243" y="2027363"/>
            <a:ext cx="976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958DDBD-370C-5823-2FFB-FCB1244868E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445243" y="1459646"/>
            <a:ext cx="0" cy="6858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312FC70-48DB-C14A-4552-39F7789BA64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45243" y="1458784"/>
            <a:ext cx="4473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560AB22-300F-EF8C-8B30-22A94F76221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618477" y="2025971"/>
            <a:ext cx="16094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A7E6C17-50B1-CC54-2C8C-8D66101704D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6777038" y="1924893"/>
            <a:ext cx="0" cy="10252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CBC9A2C-4125-FC0E-E725-8884BBB45F0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777038" y="2000301"/>
            <a:ext cx="9762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951CA1E-0B2A-6BFC-AC2B-E4B23EB84C9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777038" y="1924893"/>
            <a:ext cx="783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CC93D9A-ADDC-22FC-DFE0-69AB217E902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855397" y="1924893"/>
            <a:ext cx="0" cy="7540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21FAA34-F299-4D68-9143-C4E654E1F5C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 flipH="1">
            <a:off x="6270508" y="808305"/>
            <a:ext cx="1048667" cy="614479"/>
            <a:chOff x="5629745" y="4675713"/>
            <a:chExt cx="1135411" cy="6589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8D1E216-96A4-21A5-6DAF-55A882BB0A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541476" y="5118596"/>
              <a:ext cx="424521" cy="24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9FCCED1-7AC0-36F1-F6C2-5632E573CDE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7970" y="4849759"/>
              <a:ext cx="0" cy="9684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224A7D8-27A7-B6EB-2D34-7CD0974A9CB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6503724" y="5120553"/>
              <a:ext cx="426655" cy="146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6DD74C9-B370-595F-CAA6-379A81580E5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6604066" y="4556230"/>
              <a:ext cx="0" cy="2414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926ADFE-6E3F-1DFF-5956-807BE137DB0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6453534" y="4705530"/>
              <a:ext cx="5963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B9C981A-18F4-2654-8F84-0F3C5394B03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5958146" y="4707397"/>
              <a:ext cx="6100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8EBC35D-EF02-0C0D-B75F-56B877842E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5743574" y="4676723"/>
              <a:ext cx="2476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5B7C1A-89E4-B0E9-5E0A-869A389AB7E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V="1">
              <a:off x="5733115" y="4678658"/>
              <a:ext cx="20919" cy="2103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6F6107A-CD44-1814-9DF3-468EB13F01D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6236097" y="4485541"/>
              <a:ext cx="0" cy="4945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224D2C3-8B59-8915-0093-783C6CDB30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>
              <a:off x="5933858" y="5033397"/>
              <a:ext cx="60120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20D07C8-C6E5-3728-0AAC-D2810F05E5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5708575" y="4892380"/>
              <a:ext cx="33316" cy="331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7143FA-3840-4130-9ADC-10D815785C2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5629745" y="4732251"/>
              <a:ext cx="144257" cy="14464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B43CA6-81BB-FE29-B00E-D37E16A45FB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5721464" y="4684420"/>
              <a:ext cx="0" cy="384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E3F3DEF-D415-ADF0-0242-5894C9D50C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 flipV="1">
              <a:off x="6725943" y="4895287"/>
              <a:ext cx="32189" cy="308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5117FDD-2A67-3597-D0F2-E22CE1FCC94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6659571" y="4806969"/>
              <a:ext cx="21117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437E0C6-A03A-70CD-3192-77B327ADA42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>
              <a:off x="6727889" y="4683557"/>
              <a:ext cx="33916" cy="346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EC11E7F-A406-4B57-F7B0-486A282F56B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09482" flipH="1">
              <a:off x="6716652" y="4682292"/>
              <a:ext cx="12823" cy="134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80D8BB9-4F04-6BAF-343B-5134DD902427}"/>
              </a:ext>
            </a:extLst>
          </p:cNvPr>
          <p:cNvGrpSpPr>
            <a:grpSpLocks/>
          </p:cNvGrpSpPr>
          <p:nvPr/>
        </p:nvGrpSpPr>
        <p:grpSpPr>
          <a:xfrm>
            <a:off x="5212167" y="3686448"/>
            <a:ext cx="2235200" cy="737411"/>
            <a:chOff x="2238375" y="4925904"/>
            <a:chExt cx="2505075" cy="924828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D074F81-09AD-803A-A5A6-0140E45ED715}"/>
                </a:ext>
              </a:extLst>
            </p:cNvPr>
            <p:cNvCxnSpPr>
              <a:cxnSpLocks/>
            </p:cNvCxnSpPr>
            <p:nvPr/>
          </p:nvCxnSpPr>
          <p:spPr>
            <a:xfrm>
              <a:off x="3191187" y="5151943"/>
              <a:ext cx="16681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64F5A0E-1E07-C82A-3FE9-53317F8D8834}"/>
                </a:ext>
              </a:extLst>
            </p:cNvPr>
            <p:cNvCxnSpPr>
              <a:cxnSpLocks/>
            </p:cNvCxnSpPr>
            <p:nvPr/>
          </p:nvCxnSpPr>
          <p:spPr>
            <a:xfrm>
              <a:off x="2385986" y="5070259"/>
              <a:ext cx="0" cy="2643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CACEC9B-5936-4E0F-65BD-7BC4DF650D54}"/>
                </a:ext>
              </a:extLst>
            </p:cNvPr>
            <p:cNvCxnSpPr>
              <a:cxnSpLocks/>
            </p:cNvCxnSpPr>
            <p:nvPr/>
          </p:nvCxnSpPr>
          <p:spPr>
            <a:xfrm>
              <a:off x="2625422" y="4933950"/>
              <a:ext cx="0" cy="13630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DBF6905-49C6-C139-9E80-E191B23B67F9}"/>
                </a:ext>
              </a:extLst>
            </p:cNvPr>
            <p:cNvCxnSpPr>
              <a:cxnSpLocks/>
            </p:cNvCxnSpPr>
            <p:nvPr/>
          </p:nvCxnSpPr>
          <p:spPr>
            <a:xfrm>
              <a:off x="2385986" y="5074282"/>
              <a:ext cx="23943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7CFF39C-97E2-12AE-8C17-C2677FCA61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8375" y="5330555"/>
              <a:ext cx="1404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BF00978-F7DB-4C28-04DC-ED97BFA4DA75}"/>
                </a:ext>
              </a:extLst>
            </p:cNvPr>
            <p:cNvCxnSpPr>
              <a:cxnSpLocks/>
            </p:cNvCxnSpPr>
            <p:nvPr/>
          </p:nvCxnSpPr>
          <p:spPr>
            <a:xfrm>
              <a:off x="2238375" y="5330555"/>
              <a:ext cx="0" cy="5201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4935BEF-C99F-ABC8-CD91-0C45743620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8377" y="5850731"/>
              <a:ext cx="1707836" cy="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46B9D9C-3743-C5D1-70CA-FF7AFCA57E2E}"/>
                </a:ext>
              </a:extLst>
            </p:cNvPr>
            <p:cNvCxnSpPr>
              <a:cxnSpLocks/>
            </p:cNvCxnSpPr>
            <p:nvPr/>
          </p:nvCxnSpPr>
          <p:spPr>
            <a:xfrm>
              <a:off x="3929479" y="5850731"/>
              <a:ext cx="813971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8431253-09FD-5FDA-51ED-AAB590BCF385}"/>
                </a:ext>
              </a:extLst>
            </p:cNvPr>
            <p:cNvCxnSpPr>
              <a:cxnSpLocks/>
            </p:cNvCxnSpPr>
            <p:nvPr/>
          </p:nvCxnSpPr>
          <p:spPr>
            <a:xfrm>
              <a:off x="4743450" y="5330555"/>
              <a:ext cx="0" cy="5201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280DF91-F51D-B803-78DE-267DAFD6B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9397" y="5334578"/>
              <a:ext cx="14049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E38ECF-15A2-2432-02ED-3C8E920F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5839" y="5082327"/>
              <a:ext cx="0" cy="2643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2E147C4-DA39-1870-9691-4EE0DE18C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4048" y="5078304"/>
              <a:ext cx="24179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67B8DC8-F9A9-B9B0-5DE7-8E32A0CDBB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4048" y="4933950"/>
              <a:ext cx="0" cy="1524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AAC68AF-3D9D-3BE4-8623-5C08AA728E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3467" y="4925904"/>
              <a:ext cx="560581" cy="40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CBE5072-239F-5943-5942-A5DDA0226ED5}"/>
                </a:ext>
              </a:extLst>
            </p:cNvPr>
            <p:cNvCxnSpPr>
              <a:cxnSpLocks/>
            </p:cNvCxnSpPr>
            <p:nvPr/>
          </p:nvCxnSpPr>
          <p:spPr>
            <a:xfrm>
              <a:off x="3793467" y="4929927"/>
              <a:ext cx="0" cy="2220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638534F-373E-D9C8-D579-B8766C816C66}"/>
                </a:ext>
              </a:extLst>
            </p:cNvPr>
            <p:cNvCxnSpPr>
              <a:cxnSpLocks/>
            </p:cNvCxnSpPr>
            <p:nvPr/>
          </p:nvCxnSpPr>
          <p:spPr>
            <a:xfrm>
              <a:off x="3633117" y="5151943"/>
              <a:ext cx="1656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433E846-AA0A-C08D-EE23-747A5A1C6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6907" y="4933949"/>
              <a:ext cx="0" cy="91678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38DC0E27-D94F-A383-824E-8796F3922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8002" y="4933949"/>
              <a:ext cx="2771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9C92BFB-AB8A-1138-D9E2-C72B5E26EB7E}"/>
                </a:ext>
              </a:extLst>
            </p:cNvPr>
            <p:cNvCxnSpPr>
              <a:cxnSpLocks/>
            </p:cNvCxnSpPr>
            <p:nvPr/>
          </p:nvCxnSpPr>
          <p:spPr>
            <a:xfrm>
              <a:off x="3359199" y="4933949"/>
              <a:ext cx="0" cy="21799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9170159-155C-2C9F-2253-248DDC802E14}"/>
                </a:ext>
              </a:extLst>
            </p:cNvPr>
            <p:cNvCxnSpPr>
              <a:cxnSpLocks/>
            </p:cNvCxnSpPr>
            <p:nvPr/>
          </p:nvCxnSpPr>
          <p:spPr>
            <a:xfrm>
              <a:off x="3193120" y="4933950"/>
              <a:ext cx="0" cy="2179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3D95791-AD6A-9696-8C16-3F84859F3B0F}"/>
                </a:ext>
              </a:extLst>
            </p:cNvPr>
            <p:cNvCxnSpPr>
              <a:cxnSpLocks/>
            </p:cNvCxnSpPr>
            <p:nvPr/>
          </p:nvCxnSpPr>
          <p:spPr>
            <a:xfrm>
              <a:off x="2625422" y="4929927"/>
              <a:ext cx="56769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1A7334C-D6C7-4EF0-B357-F36C98A9D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35165" y="4933949"/>
              <a:ext cx="0" cy="22201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3F0E8EB-0BE0-0885-ADAC-E26440B0F21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0800000">
            <a:off x="7323951" y="2916069"/>
            <a:ext cx="1067699" cy="1103628"/>
            <a:chOff x="4350441" y="1916753"/>
            <a:chExt cx="1094260" cy="1131098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48B2FA9-BE6B-6185-356E-5437F1441A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627801" y="2897073"/>
              <a:ext cx="79057" cy="780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AF2B6B0-A353-3E71-44A7-A1960C8CDFA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5238969" y="1916753"/>
              <a:ext cx="0" cy="531509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904865E-F25B-1725-882D-7DDF0704FB7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092147" y="2637372"/>
              <a:ext cx="352554" cy="3481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B509578-EA82-DBF0-382F-45980B237AB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350441" y="2694338"/>
              <a:ext cx="277237" cy="2809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594F7FE-E991-ED79-AE4A-D37D4CAA42E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350442" y="1993414"/>
              <a:ext cx="701796" cy="7009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FCD72BD-3525-5E9E-658C-70B268DD18B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306552" y="2374143"/>
              <a:ext cx="117830" cy="1201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DC5DE29-5AD5-C02D-CAE9-A2C9570C532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V="1">
              <a:off x="5375452" y="2470987"/>
              <a:ext cx="1" cy="193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E705223-F560-0DBD-BC8B-F062441CAC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008656" y="2901375"/>
              <a:ext cx="83103" cy="841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CD95172-3865-0BDE-78D5-D931000093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855799" y="2899474"/>
              <a:ext cx="151997" cy="1483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754501A-5112-5BDA-E652-06938305C11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706675" y="2898935"/>
              <a:ext cx="145756" cy="1476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1CE37FB-3818-CC74-8A07-7057C2F3F6C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416998" y="2661531"/>
            <a:ext cx="1067699" cy="1103628"/>
            <a:chOff x="4350441" y="1916753"/>
            <a:chExt cx="1094260" cy="1131098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5C3CF39-A2AA-7042-E034-712BCD105C5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627801" y="2897073"/>
              <a:ext cx="79057" cy="780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632E456-0D14-2E2F-B23E-859ACCF836D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H="1">
              <a:off x="5238969" y="1916753"/>
              <a:ext cx="0" cy="531509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4D5DBA9-EDD2-A732-16D1-5492C355D12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>
              <a:off x="5092147" y="2637372"/>
              <a:ext cx="352554" cy="34815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BD16924-9A17-6EAB-C69E-F2C42A1E3A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350441" y="2694338"/>
              <a:ext cx="277237" cy="2809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FD74D53-B213-5BA8-3F41-8C1A4F8C49B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350442" y="1993414"/>
              <a:ext cx="701796" cy="7009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84C9E0F-9859-4981-429B-6C6A1C49D8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5306552" y="2374143"/>
              <a:ext cx="117830" cy="12019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33CA529-91F4-18FB-2641-549A77F57EC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921589" flipV="1">
              <a:off x="5375452" y="2470987"/>
              <a:ext cx="1" cy="193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7F5A159-4033-238F-EBC7-4AFD27313AA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008656" y="2901375"/>
              <a:ext cx="83103" cy="841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E5984F7-FF65-1846-3F3C-A469B9523D0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855799" y="2899474"/>
              <a:ext cx="151997" cy="1483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57D9934-7359-7F35-32BB-C8CE2792C23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706675" y="2898935"/>
              <a:ext cx="145756" cy="1476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7311031-CAB0-E628-B389-39C05FDC3BB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16200000">
            <a:off x="3969048" y="3460465"/>
            <a:ext cx="1075338" cy="1028829"/>
            <a:chOff x="4350441" y="1993414"/>
            <a:chExt cx="1102089" cy="1054437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39CB437-C7E1-FF6E-B05E-773A9CEDA68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627801" y="2897073"/>
              <a:ext cx="79057" cy="780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36CF476-2FA8-46E4-DD10-1365F38BAF1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5052706" y="1992947"/>
              <a:ext cx="133484" cy="134419"/>
            </a:xfrm>
            <a:prstGeom prst="line">
              <a:avLst/>
            </a:prstGeom>
            <a:ln w="6350">
              <a:solidFill>
                <a:schemeClr val="tx1"/>
              </a:solidFill>
            </a:ln>
            <a:scene3d>
              <a:camera prst="orthographicFront">
                <a:rot lat="0" lon="6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0B6B228-B957-3ECB-85FC-5F183647A0E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 flipV="1">
              <a:off x="5088311" y="2699280"/>
              <a:ext cx="285205" cy="2824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E7141A4-CB33-77C8-B284-0FF297ACBC1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>
              <a:off x="4350441" y="2694338"/>
              <a:ext cx="277237" cy="2809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1AD6548-74CD-AFEB-C9D1-98E6DD7FC11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350442" y="1993414"/>
              <a:ext cx="701796" cy="70092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928B68C-BE1C-1674-011A-91CDD981BAA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5389616" y="2429002"/>
              <a:ext cx="62928" cy="629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9B14942-B81F-7F22-7FF2-1BE0BB4B98B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>
              <a:off x="5308649" y="2634532"/>
              <a:ext cx="66208" cy="6538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D738D04-B163-7D6A-B3C9-6EFA3C35920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5008656" y="2901375"/>
              <a:ext cx="83103" cy="841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A646A5D-75AC-E76A-A42C-ADB4C0A72C5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V="1">
              <a:off x="4855799" y="2899474"/>
              <a:ext cx="151997" cy="1483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E4A77DA-3D80-CA33-5B0B-E81EF90FBFB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0800000" flipH="1" flipV="1">
              <a:off x="4706675" y="2898935"/>
              <a:ext cx="145756" cy="1476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B3449CD-AA94-FBA2-3E26-743E0622D92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>
              <a:off x="5307428" y="2520549"/>
              <a:ext cx="117088" cy="11703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0B480AC-58D9-044E-F07D-29EFBE1716E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V="1">
              <a:off x="5391491" y="2490655"/>
              <a:ext cx="32607" cy="3145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4DF5D76-DDEA-EB20-8807-5B1CB286BE6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4619626" y="3188517"/>
            <a:ext cx="459443" cy="385490"/>
            <a:chOff x="8003181" y="3569199"/>
            <a:chExt cx="583756" cy="489794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6308616C-8604-78FD-473C-D77D407F3E0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8235333" y="3703949"/>
              <a:ext cx="350504" cy="3523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77E99AE-4ACB-0B35-AE4C-6ADA21A8F9C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8471419" y="3599865"/>
              <a:ext cx="115518" cy="1130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4EB1C3C-2841-545C-B6DA-7DBC649E353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003181" y="3569199"/>
              <a:ext cx="336297" cy="33659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3F56986-54EC-44B6-2202-FC5E1CAA4D3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8003497" y="3897916"/>
              <a:ext cx="0" cy="16107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AD81F64-D4D8-F218-6CF3-1BA71B51B8D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8101748" y="4053983"/>
              <a:ext cx="13645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D073394-73B3-9FFA-1DD3-369F5327FCC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38076" y="3728233"/>
              <a:ext cx="840" cy="27719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983CAE0-F7FF-23C0-2BD2-6E4F468D96B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57101" y="3709122"/>
              <a:ext cx="840" cy="2772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9B25297-B00F-AFD2-7332-0FF7F87033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76126" y="3690010"/>
              <a:ext cx="840" cy="27733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44AE528-ABF0-DC59-E44A-49DF13E62C6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295444" y="3670608"/>
              <a:ext cx="840" cy="2774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9CB36541-4F2A-1000-AE4A-0E99940782C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14471" y="3651495"/>
              <a:ext cx="840" cy="2774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5FFF5D7-FF43-C426-D897-8E927ABC148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34153" y="3633962"/>
              <a:ext cx="835" cy="27570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103FCF0-17E9-F8B7-8702-439BF3D4396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52820" y="3613991"/>
              <a:ext cx="838" cy="27678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B87B348-DD48-BCB7-0B17-67553B2D20E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8890891" flipV="1">
              <a:off x="8372591" y="3596672"/>
              <a:ext cx="832" cy="2747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A129F38F-A131-7C07-19E6-39BD0765706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208176" y="3704396"/>
              <a:ext cx="190715" cy="1879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20A13FD-ECA7-5720-49CA-57336C48BD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8339250" y="3576722"/>
              <a:ext cx="131450" cy="2026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10878FF-18C4-C005-669F-EE8E8A8F2A6A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8032076" y="3978454"/>
              <a:ext cx="0" cy="770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094065B4-ED02-E28F-E561-FC8DF8725EE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8012524" y="4058480"/>
              <a:ext cx="2506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A37BBF3-95B8-FC0D-0932-23ACBAD5540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080445" y="3576775"/>
            <a:ext cx="120484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6E59201-5FEC-1082-B0CC-AC1B10B324B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4865505" y="3692863"/>
            <a:ext cx="688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94328A7-DB8C-012C-68B1-BA9EAD31C14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6412774" y="3567598"/>
            <a:ext cx="67145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7C93490-6EAD-BCE2-F46B-AAE78C9A9E5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86607" y="3327633"/>
            <a:ext cx="237871" cy="23996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091A23EE-70E4-08F3-3A14-C7DEDF7D485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152780" y="3542438"/>
            <a:ext cx="145758" cy="1470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B809ABBE-4B3D-4081-E7AB-2E9B5D6638B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096526" y="3692863"/>
            <a:ext cx="5625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D1024AF-8192-5931-3FC8-31AB127920D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298538" y="3545663"/>
            <a:ext cx="42063" cy="3627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CC326270-CA97-5D0F-4E0A-792DC405A4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17150" y="4000972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796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81F1185-E33B-C739-8A7C-F2387476385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27791" y="4000972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F91348E-2E8F-8CBA-2CAC-583DA81A067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674842" y="3314361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792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276D83B-9936-241C-2A0C-4FBBCF86F49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49416" y="3758178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798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4628BEE-7B22-ABC7-F9D5-B5578C2B428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86306" y="3174390"/>
            <a:ext cx="37702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3652470-AD22-E57D-721D-0CD3D8B04BD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939051" y="3554199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FBABE5C-E5D9-912A-842D-154D97897B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340905" y="3556747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18118BB-5247-A55B-CDC1-AF79C7F35A9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5932907" y="2852179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BD6A8D6-EB2E-B102-DA37-A407A0D3206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19611" y="1316624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C6B8619-1CB8-8A51-F3D6-888400D8346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0384" y="2134156"/>
            <a:ext cx="832279" cy="1692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CORRIDOR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FFC7059-BA9C-5700-8138-F703D9D8879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165185" y="1743635"/>
            <a:ext cx="357790" cy="1538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07DAE0EB-0E2B-4B14-B2A1-79AB0B4055D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 flipV="1">
            <a:off x="4459316" y="3128953"/>
            <a:ext cx="171422" cy="1706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8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675597DA-01AC-4D81-9435-DCEB85EC2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8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00D06020-4F53-B8F8-FE22-19A2D5C4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4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multi-colored apartment&#10;&#10;Description automatically generated">
            <a:extLst>
              <a:ext uri="{FF2B5EF4-FFF2-40B4-BE49-F238E27FC236}">
                <a16:creationId xmlns:a16="http://schemas.microsoft.com/office/drawing/2014/main" id="{029CF7B6-12A0-4837-4440-B2930FF9B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7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multi-colored apartment&#10;&#10;Description automatically generated">
            <a:extLst>
              <a:ext uri="{FF2B5EF4-FFF2-40B4-BE49-F238E27FC236}">
                <a16:creationId xmlns:a16="http://schemas.microsoft.com/office/drawing/2014/main" id="{B22B5BDB-793C-3A37-7E17-9A72C4111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9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A5F85F18-0FC7-0C35-8E30-4E85EBC7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7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multi-colored apartment&#10;&#10;Description automatically generated">
            <a:extLst>
              <a:ext uri="{FF2B5EF4-FFF2-40B4-BE49-F238E27FC236}">
                <a16:creationId xmlns:a16="http://schemas.microsoft.com/office/drawing/2014/main" id="{A5E8A636-CA8C-6E04-EAD8-AEC5DA0EA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0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F7AD322B-C046-BEC4-E285-E5202787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7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print of a building&#10;&#10;Description automatically generated">
            <a:extLst>
              <a:ext uri="{FF2B5EF4-FFF2-40B4-BE49-F238E27FC236}">
                <a16:creationId xmlns:a16="http://schemas.microsoft.com/office/drawing/2014/main" id="{11E9F04D-FAB4-1598-825B-5398689CC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88" y="0"/>
            <a:ext cx="969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2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"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26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Waterway-sunrise-i_656A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Tanvir Hossain Joarddar</dc:creator>
  <cp:lastModifiedBy>Md. Tanvir Hossain Joarddar</cp:lastModifiedBy>
  <cp:revision>8</cp:revision>
  <dcterms:created xsi:type="dcterms:W3CDTF">2024-07-17T06:46:54Z</dcterms:created>
  <dcterms:modified xsi:type="dcterms:W3CDTF">2024-08-09T09:35:47Z</dcterms:modified>
</cp:coreProperties>
</file>