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382" r:id="rId3"/>
    <p:sldId id="388" r:id="rId4"/>
    <p:sldId id="383" r:id="rId5"/>
    <p:sldId id="389" r:id="rId6"/>
    <p:sldId id="386" r:id="rId7"/>
    <p:sldId id="387" r:id="rId8"/>
    <p:sldId id="3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9255-6D24-4C4C-BDA6-9040D446B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F526D-91F3-A74B-A182-174B63D57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A02BD-6813-34BD-B329-05F7902C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42B-7007-41BA-A716-174A6CB7C26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5265E-0974-9F49-158F-D6AA395A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3B303-B3AF-B18A-BE7B-40BB5448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A92C-9A74-4BC2-90D8-1505046D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1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097D-D1DF-1915-350B-5042E0C9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7C674-76F3-CB96-74BF-52DC7F706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DF9FF-558E-7D94-AEAA-BEEDDCB6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42B-7007-41BA-A716-174A6CB7C26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0D9E-962C-39AE-7399-DA886DCE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90292-83A8-2321-C410-91BF613A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A92C-9A74-4BC2-90D8-1505046D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74B2F-4F7D-26BC-8A32-3349E6E59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D796-0885-F67A-8110-D3FEAC70A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6AB63-9269-3532-EFD4-3A5BF65A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42B-7007-41BA-A716-174A6CB7C26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79D5D-D9B6-BCD7-0AD0-1F3CB509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8C32B-2831-8864-63B3-FE9D3B78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A92C-9A74-4BC2-90D8-1505046D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6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EAB4-4FD0-E1C4-27F0-318EB7B8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4BCB-8CE9-29D0-9C57-2BE0F0ECD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2ACEA-F0AB-4C12-56DD-5AB26B03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42B-7007-41BA-A716-174A6CB7C26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02E54-CA7E-D4A8-2DBD-A2B85B51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3539A-04CF-17FE-8E01-9B82187E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A92C-9A74-4BC2-90D8-1505046D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7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62F9-0F33-C09C-588B-56CE1434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35842-3175-EFA8-0351-43FC5D733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139BA-66C9-1E66-8F2B-45C3D7E8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42B-7007-41BA-A716-174A6CB7C26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D2FFF-E4CA-EA8C-EE37-397255E2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EAAEA-17F1-7E9F-53BA-80654EF1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A92C-9A74-4BC2-90D8-1505046D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2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5A61-3947-0515-9C73-58647FDB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DB5C2-7E14-47F2-3011-199558197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F83AC-7DBE-EDB7-9720-91046B5BE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5E2DA-848F-A199-67DC-57EF8D8C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42B-7007-41BA-A716-174A6CB7C26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97258-D718-FEEE-4121-27CB12F1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1C03A-75AC-B3E2-CCCD-D979632B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A92C-9A74-4BC2-90D8-1505046D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9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74DB-9AC7-AC69-F149-EFF74851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88D20-A44F-71BC-9936-DE02F5019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DCE90-5F42-13C7-3A5C-A8644DF15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D3995-EFE3-EE9F-473B-04B07EB82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F701B-8D0C-0C80-2329-C212DC5CC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29DA9-B336-783E-BB5F-6BE6AC76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42B-7007-41BA-A716-174A6CB7C26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94D71-2663-988D-621B-FF8979B3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AEA05-D71B-09AD-4E30-740128AA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A92C-9A74-4BC2-90D8-1505046D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3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6E22-3701-BC46-FCCA-66E5E36B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75D56-EEF2-32A0-388C-8A77CDA5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42B-7007-41BA-A716-174A6CB7C26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6ABF5-C15B-EDF6-E6A9-B0B7ED4B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09AB1-6671-A974-0FD3-8FB91A7A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A92C-9A74-4BC2-90D8-1505046D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7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4CD75-9295-9F78-541E-326098C4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42B-7007-41BA-A716-174A6CB7C26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62332-3ADD-EDD8-1B9C-2092FA3F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55437-56D8-A53D-5221-3B4F9F74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A92C-9A74-4BC2-90D8-1505046D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4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DC3A-1CFC-1B89-F6B0-60D84FDF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5B19F-2527-16FC-AA6A-4A97598A9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D97C6-2E4E-EE06-465B-AD0D470D0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CDDA1-4A74-2024-C09B-5A74E48E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42B-7007-41BA-A716-174A6CB7C26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9AC45-4DCB-57E8-7D05-CA3777D0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3EA01-1C1B-9211-A0B6-A4598C89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A92C-9A74-4BC2-90D8-1505046D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2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EFF5-0CD4-823B-7D60-559CD728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E450A-E736-070A-CF4F-9E5BF6ACF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BA7D3-F01E-25C9-0C4C-64386DF88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9D5E0-FA98-F5FC-947B-A31F2514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42B-7007-41BA-A716-174A6CB7C26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C1BD0-37FD-96AF-5FB6-E64C4D72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92F63-650E-82A9-8F6B-FD13C186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A92C-9A74-4BC2-90D8-1505046D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8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09C22-B626-2BF5-4983-A703F498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03FBA-8C2D-2E85-B5B3-06F02BEA6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F3918-C3ED-82D6-F7CD-0BA0A0597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38442B-7007-41BA-A716-174A6CB7C26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C9276-7640-E336-E4B8-A964EA220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547D-2B07-8D27-ED54-362CE27EF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5A92C-9A74-4BC2-90D8-1505046D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D771-254C-4866-C0D1-83C4F301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50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Waterway-sunrise-i_656B</a:t>
            </a:r>
          </a:p>
        </p:txBody>
      </p:sp>
    </p:spTree>
    <p:extLst>
      <p:ext uri="{BB962C8B-B14F-4D97-AF65-F5344CB8AC3E}">
        <p14:creationId xmlns:p14="http://schemas.microsoft.com/office/powerpoint/2010/main" val="132093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6B0B3DE4-A215-9523-5124-1BAF07500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6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6B0B3DE4-A215-9523-5124-1BAF075003B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D64FF7E-B446-58A6-80B9-1F4950B54B2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51093" y="3719370"/>
            <a:ext cx="2098009" cy="749646"/>
            <a:chOff x="2238375" y="4928634"/>
            <a:chExt cx="2505075" cy="922097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DFA658A-6D86-551E-68C9-C0D8B4C4D15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434025" y="5090910"/>
              <a:ext cx="3074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6A7F69F-6F20-0F88-8E03-F464EBBBB33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90302" y="5154347"/>
              <a:ext cx="0" cy="1727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9D52F6D-21A0-C1FB-3BAB-3F087143DF7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703023" y="4928634"/>
              <a:ext cx="0" cy="2257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68F20C5-D968-349D-969A-580DAB4690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88888" y="5154347"/>
              <a:ext cx="31413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B67E3C0-AD4F-2189-2162-69AF8D4831E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2238375" y="5324080"/>
              <a:ext cx="1547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D8FF8F-7517-E43D-9550-1559398217C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238375" y="5324080"/>
              <a:ext cx="0" cy="5266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1873496-F599-DC0C-6001-6327FC1F44B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2238376" y="5850731"/>
              <a:ext cx="159067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161D193-774D-C246-E1EE-2952B2D7EB7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812380" y="5850731"/>
              <a:ext cx="9310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968D44DA-46F6-F9CA-538A-773739D7B35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743450" y="5365775"/>
              <a:ext cx="0" cy="4849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1D16460F-5288-F9A0-6A84-E6B43035BAC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618157" y="5365775"/>
              <a:ext cx="12529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F289B9F-5705-D85E-B471-DCF0F60A67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618157" y="5191783"/>
              <a:ext cx="0" cy="1739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EEB3DCD-2008-4241-A239-95469F2392F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316530" y="5191783"/>
              <a:ext cx="30162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466366C0-AFFE-C042-9B11-DDF3715D9C5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316530" y="4973970"/>
              <a:ext cx="0" cy="2178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4FD3D00D-A128-6608-758B-366985D090F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893034" y="4973970"/>
              <a:ext cx="42349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C430CA7-A26C-6802-C6D8-57A0F21332C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476625" y="4933950"/>
              <a:ext cx="309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6CED824-D799-340E-B11A-4B7B7F82DA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703021" y="4933950"/>
              <a:ext cx="45451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C1D20A9-12BF-20EB-D060-C7A314293A9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436868" y="5090910"/>
              <a:ext cx="0" cy="30654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43FBD67-B1EE-9229-8133-1ECD6CF12AC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741509" y="5090910"/>
              <a:ext cx="0" cy="30654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080C7C-90B6-6251-0E70-D983A0DE769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587436" y="5163133"/>
              <a:ext cx="0" cy="3339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D96C62-956F-5F7E-5451-4E05E72C7BB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434175" y="5166062"/>
              <a:ext cx="3074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20382D-6F52-C932-DAC9-862BA1FBE63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434025" y="5397456"/>
              <a:ext cx="3074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D7AC-7B53-C83B-C863-D83A2D65D91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252887" y="4931562"/>
              <a:ext cx="0" cy="2602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4020E6-0CB3-A4FE-E495-7810361626B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2849762" y="5163133"/>
              <a:ext cx="0" cy="2026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3CA8D0-E3B8-B004-CDC1-159FD659A4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2557526" y="5590772"/>
              <a:ext cx="0" cy="2599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A8DC1D-46F5-2220-D719-69DC188F27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072158" y="5564411"/>
              <a:ext cx="0" cy="2863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D7089D-A6E8-DA18-B176-C0D6878226B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588676" y="5620063"/>
              <a:ext cx="0" cy="23066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D5C671-6225-88AD-1B9B-5A75B2E6463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909079" y="5617135"/>
              <a:ext cx="0" cy="23066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7558C5B-9F13-3F93-7E9A-063772E338C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423712" y="5617135"/>
              <a:ext cx="0" cy="23066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D36732A-FB75-51F2-7200-779A68C07A7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159032" y="5203991"/>
              <a:ext cx="0" cy="1934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5A4C978-EF24-60B0-D0DC-429C83AE203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905377" y="4969668"/>
              <a:ext cx="0" cy="1524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23227729-E752-A337-9668-0308D1D03D0C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 rot="13490518">
            <a:off x="6867716" y="544977"/>
            <a:ext cx="1430766" cy="895197"/>
            <a:chOff x="5496795" y="4762086"/>
            <a:chExt cx="1461106" cy="918747"/>
          </a:xfrm>
        </p:grpSpPr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850985E-1B9A-9766-DA51-32FBB27C816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V="1">
              <a:off x="5496795" y="4771674"/>
              <a:ext cx="463486" cy="4704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40C6E80-6097-D504-4DFC-4D10C67B13E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>
              <a:off x="5874555" y="4982972"/>
              <a:ext cx="696699" cy="6978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22F8298-A5CB-690E-2C0F-8BD6E040D7D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H="1">
              <a:off x="6483704" y="4762086"/>
              <a:ext cx="474197" cy="4771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0E6600AF-11AD-0D66-4985-99CBB2BB2F66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 rot="8089374">
            <a:off x="6273225" y="2297350"/>
            <a:ext cx="1152055" cy="1034031"/>
            <a:chOff x="4492590" y="1859631"/>
            <a:chExt cx="1180745" cy="1059782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7D7EAE9-C69D-EB9E-9656-24493D04D9F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773428" y="2769493"/>
              <a:ext cx="81087" cy="800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2C4888BC-87A2-F7BA-D647-4156D07AAC4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00646" y="1859631"/>
              <a:ext cx="381247" cy="375302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44BCBF03-1932-9FA1-D075-2F70E8944CD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 flipH="1" flipV="1">
              <a:off x="5418265" y="2427007"/>
              <a:ext cx="3738" cy="506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076C4E7-CC08-E337-5BD6-22BA32306D5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494177" y="2564759"/>
              <a:ext cx="281739" cy="284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037C00EB-5BDA-F46A-F03D-A2EA5CFF63A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492590" y="1859631"/>
              <a:ext cx="708056" cy="705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68C71E3-C284-D7CD-2ED0-63638CF6479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>
              <a:off x="5516291" y="2204729"/>
              <a:ext cx="1789" cy="1779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5184B8F-C884-7A7E-CD23-6A9F9CA4CEE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451589" y="2356831"/>
              <a:ext cx="147864" cy="1462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0EAF8AA-E9C9-E05B-4FBE-C9FAA2F109E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150392" y="2765134"/>
              <a:ext cx="95435" cy="938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EDAA45E8-B2FD-300A-CB80-F8F7279F95D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000194" y="2766278"/>
              <a:ext cx="152579" cy="150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825FEC6-FF05-14CA-A554-6AD1959DC10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852181" y="2763897"/>
              <a:ext cx="150394" cy="1555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F703F57C-17CE-260B-AC0C-666DA03E6993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 rot="13510626" flipH="1">
            <a:off x="4996525" y="2275078"/>
            <a:ext cx="1087085" cy="1033638"/>
            <a:chOff x="4492590" y="1859631"/>
            <a:chExt cx="1114581" cy="1059782"/>
          </a:xfrm>
        </p:grpSpPr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D4F0C21-CABA-2F3C-3C3A-600AC9B30E6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773428" y="2769493"/>
              <a:ext cx="81087" cy="800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1EC23C5-9994-0E1E-3686-2173E1814CC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00646" y="1859631"/>
              <a:ext cx="381247" cy="375302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94DC09DF-B0BC-0DC6-538A-9554CCADDDD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494177" y="2564759"/>
              <a:ext cx="281739" cy="284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325C849-302E-C156-EA76-7FC5631A3A7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492590" y="1859631"/>
              <a:ext cx="708056" cy="705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02F5A93-50BE-20FE-5ACB-04B2BB74950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>
              <a:off x="5518273" y="2205800"/>
              <a:ext cx="1" cy="1777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F17C42A-D9E5-23B7-CC2F-4C86D99DDE5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510626">
              <a:off x="5421747" y="2428574"/>
              <a:ext cx="2023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1F4B49FB-B9B3-580B-B56F-5B9A9A6B3C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510626" flipH="1">
              <a:off x="5134896" y="2802379"/>
              <a:ext cx="105022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BEE53E6-6875-1D09-BFBD-4451501D41A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000194" y="2766278"/>
              <a:ext cx="152579" cy="150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0A445D9-0706-39DF-4DB4-5AD4E9BB06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852181" y="2763897"/>
              <a:ext cx="150394" cy="1555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D9B2BF5-015F-FA1C-F36C-8B3F5866F44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510626" flipH="1">
              <a:off x="5583318" y="2495789"/>
              <a:ext cx="0" cy="307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D11E8096-3B67-8FDF-D136-37DF4942D2E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597293" y="1820030"/>
            <a:ext cx="474178" cy="491251"/>
            <a:chOff x="5508183" y="2538948"/>
            <a:chExt cx="483706" cy="501120"/>
          </a:xfrm>
        </p:grpSpPr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B6E2924-2194-A2FF-1493-10ECFC88E98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08183" y="2893721"/>
              <a:ext cx="143580" cy="1439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FFF12D40-B7FD-CCD7-1F15-54A0C89B1AA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46626" y="2701088"/>
              <a:ext cx="342146" cy="3389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B7B18297-8427-36AE-29AA-4079222F761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829408" y="2538948"/>
              <a:ext cx="162481" cy="1621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26853C7B-B3BE-CB78-EA36-6870B6A056E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811746" y="2540466"/>
              <a:ext cx="18325" cy="189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D7F4A84-2579-658A-D623-B4AE7DA4C81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811746" y="2555622"/>
              <a:ext cx="59852" cy="602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E84C599-9795-C60B-F73A-7D5FCB27280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99301" y="2675338"/>
              <a:ext cx="157037" cy="15864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8F77F23-C0B3-EDB9-0436-0AC2A935F88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85318" y="2697795"/>
              <a:ext cx="150874" cy="1467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E06F662-7EF8-18F9-F30D-798467A1D07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68886" y="2712746"/>
              <a:ext cx="151922" cy="1470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AFAD250-2898-80D4-8CB8-248DAD219EC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54494" y="2727281"/>
              <a:ext cx="151440" cy="1521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9E86E3F-F166-A1CA-5EF9-978B76AE6F9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37944" y="2740204"/>
              <a:ext cx="155082" cy="1569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6C984CF6-B933-8119-260D-D40B467D9DB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21289" y="2755421"/>
              <a:ext cx="154018" cy="1547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8C98F90C-01DE-6A41-5DF0-E8B2E02BD59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11647" y="2771824"/>
              <a:ext cx="148324" cy="1536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C26C1A5-1FC4-DFFE-7136-D61B01B320A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86046" y="2782947"/>
              <a:ext cx="160968" cy="1602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326B5A26-059A-443E-F575-98612DB9B5E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60040" y="2729710"/>
              <a:ext cx="146526" cy="1510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4DE2E45-5A65-80F5-C508-761E74A7639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18784" y="2664214"/>
              <a:ext cx="147480" cy="1475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07A0403-C265-C8C9-5C01-A3F57BBA8359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 flipH="1">
            <a:off x="7329172" y="1820827"/>
            <a:ext cx="470945" cy="489087"/>
            <a:chOff x="5509358" y="2538948"/>
            <a:chExt cx="482531" cy="501120"/>
          </a:xfrm>
        </p:grpSpPr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4D820CA8-0DBA-8254-0218-ECE936FA3BB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509358" y="2896147"/>
              <a:ext cx="142358" cy="1415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89956CAB-7407-91D4-5938-94A2D1A84CA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46626" y="2701088"/>
              <a:ext cx="342146" cy="3389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84082B49-36C6-34F5-456B-5171784CB8A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829408" y="2538948"/>
              <a:ext cx="162481" cy="1621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5FE87985-DBE5-6104-A384-3B5895F8673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811746" y="2540466"/>
              <a:ext cx="18325" cy="189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A2B823AA-B473-F54E-A3D1-1ED93A70736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811746" y="2555622"/>
              <a:ext cx="59852" cy="602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99207C7A-3FEE-79CF-A74B-A3043D2EE1D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02252" y="2677312"/>
              <a:ext cx="151669" cy="1517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2BE64BF-714A-4374-71AB-4F3E36BD77A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79730" y="2687816"/>
              <a:ext cx="161351" cy="1566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CBC865E-AB67-47A3-6775-D90E05CC904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66888" y="2706008"/>
              <a:ext cx="156357" cy="1537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8AD5DC4F-8262-AB35-AD3A-F4F139C587A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49169" y="2717480"/>
              <a:ext cx="159205" cy="1594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C1B0262F-DD1E-7260-B196-892D991DFE8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33410" y="2740937"/>
              <a:ext cx="159627" cy="1513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26A60262-058F-BB0C-59E6-6BD7455202C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18263" y="2752590"/>
              <a:ext cx="157055" cy="1526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09AD9A4-03ED-6FEA-B97F-42AFAAEAA4A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04241" y="2761716"/>
              <a:ext cx="155739" cy="1588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9664F90-EE7F-0CBB-2CF5-2F01B5E0CD9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83525" y="2772370"/>
              <a:ext cx="163500" cy="1659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5D58BBF-CEA7-0A71-34D5-E4453B0A112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50904" y="2719525"/>
              <a:ext cx="160012" cy="1589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558AB6B-BB70-026B-144F-A2852B3B0B5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13101" y="2660124"/>
              <a:ext cx="154986" cy="1551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791F3947-B0C7-B2A8-ABF4-FB02CCB1C71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8894631" flipH="1">
            <a:off x="6431039" y="3104711"/>
            <a:ext cx="501205" cy="570186"/>
            <a:chOff x="5509358" y="2541220"/>
            <a:chExt cx="501205" cy="570186"/>
          </a:xfrm>
        </p:grpSpPr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3678FCB6-1E39-88B3-3D50-958F2F5A056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509358" y="2896147"/>
              <a:ext cx="142358" cy="1415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6AA89E71-A9F4-D47E-73BC-A77DDE1F64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4631">
              <a:off x="5572765" y="2862558"/>
              <a:ext cx="495730" cy="19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0240D03-46DC-50C6-504E-2C670939511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4631" flipH="1">
              <a:off x="5946574" y="2585219"/>
              <a:ext cx="65" cy="1279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F10B78F5-7FF8-D6FB-30B2-A2BA677DDE8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16321" y="2691046"/>
              <a:ext cx="140203" cy="140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DD57DC94-E42B-AE82-FA8B-A02DACF3139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01746" y="2707147"/>
              <a:ext cx="137060" cy="1371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01408CB8-DF52-2EE7-C248-B2A50381D7E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81922" y="2717992"/>
              <a:ext cx="143928" cy="1440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86CB633C-FFA9-FD7A-163E-F08A21A5C4C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65874" y="2736451"/>
              <a:ext cx="145103" cy="1452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402C1E4C-0285-A150-F52B-91EFB101EE0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49288" y="2750539"/>
              <a:ext cx="146352" cy="1464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9958E003-EF4E-C0CD-B2BB-7C3ACD40E2E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35560" y="2767489"/>
              <a:ext cx="142361" cy="1424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9F74813-2BFD-82DB-ABDC-F6D2CB0625E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14983" y="2777581"/>
              <a:ext cx="147601" cy="1477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4A11135-536A-2BB4-ECB2-532E8BA797E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01292" y="2794564"/>
              <a:ext cx="148336" cy="1484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442F085-2381-F939-8906-371DAAA09F3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4631" flipH="1">
              <a:off x="5616394" y="2804779"/>
              <a:ext cx="21060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CB2DF3C-B60C-E41C-03A9-3A2B929FC9F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4631" flipH="1" flipV="1">
              <a:off x="5445178" y="2749385"/>
              <a:ext cx="416331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98E65464-7022-7C4F-042B-04EAF0C7060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105934">
            <a:off x="4167208" y="515698"/>
            <a:ext cx="1431343" cy="1085068"/>
            <a:chOff x="5487991" y="4583394"/>
            <a:chExt cx="1469409" cy="1103811"/>
          </a:xfrm>
        </p:grpSpPr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BE3A8C37-A3D1-02CA-9689-DE9D753831C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H="1" flipV="1">
              <a:off x="5487991" y="4776469"/>
              <a:ext cx="469473" cy="4625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304019C5-6843-A740-07D9-25B491ACCE4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V="1">
              <a:off x="5866782" y="4980794"/>
              <a:ext cx="715349" cy="70641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DF543FE-0BE3-E8D9-AB42-48D735CBDE7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>
              <a:off x="6488972" y="4772462"/>
              <a:ext cx="468428" cy="4644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AD9B90A-0F48-839B-1119-6ACAE2A276E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H="1">
              <a:off x="6500223" y="4583394"/>
              <a:ext cx="184321" cy="1820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A84DA27-B72B-1E74-8C4E-DCCC726C60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435566" y="4702316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B76381E7-8CDB-F506-84F3-D2748024744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V="1">
              <a:off x="5776932" y="4614035"/>
              <a:ext cx="153305" cy="1513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4CFBA146-108E-2A64-6967-29401F2C04F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H="1">
              <a:off x="6760500" y="4607416"/>
              <a:ext cx="154135" cy="1610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2B08DF84-B751-9B9F-41CC-EF7E797AC0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H="1" flipV="1">
              <a:off x="5936188" y="4697695"/>
              <a:ext cx="53144" cy="576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357C1010-7527-A464-C934-94EE09B0BB6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H="1">
              <a:off x="5701242" y="4671522"/>
              <a:ext cx="5832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C22692C-6ADD-446B-492D-64770EA743B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>
              <a:off x="6146267" y="5148348"/>
              <a:ext cx="158009" cy="1567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D28F857B-9E44-561B-2606-25E2D112ED0C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 rot="10800000">
            <a:off x="5544998" y="612507"/>
            <a:ext cx="1310859" cy="611369"/>
            <a:chOff x="6113354" y="4346289"/>
            <a:chExt cx="1348627" cy="632906"/>
          </a:xfrm>
        </p:grpSpPr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04AC823-90C3-E708-7288-11F6A914085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027672" y="4351219"/>
              <a:ext cx="40574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B170EA2A-E0B8-61BC-0D9D-33F59EF700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286241" y="4547582"/>
              <a:ext cx="17574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1BDFE30-DCDB-545B-1DBF-AB27B437572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285581" y="4546344"/>
              <a:ext cx="4713" cy="4328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1D2418B-5B94-8131-D432-469363C68FE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286062" y="4979194"/>
              <a:ext cx="99984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7E452B77-68BB-BE8D-99EE-C4433A7411A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288477" y="4545125"/>
              <a:ext cx="0" cy="4340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5FE6F42-A8D4-9218-8AA4-6E3BD4B01CB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113354" y="4542558"/>
              <a:ext cx="17757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110F7208-2854-0C20-9E15-EE7B3FB78B1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697492" y="4369364"/>
              <a:ext cx="17806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EEFFFAF4-B5A9-AAED-9D86-024D8852F5D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7435861" y="4346289"/>
              <a:ext cx="538" cy="2778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FC728B9-AFE9-6E69-BAE7-B96DDF139FE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7128628" y="4348755"/>
              <a:ext cx="0" cy="886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5BD7980A-3F98-44C7-DA1D-421E2B33884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7027672" y="4347816"/>
              <a:ext cx="0" cy="603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05BB31EB-387B-7990-62AD-654D1A681CC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025223" y="4405660"/>
              <a:ext cx="10443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026D43BA-E6A9-2200-55D4-B22857C9022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034544" y="4689150"/>
              <a:ext cx="10443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9052BA76-C66C-F2D2-18C6-A21CCBFABA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436425" y="4689150"/>
              <a:ext cx="10443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80A607DD-D027-89BB-8D9A-EE4CC24945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6787310" y="4781722"/>
              <a:ext cx="0" cy="1974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6C5BBDB-9882-BCD8-BF7F-5A420EF8015A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 rot="10800000">
            <a:off x="7705135" y="1419889"/>
            <a:ext cx="1000252" cy="974382"/>
            <a:chOff x="4309229" y="3082335"/>
            <a:chExt cx="1010967" cy="984820"/>
          </a:xfrm>
        </p:grpSpPr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5393DFE-62BD-5D22-4EEA-AE7CEBE304A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311480" y="3082335"/>
              <a:ext cx="428429" cy="4307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A81F0065-0D84-3E99-CF32-25B1626FFB6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309229" y="3514705"/>
              <a:ext cx="554831" cy="5524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6BDAAB32-8179-AD29-333D-8CFA4FFED68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4867034" y="3613201"/>
              <a:ext cx="453162" cy="4515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4D220CA9-95AA-8EE0-5F5C-407DCB17BCF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118717" y="3539103"/>
              <a:ext cx="32836" cy="326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22053B5-875B-AE44-A522-FF4386422B2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742160" y="3090566"/>
              <a:ext cx="163573" cy="16594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37237954-5CA5-44CA-A700-1D90154B68C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4905729" y="3121809"/>
              <a:ext cx="140138" cy="1397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0AD40EA0-CE52-E402-8852-F4AC1E7249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126528" y="3389928"/>
              <a:ext cx="147679" cy="1475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D8BB552F-375A-58A9-C5FC-F2035A843E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035418" y="3121808"/>
              <a:ext cx="191746" cy="1915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A611E642-5740-9287-B563-3F6C03ED732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4748886" y="3682876"/>
              <a:ext cx="97100" cy="970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23E318E3-DB2B-D357-8B56-17D8F099438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 flipH="1">
            <a:off x="3773683" y="1491389"/>
            <a:ext cx="1067192" cy="909667"/>
            <a:chOff x="4306644" y="3143363"/>
            <a:chExt cx="1083763" cy="923791"/>
          </a:xfrm>
        </p:grpSpPr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30544C4-2C28-D9AD-5D30-54C7F9DDD9F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306644" y="3143363"/>
              <a:ext cx="363342" cy="3696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EA709E6-3197-E6E4-DEB7-2751537635B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306644" y="3512985"/>
              <a:ext cx="557416" cy="5541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4876098C-E164-B627-A486-A086490F388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4867035" y="3682545"/>
              <a:ext cx="379651" cy="3822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5C403EF6-4F7C-1531-EA4E-9C219C8F3BD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050342" y="3614808"/>
              <a:ext cx="22454" cy="227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27225ACD-3014-90CF-2963-31668A58514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044488" y="3449815"/>
              <a:ext cx="168757" cy="1655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DAEE473C-403C-8320-9E35-F5A2BA653EA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198314" y="3460334"/>
              <a:ext cx="192093" cy="19064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4EF81B-343A-F5B4-5432-A6532BEB95B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669986" y="3143363"/>
              <a:ext cx="178092" cy="1818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1A949E2F-B533-5AEC-4B18-428D10B1B02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4848078" y="3206474"/>
              <a:ext cx="113815" cy="1187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2AC0F75E-B8F0-D5AF-CAA5-6A8CE5B2ECE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961893" y="3199750"/>
              <a:ext cx="250832" cy="2465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AF9E922B-C3A6-4FA4-9182-D634755E895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068740" y="3490822"/>
              <a:ext cx="153614" cy="1507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E4BBE06-2B27-C9E0-3F4D-8B01DB50561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4796289" y="3425084"/>
              <a:ext cx="95376" cy="935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33A1B72-2D75-9C4A-27CB-292C8179F42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4903658" y="3521811"/>
              <a:ext cx="95376" cy="935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47BFBE8-934E-C585-7272-7FE048D595A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893461" y="3422666"/>
              <a:ext cx="105223" cy="1003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286A99-F59E-C741-9CEB-6297213CF7F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802267" y="3516661"/>
              <a:ext cx="105223" cy="1003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83E3F43-9CB9-D912-DF22-F15638D4304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4656525" y="3750168"/>
              <a:ext cx="114000" cy="1118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910F94A-D371-D051-7A97-0E20E8B5013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010297" y="1343784"/>
            <a:ext cx="478816" cy="4816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5587C92C-ACCB-5E10-FF9F-2340BB5927C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241792" y="1349868"/>
            <a:ext cx="7729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FBCFA1C1-FAA6-7835-4905-3566ECA0F1C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37029" y="1347487"/>
            <a:ext cx="0" cy="9380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0D26DEFF-64AA-9D43-8FDB-82729BABF7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237029" y="2281340"/>
            <a:ext cx="1929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1372D5F5-AD63-6B86-A5E9-54AF48829AB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30020" y="2281339"/>
            <a:ext cx="0" cy="3193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5B426C0-630C-56DB-B474-D64876FF907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94520" y="1339143"/>
            <a:ext cx="0" cy="10690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AA7FBDC4-9463-5002-7B45-6FA285C3058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395350" y="1342883"/>
            <a:ext cx="69917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EF92F770-E803-441C-D497-E21982AB8A4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4861006" y="1339144"/>
            <a:ext cx="536724" cy="5351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31E7D37D-CFFC-DF9E-B8E1-540F370C4E85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 rot="10800000">
            <a:off x="5991858" y="2406406"/>
            <a:ext cx="197039" cy="660880"/>
            <a:chOff x="6767473" y="3739076"/>
            <a:chExt cx="220431" cy="683700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1069D8CA-0629-50EF-CE1D-82783E3960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6770685" y="3741737"/>
              <a:ext cx="0" cy="68103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37DD2B02-6E96-F025-0555-B0E82A0ADE9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0685" y="3741738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E9EC5387-05D5-8E53-68E6-FE68E185FC7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987377" y="3741738"/>
              <a:ext cx="0" cy="6786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0EF38A2-7B9F-B389-C538-42E658BB05F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770685" y="4422775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89258826-4F2D-98AF-3A27-F76F1D9738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0685" y="3971131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640C63E1-6D99-8AA0-70AF-06E5BB0C8B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1212" y="4191000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38ABD532-46E9-9448-EE86-066092A41BD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771213" y="4191001"/>
              <a:ext cx="216165" cy="231774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B28D745F-4541-5B87-BE73-81C537CB752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6777565" y="4191001"/>
              <a:ext cx="209323" cy="231775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6F29F3FA-1D5B-F7C8-BF2C-B9D9B5EE311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767473" y="3961439"/>
              <a:ext cx="216165" cy="231774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856A80BB-EEC1-DF6D-5FB6-C938B0455CB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6773827" y="3961439"/>
              <a:ext cx="209323" cy="231775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E437AA36-1ADF-17B8-D168-23A3D2120F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770176" y="3739076"/>
              <a:ext cx="216165" cy="231774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46F2487-73C8-F3FA-B0A7-519CEBF2E27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6776540" y="3739076"/>
              <a:ext cx="209323" cy="231775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EEC2CDE4-44BC-6670-4CB8-8AA28C01248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0028" y="3256625"/>
            <a:ext cx="265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BDCE59E4-CD38-79FF-FAA9-53A0139B3F3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74061" y="3724131"/>
            <a:ext cx="42643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2A454579-2BBB-6533-8A5D-80B5302A208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876442" y="3477561"/>
            <a:ext cx="0" cy="2418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F516362F-4A0D-C637-248F-3587C978D5B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305258" y="3477561"/>
            <a:ext cx="0" cy="2441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B94C39FE-FB07-B2D2-08F6-A2269879AC3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971744" y="3594496"/>
            <a:ext cx="157967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15A21AA2-5208-D7E5-0C9C-D64709E740A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6205649" y="3596877"/>
            <a:ext cx="985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B87E415E-E6F1-C56A-8B6B-A3333DC200B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132092" y="3558342"/>
            <a:ext cx="8123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4911CD1E-B529-FBBE-BCFD-A3EA41862F9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206179" y="3477561"/>
            <a:ext cx="0" cy="118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A9E54BBA-38B4-25F7-D3B4-1969E1249BC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129711" y="3477562"/>
            <a:ext cx="0" cy="118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CC6155A-ACE1-D2B4-DDEE-28DBB604D6C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132092" y="3479948"/>
            <a:ext cx="7884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97754DBA-7B34-45DC-6DD7-F85C23DFB33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971744" y="3477565"/>
            <a:ext cx="0" cy="118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5516CE82-2D67-B9F0-E31D-84E94654B95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878834" y="3558342"/>
            <a:ext cx="9529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B11E60AD-344D-0F13-31AC-61F67FBDD33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896348" y="3479948"/>
            <a:ext cx="7777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24C71894-0B45-AD75-24B2-4760EC4F925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V="1">
            <a:off x="5896348" y="3479948"/>
            <a:ext cx="0" cy="783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Connector: Elbow 415">
            <a:extLst>
              <a:ext uri="{FF2B5EF4-FFF2-40B4-BE49-F238E27FC236}">
                <a16:creationId xmlns:a16="http://schemas.microsoft.com/office/drawing/2014/main" id="{EBBCFE76-FC19-C9FD-B2C4-C8972CE0A79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6200000" flipV="1">
            <a:off x="6336407" y="3555757"/>
            <a:ext cx="295231" cy="105709"/>
          </a:xfrm>
          <a:prstGeom prst="bentConnector3">
            <a:avLst>
              <a:gd name="adj1" fmla="val 8058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A73EE59-E311-6A03-F6EE-644FD6B09D8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558506" y="1710056"/>
            <a:ext cx="146631" cy="1535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44C65D18-9BD6-4DF4-CB56-17287BAC972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727326" y="1915623"/>
            <a:ext cx="144099" cy="1432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Connector: Elbow 425">
            <a:extLst>
              <a:ext uri="{FF2B5EF4-FFF2-40B4-BE49-F238E27FC236}">
                <a16:creationId xmlns:a16="http://schemas.microsoft.com/office/drawing/2014/main" id="{78E1068E-8BA4-D01B-9642-5776EC5E7AF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 flipH="1" flipV="1">
            <a:off x="5884406" y="2486764"/>
            <a:ext cx="196702" cy="31224"/>
          </a:xfrm>
          <a:prstGeom prst="bentConnector3">
            <a:avLst>
              <a:gd name="adj1" fmla="val 100844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A6701989-D0C2-2B82-3BF8-86ED85FC9CB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179876" y="3259728"/>
            <a:ext cx="1591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3F3B842-8B04-6BA0-4DBB-CF56406F46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545966" y="1887164"/>
            <a:ext cx="210033" cy="2065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D0D2A00-36AB-B1D3-FEDC-42850FF33D9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685053" y="3479942"/>
            <a:ext cx="19138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21801D8-5DCB-2A68-ED9A-3D9575E218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685053" y="3259728"/>
            <a:ext cx="0" cy="2225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D2F9A56C-033E-01A8-FF8E-72C23D17AC4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80128" y="3479942"/>
            <a:ext cx="4240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86A332F1-3B4C-3785-3FBF-BF51CB8450B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336641" y="3259728"/>
            <a:ext cx="87745" cy="8777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Connector: Elbow 529">
            <a:extLst>
              <a:ext uri="{FF2B5EF4-FFF2-40B4-BE49-F238E27FC236}">
                <a16:creationId xmlns:a16="http://schemas.microsoft.com/office/drawing/2014/main" id="{DDA4F8CE-7FA7-B86B-88CC-2847147E980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85706" y="3363774"/>
            <a:ext cx="19552" cy="14280"/>
          </a:xfrm>
          <a:prstGeom prst="bentConnector3">
            <a:avLst>
              <a:gd name="adj1" fmla="val -248324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EADDC5D7-7A74-1F66-9AA0-C7E619EBA97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177495" y="3260438"/>
            <a:ext cx="0" cy="10333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56274D17-E430-66A9-2503-E3ECF0937CF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198394" y="3263529"/>
            <a:ext cx="1457" cy="961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8FA5DB8F-84E1-3105-06DC-4686124C8F9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217507" y="3263625"/>
            <a:ext cx="1457" cy="961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C6231D2D-07C9-AFE0-2F83-28AAC8789B8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236620" y="3263721"/>
            <a:ext cx="1457" cy="961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8119BBEB-B74D-267C-3A12-A998BFC7C54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260495" y="3263817"/>
            <a:ext cx="1457" cy="961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557">
            <a:extLst>
              <a:ext uri="{FF2B5EF4-FFF2-40B4-BE49-F238E27FC236}">
                <a16:creationId xmlns:a16="http://schemas.microsoft.com/office/drawing/2014/main" id="{E8311383-A28E-61A6-B1B3-275D37604FB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55967" y="1193892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826ADDEC-6AF9-2442-2806-BF1DD6C948C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5763040" y="1817979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0FE1FAF7-C929-E4EE-4042-A9EC5EDB36A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95537" y="3095565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0D77C0C2-159D-BD40-C7B0-5380859FB85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133613" y="2674458"/>
            <a:ext cx="35779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519724E6-47CA-B104-30D2-11D6DCAFD2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58951" y="3576805"/>
            <a:ext cx="48763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 AREA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B4D9F8DB-83D3-1101-E874-E410B30C71C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389017" y="263336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824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0ECC22CD-CA8A-FBD3-0BC1-16DF12E567D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28375" y="263865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818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CB06F7-D33B-DDCB-33F9-2E1F6457CE0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6086321" y="912128"/>
            <a:ext cx="226187" cy="292304"/>
            <a:chOff x="7164660" y="3495945"/>
            <a:chExt cx="226187" cy="29230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2F6A12-B7D8-3AD0-3C75-E2A8402C5DC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167851" y="3547740"/>
              <a:ext cx="0" cy="1595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4AC1B8-30C8-D0A3-A16D-C6D2BD161A0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387274" y="3547740"/>
              <a:ext cx="0" cy="1595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F7FF8D6-4FB1-3EDF-7967-642BC32A6FF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277285" y="3549020"/>
              <a:ext cx="0" cy="2392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9EEAC9A-C64F-00EC-3159-67DA3464D02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164660" y="3547740"/>
              <a:ext cx="2261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804332-D23F-B115-0FD2-D20D01EBC77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164660" y="3707287"/>
              <a:ext cx="2261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5D02ED-560A-4A66-C869-D98C2910594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7191462" y="3495945"/>
              <a:ext cx="0" cy="5022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866A57-5999-BAAB-0A70-8916F096C5D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7362166" y="3498793"/>
              <a:ext cx="0" cy="5022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61155AA-AAAE-37FD-45B4-5FB68098830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081068">
            <a:off x="4879540" y="1109991"/>
            <a:ext cx="420798" cy="316707"/>
            <a:chOff x="7863553" y="3122638"/>
            <a:chExt cx="420798" cy="3167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9D1A12D-0EBE-D27A-FE24-3B0F904D7A1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942986" y="3122638"/>
              <a:ext cx="25751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35B507F-B2ED-8B2D-BB55-323914F722D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518932">
              <a:off x="7862647" y="3160044"/>
              <a:ext cx="165590" cy="163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7627FE2-817B-2869-0B96-A702A1CD49B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518932">
              <a:off x="8115881" y="3155483"/>
              <a:ext cx="169398" cy="1675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77612F-B952-5429-F002-98AA0B440BF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071543" y="3167883"/>
              <a:ext cx="0" cy="2714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A2D949-DC93-177C-5C88-3F703164524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943187" y="3170264"/>
              <a:ext cx="25751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A34A0F3-AA69-06A4-4DAC-7656BC565BD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943061" y="3358383"/>
              <a:ext cx="25751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B3AE1EC-3045-9991-B464-359E152E13E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3500929">
            <a:off x="7188960" y="1102445"/>
            <a:ext cx="257645" cy="330178"/>
            <a:chOff x="7943061" y="3109167"/>
            <a:chExt cx="257645" cy="33017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B7FD79B-ACB2-3539-85A8-472B799788C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943061" y="3109167"/>
              <a:ext cx="25751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FB2E829-A12D-4B1F-5819-0AA66EDB638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945442" y="3109167"/>
              <a:ext cx="0" cy="2492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A1AC675-40C9-0FB5-4ADC-10A27944750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200580" y="3109167"/>
              <a:ext cx="0" cy="2492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BCFF4541-0685-0E39-ADC7-FA0928A42FC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071543" y="3167883"/>
              <a:ext cx="0" cy="2714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9584688B-3E28-A32D-6A77-99016293F3C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943187" y="3170264"/>
              <a:ext cx="25751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78484EED-AB63-840D-EA71-2141C04578E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943061" y="3358383"/>
              <a:ext cx="25751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F4B567F-505F-A9EA-F2CA-60B0EC387F0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6829419" y="1042661"/>
            <a:ext cx="252762" cy="152192"/>
            <a:chOff x="6699733" y="1108656"/>
            <a:chExt cx="252762" cy="15219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30A7080-0A3D-D39A-F648-7B49F792CDA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1795" y="1108656"/>
              <a:ext cx="149334" cy="1488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4683B59-D6DE-A61A-ACEA-A1FACCBAE20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6699733" y="1204212"/>
              <a:ext cx="51767" cy="566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0978F5-AF5C-669A-9A7D-2FC56C3A22E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895680" y="1111045"/>
              <a:ext cx="5681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DEA1D11-07F3-CDB3-5D95-787B1A210BD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6532026" y="950305"/>
            <a:ext cx="299612" cy="268403"/>
            <a:chOff x="5722264" y="1107873"/>
            <a:chExt cx="299612" cy="26840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2145D82-6E2F-945C-AB6D-DD20484B156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25167" y="1371514"/>
              <a:ext cx="29670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A43486-DBC3-3F44-3571-35CB1096892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722264" y="1107873"/>
              <a:ext cx="523" cy="2684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E0F046-A7B4-4563-308C-1F045EE12E8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021416" y="1288234"/>
              <a:ext cx="0" cy="856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648F6EF9-35EF-D632-CC86-FEC4D4A6D2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693992" y="1280964"/>
            <a:ext cx="66242" cy="652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E5F09AE1-926F-B6DF-048F-9F3A18A0ED4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106144" y="871352"/>
            <a:ext cx="66242" cy="652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E69F6508-BA15-60C2-48B4-2235AF8C8F7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>
            <a:off x="7948189" y="1932785"/>
            <a:ext cx="197265" cy="191325"/>
            <a:chOff x="7942049" y="1934698"/>
            <a:chExt cx="197265" cy="191325"/>
          </a:xfrm>
        </p:grpSpPr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BE863B8D-ADD7-6190-13DB-6805C44FAF6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942049" y="2033876"/>
              <a:ext cx="93918" cy="921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068777D-BF38-D918-D099-38F5B042BA3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8045396" y="1936247"/>
              <a:ext cx="93918" cy="921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E31FA870-1C18-A0C4-6D17-E955D30D077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8035354" y="2027256"/>
              <a:ext cx="103614" cy="987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70FC5243-618C-1990-296F-93B7F8B68CF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945555" y="1934698"/>
              <a:ext cx="103614" cy="987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473F8295-9EA1-A649-9426-97C984816A2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V="1">
            <a:off x="7361493" y="1524336"/>
            <a:ext cx="200504" cy="152191"/>
            <a:chOff x="7343889" y="1522083"/>
            <a:chExt cx="200504" cy="152191"/>
          </a:xfrm>
        </p:grpSpPr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E9738CAE-1A35-0900-8019-0480CEB9996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7343889" y="1522083"/>
              <a:ext cx="149334" cy="1488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4205A591-AA88-52A0-C90F-5F30B77EA6C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7494383" y="1624264"/>
              <a:ext cx="49144" cy="508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75DDF786-0230-7B7A-0E93-75FFA7A1BEF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511484" y="919340"/>
            <a:ext cx="146670" cy="15333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A08F9F80-E4E8-2656-6C86-3D0B3EAF7CB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639402" y="1284773"/>
            <a:ext cx="64656" cy="650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61A95BB9-7204-2019-16EA-84486FA3F50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227701" y="868971"/>
            <a:ext cx="64656" cy="650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9705F-532A-1333-26D0-322BBCB3D3E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24386" y="3378054"/>
            <a:ext cx="6893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4151E17E-9479-9B98-D4EF-202395B7093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95706" y="3375673"/>
            <a:ext cx="0" cy="80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150E94-4AC7-6274-F7D4-2EABE954020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8866431">
            <a:off x="4703913" y="1464113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11DE67-FE8E-B72A-23D5-5FEF8D60C22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2748668">
            <a:off x="6879481" y="1482349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</p:spTree>
    <p:extLst>
      <p:ext uri="{BB962C8B-B14F-4D97-AF65-F5344CB8AC3E}">
        <p14:creationId xmlns:p14="http://schemas.microsoft.com/office/powerpoint/2010/main" val="176506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815ECA91-2CDC-5C3B-787C-C4C829F0BD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57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C157F4E8-6111-CDA1-1119-2055512CF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1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890546B7-F727-2BC5-1025-2B1D8E5BA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8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C234AB9F-1870-AC1E-A3BC-2AFEE8CDB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C234AB9F-1870-AC1E-A3BC-2AFEE8CDBF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5129B4C-6C4B-4F13-CD32-2515ABBADE61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5293956" y="3842419"/>
            <a:ext cx="2089302" cy="738360"/>
            <a:chOff x="5042201" y="4929663"/>
            <a:chExt cx="2505075" cy="92244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D65066-0CC5-E616-B418-5ECD7B6BE49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042201" y="4929663"/>
              <a:ext cx="2505075" cy="916781"/>
              <a:chOff x="2238375" y="4933950"/>
              <a:chExt cx="2505075" cy="916781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7BFC683-5590-CA5C-CC5D-CBBF96E2019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434534" y="5091469"/>
                <a:ext cx="0" cy="5861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339905E-0DF5-3403-30FF-C493BC86D8B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260649" y="5153055"/>
                <a:ext cx="1849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99A050F-81BC-EDD2-0FCD-386CC07EFA1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93144" y="5074452"/>
                <a:ext cx="0" cy="26432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C50A491-D026-0DE8-370B-68F6FADE754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50331" y="4933950"/>
                <a:ext cx="0" cy="1405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FB8C16-68C7-9A34-A232-0CB4F7C3726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89798" y="5074452"/>
                <a:ext cx="26053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4BAC1DA-3489-8D6A-419F-E8D83D774AE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238375" y="5335796"/>
                <a:ext cx="15476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1B57A67-1F13-D0D2-F209-415C00D8125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238375" y="5335796"/>
                <a:ext cx="0" cy="51493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D7A79CB-AD6F-04C2-DB82-8FBF0048988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2238376" y="5850731"/>
                <a:ext cx="159067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034A8BE-F1B8-5A68-EE18-BF4A4CD80E2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12380" y="5850731"/>
                <a:ext cx="93107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76D8AC4-58D6-DA32-3E0F-B4C32EA6B78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4743450" y="5380419"/>
                <a:ext cx="0" cy="47031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A586BB5-CFE1-DEAD-03C5-7E5BE07C07C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602955" y="5380419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7666580-81C4-CD42-A95E-CA67BEE3E75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612471" y="5119074"/>
                <a:ext cx="0" cy="26432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E88D6E7-11F8-79D0-A17B-675BC043882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359175" y="5115631"/>
                <a:ext cx="25685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A079168-D736-8853-4609-0BDF3F62587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359175" y="4976898"/>
                <a:ext cx="0" cy="13873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336A91A-7331-3A96-C5B9-6610A472D37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893035" y="4976898"/>
                <a:ext cx="47405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207AC67-B82D-4B9A-061B-C96FF90C7A1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93035" y="4976898"/>
                <a:ext cx="0" cy="1136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4F96207-40DF-D970-0CC6-F1FA90A5F33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434534" y="5090546"/>
                <a:ext cx="4585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7D86852-E784-CFC7-FCE5-1B796F063DD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476625" y="4933950"/>
                <a:ext cx="3095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19A1CC5-9BFF-F740-764F-2BC4E3C0FCA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260649" y="4933950"/>
                <a:ext cx="0" cy="21910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CE8A09-EE99-9754-DAC8-27D3E68D7B4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50331" y="4933950"/>
                <a:ext cx="50720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12119F-EBF1-8DD7-B7C5-55C4BDCC433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385164" y="5085337"/>
              <a:ext cx="0" cy="7667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29D84D-BDCF-05F8-2F72-5A4C23301B12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 rot="13490518">
            <a:off x="7013943" y="644271"/>
            <a:ext cx="1257583" cy="1090712"/>
            <a:chOff x="5587567" y="4556868"/>
            <a:chExt cx="1284249" cy="111940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711F85-74BC-1412-38DD-08D1322B49A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V="1">
              <a:off x="5587567" y="4955820"/>
              <a:ext cx="309971" cy="31464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370EA9-0DC1-5258-C7EB-C429F788FF0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>
              <a:off x="5884095" y="4990738"/>
              <a:ext cx="687296" cy="6855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29F3AB-47AE-578F-6A30-906207899F8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H="1">
              <a:off x="6569800" y="4963424"/>
              <a:ext cx="302016" cy="3090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9FC428-9C44-2B3C-8E5A-19BE9771B71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H="1" flipV="1">
              <a:off x="6512917" y="4583680"/>
              <a:ext cx="179254" cy="1804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F655D9-714F-E832-A6DA-4B5937543B4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444260" y="4700536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0B4FD0D-938A-5839-9B6D-68D1FDC965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772BEB-5E18-7E07-7A13-FB76C70A74D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61AFE14-1C41-484E-789C-7DEB0DF315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14007D-93FB-C6E2-7714-2D678D00618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>
              <a:off x="6059878" y="4556868"/>
              <a:ext cx="353229" cy="3489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1BDD6D-F1A0-67EC-E536-5C1E7E05A77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FE79A2-CA6F-C817-3083-B70F93B3A6D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3233" y="4876943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8FB9CA-6C20-BF9F-6998-FAAAB3B4482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V="1">
              <a:off x="5623897" y="4726907"/>
              <a:ext cx="139396" cy="1382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3C1538-38C7-E8D2-58DD-7F2FEF21AA2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FB5AEB2-5A82-9ADF-AB88-B0CF55C83D6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6730260" y="4880826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0A6EE7A-BE51-9F53-530A-7E3B1EA6611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V="1">
              <a:off x="6693936" y="4723703"/>
              <a:ext cx="149065" cy="142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7529CEC-CAB5-208A-B2D8-B0B5A5C3464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>
              <a:off x="6733046" y="4681005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AA2870-C2BA-F2D6-3CFD-A5C87128319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719230" y="4679739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9B9C93E-5A59-F367-1CB6-67E7B206DAD8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 rot="8089374">
            <a:off x="6411325" y="2416413"/>
            <a:ext cx="1152055" cy="1034031"/>
            <a:chOff x="4492590" y="1859631"/>
            <a:chExt cx="1180745" cy="105978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0F119BD-5935-E5B8-86B1-D7F838FB5AF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773428" y="2769493"/>
              <a:ext cx="81087" cy="800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4B2686-5402-CBA8-779D-C9769BB19E1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00646" y="1859631"/>
              <a:ext cx="381247" cy="375302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63CCAB7-D5A5-2970-969E-20C501A1BF3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 flipH="1" flipV="1">
              <a:off x="5418265" y="2427007"/>
              <a:ext cx="3738" cy="506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88AE70-6138-30E2-3225-0C504C974E4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494177" y="2564759"/>
              <a:ext cx="281739" cy="284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3858DAE-CBD5-2209-F94A-B73F093F8FA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492590" y="1859631"/>
              <a:ext cx="708056" cy="705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03BF738-6508-39DB-49E5-DC0439056BC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>
              <a:off x="5516291" y="2204729"/>
              <a:ext cx="1789" cy="1779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C07AFA-1546-FE7C-BAB3-EA8D385053B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451589" y="2356831"/>
              <a:ext cx="147864" cy="1462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682B999-1DB1-A2B1-84C6-534F17DFE4F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150392" y="2765134"/>
              <a:ext cx="95435" cy="938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F6AB114-D563-D903-73E7-6D012ADFE87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000194" y="2766278"/>
              <a:ext cx="152579" cy="150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90D1E07-6DC9-7FA2-CBE2-52EC5525DDF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852181" y="2763897"/>
              <a:ext cx="150394" cy="1555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58EFFFD-2B0B-97D5-94DD-144F35C11314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 rot="13510626" flipH="1">
            <a:off x="5134625" y="2394141"/>
            <a:ext cx="1087085" cy="1033638"/>
            <a:chOff x="4492590" y="1859631"/>
            <a:chExt cx="1114581" cy="105978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D8D03F5-9323-C161-FEC6-F39376C47B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773428" y="2769493"/>
              <a:ext cx="81087" cy="800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72D50B2-752F-22A7-6BA4-4315ACEF89C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00646" y="1859631"/>
              <a:ext cx="381247" cy="375302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39EC6E-8DDF-F70A-7C3D-8ABCD584B22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494177" y="2564759"/>
              <a:ext cx="281739" cy="284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672F1B-BAE1-60BC-F74A-5DF508E9240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492590" y="1859631"/>
              <a:ext cx="708056" cy="705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D5EAE92-493A-EE52-9148-5BE9A8CC8B5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>
              <a:off x="5518273" y="2205800"/>
              <a:ext cx="1" cy="1777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6604E61-86FB-CA86-FFC2-DC7ABAC1A00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510626">
              <a:off x="5421747" y="2428574"/>
              <a:ext cx="2023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FDFAF9-63CB-DE51-15D3-7B347E34628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510626" flipH="1">
              <a:off x="5134896" y="2802379"/>
              <a:ext cx="105022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8B9A601-EDBA-356D-9C18-694C88A1B1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000194" y="2766278"/>
              <a:ext cx="152579" cy="150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2EFFB44-747F-F6DF-DF57-7BC15B94096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852181" y="2763897"/>
              <a:ext cx="150394" cy="1555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D6FA8C5-9512-6D12-3B66-C2A4B2EF158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510626" flipH="1">
              <a:off x="5583318" y="2495789"/>
              <a:ext cx="0" cy="307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CAD4869-2635-AC7A-428A-501C10FBC1C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33012" y="1936712"/>
            <a:ext cx="474178" cy="491251"/>
            <a:chOff x="5508183" y="2538948"/>
            <a:chExt cx="483706" cy="50112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218517C-411C-7B05-13FB-58A26142A35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08183" y="2893721"/>
              <a:ext cx="143580" cy="1439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517583E-096A-F16F-4150-760A451A798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46626" y="2701088"/>
              <a:ext cx="342146" cy="3389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DC3D231-99EB-C294-0F9C-4845FD70FDE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829408" y="2538948"/>
              <a:ext cx="162481" cy="1621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C2E3DAD-7137-C31F-D4A6-7961E6A4D16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811746" y="2540466"/>
              <a:ext cx="18325" cy="189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D9A44CC-B174-D798-D094-8D1B373CE48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811746" y="2555622"/>
              <a:ext cx="59852" cy="602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F1F04C-33EE-C4B1-E195-722759D7762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99301" y="2675338"/>
              <a:ext cx="157037" cy="15864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C0010C-6464-5522-27D6-B2EEE6EFF41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85318" y="2697795"/>
              <a:ext cx="150874" cy="1467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49F1FAD-C5F5-2019-1AF5-4CEC2E6BCE6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71314" y="2715175"/>
              <a:ext cx="151922" cy="1470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3BEC7E-43FD-DCCE-780B-A4E1C4F5759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56923" y="2729710"/>
              <a:ext cx="151440" cy="1521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6561E8C-49B4-5BAE-F1C9-BE1517D0950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37944" y="2740204"/>
              <a:ext cx="155082" cy="1569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1621760-F2F4-32FD-54EB-533E5B4974F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21289" y="2755421"/>
              <a:ext cx="154018" cy="1547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CC0B76F-0279-AC8D-4F2C-2F308F220D1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11647" y="2771824"/>
              <a:ext cx="148324" cy="1536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E1A7B36-27E5-FB4E-D2C6-8F52FB8E99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96774" y="2793934"/>
              <a:ext cx="150239" cy="1492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E741E0C-A93E-D196-4405-D75C49B157F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60040" y="2729710"/>
              <a:ext cx="146526" cy="1510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008D25-2609-57E0-63F5-CED61669EE4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18784" y="2664214"/>
              <a:ext cx="147480" cy="1475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C09D1F8-8B1F-C162-B0D0-927D522533D8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 flipH="1">
            <a:off x="7467272" y="1939890"/>
            <a:ext cx="470945" cy="489087"/>
            <a:chOff x="5509358" y="2538948"/>
            <a:chExt cx="482531" cy="50112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CE78BA-D6C1-E56D-257D-D51BEE0B4EB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509358" y="2896147"/>
              <a:ext cx="142358" cy="1415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5E80F6-D5C9-AF46-78BE-D0075EA56E9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46626" y="2701088"/>
              <a:ext cx="342146" cy="3389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F9D69D3-D136-DCA9-C57A-BAEAB4A038D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829408" y="2538948"/>
              <a:ext cx="162481" cy="1621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3D7CE93-C89F-BBC6-1F96-D03317CDA3E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811746" y="2540466"/>
              <a:ext cx="18325" cy="189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C351FE9-59DD-D0AD-291B-443C56CF6F3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811746" y="2555622"/>
              <a:ext cx="59852" cy="602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0059E1-89BE-80FE-0CF4-7C67CD5CE73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02252" y="2677312"/>
              <a:ext cx="151669" cy="1517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89E864C-4FC6-59FA-B335-69B8B26112C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79730" y="2687816"/>
              <a:ext cx="161351" cy="1566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92F0E58-8A76-E958-BE0F-CFF882EFB4B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66888" y="2706008"/>
              <a:ext cx="156357" cy="1537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8463BAB-23E6-8C63-0A6D-115E7278D32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49169" y="2717480"/>
              <a:ext cx="159205" cy="1594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C45FC11-E804-3F51-2980-70B69FF33AD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33410" y="2740937"/>
              <a:ext cx="159627" cy="1513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49375C8-A411-F0AB-9BF8-B84B87C67C2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18263" y="2752590"/>
              <a:ext cx="157055" cy="1526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4DEE56D-8C7A-4BAF-C0F7-B6C5FD22604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04241" y="2761716"/>
              <a:ext cx="155739" cy="1588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8EEA9BB-7FAC-2264-3144-7830D5BF386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83525" y="2772370"/>
              <a:ext cx="163500" cy="1659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088178F-E73C-A141-AFE3-5C88F7E9F32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50904" y="2719525"/>
              <a:ext cx="160012" cy="1589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854AE75-28FD-B840-264A-3C149DAE00D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13101" y="2660124"/>
              <a:ext cx="154986" cy="1551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6FC6941-25BE-F292-38C3-38B96DBFD8C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8894631" flipH="1">
            <a:off x="6562308" y="3224633"/>
            <a:ext cx="503631" cy="570186"/>
            <a:chOff x="5509358" y="2541220"/>
            <a:chExt cx="503631" cy="570186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EE60A1B-F451-B1EF-B74E-A1679A07465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509358" y="2896147"/>
              <a:ext cx="142358" cy="1415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933E9D6-23C8-E496-2D82-2B831E51173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4631">
              <a:off x="5572765" y="2862558"/>
              <a:ext cx="495730" cy="19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DB90863-3D9F-1EB1-46CB-57CC19B8540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4631" flipH="1" flipV="1">
              <a:off x="5938855" y="2569136"/>
              <a:ext cx="1041" cy="14722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9A0361E-6976-88F5-A0F4-15548D12E9F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16321" y="2691046"/>
              <a:ext cx="140203" cy="140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FFB5748-8518-6AD6-9755-9AE66486DF9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01746" y="2707147"/>
              <a:ext cx="137060" cy="1371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5403E2-635D-52A6-2048-C5EC2214BE2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81922" y="2717992"/>
              <a:ext cx="143928" cy="1440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FABF8C5-D977-ED80-6733-BC6A2ED014B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65874" y="2736451"/>
              <a:ext cx="145103" cy="1452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078C5B8-574B-E0B1-566C-217E14A2D26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49288" y="2750539"/>
              <a:ext cx="146352" cy="1464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1A33078-FAF9-5B0B-3646-FA57BA9F67F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35560" y="2767489"/>
              <a:ext cx="142361" cy="1424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6C7ECD6-2CDF-3646-764B-5D660FAD16E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14983" y="2777581"/>
              <a:ext cx="147601" cy="1477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410948-C69E-EEFB-05CA-F630112C32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01292" y="2794564"/>
              <a:ext cx="148336" cy="1484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61B0457-AAE2-5AC4-4E3B-99CE679F1D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4631" flipH="1">
              <a:off x="5616394" y="2804779"/>
              <a:ext cx="21060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C84EBDB-B35C-3792-1979-91275F195DA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4631" flipH="1" flipV="1">
              <a:off x="5445178" y="2749385"/>
              <a:ext cx="416331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AE5223D-323B-BEA3-55D3-F6479713B11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105934">
            <a:off x="4493112" y="949226"/>
            <a:ext cx="1248024" cy="650967"/>
            <a:chOff x="5593146" y="4671789"/>
            <a:chExt cx="1281214" cy="662211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435F245-ACB6-1269-45E0-3A4B3F72D77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593146" y="4969410"/>
              <a:ext cx="300859" cy="3025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0CFBF03-9733-D617-0C2A-B6F4DB2355E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3FE414A-BDDD-E36C-1998-52E540BD75D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6572343" y="4969617"/>
              <a:ext cx="302017" cy="3017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6164160-E690-9897-732E-706A86AD09E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68448B6-530C-A26E-D954-5D15075FA2F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452850" y="4702289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7FF2975-38B3-149A-5487-87BF441D2A7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1F4E7E0-C503-A3D5-536D-AA325C73EE0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9BE7B2A-CDF8-B087-EFD7-F86F9597E0A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>
              <a:off x="5730996" y="4675708"/>
              <a:ext cx="21914" cy="261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D749280-82F7-444C-F563-C338AE8211C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A053A27-0938-1ECF-F7AE-53ED76CC39E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5147D62-9546-4F9D-8912-11861801C2A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2549" y="488828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46AB836-8CF3-C77C-7662-E6E0407DABB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H="1" flipV="1">
              <a:off x="5621062" y="4736953"/>
              <a:ext cx="143045" cy="14186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9D7F916-E231-AA22-D572-2FD532D78CB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699150" y="468533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85A3B74-81E0-AFBB-A86A-525776B4BE0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6730233" y="4891191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3DF2960-7939-C055-3B9A-535E54BAFFC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691736" y="4724616"/>
              <a:ext cx="154682" cy="1503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0125AD5-2A23-308D-BC9A-25C0E3B6FBC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>
              <a:off x="6733046" y="4681005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69BD616-E7EA-162F-BC7D-2ECDF4BEEF8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719230" y="4679739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D729AF3-068B-A2F9-D4A0-A91DC2505563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 rot="10800000">
            <a:off x="5695501" y="650191"/>
            <a:ext cx="1284485" cy="685512"/>
            <a:chOff x="6132626" y="4356232"/>
            <a:chExt cx="1321493" cy="709659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542FCA1-8964-3705-0C63-0F8B48053C3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132626" y="4358614"/>
              <a:ext cx="42373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AB86EE6-7143-34F7-A08E-2703168C70B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553978" y="4358614"/>
              <a:ext cx="0" cy="479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3490150-426F-D40A-A401-4DA9831837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553978" y="4406588"/>
              <a:ext cx="48104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C65EC68-C821-2610-FC98-9489E563FB4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035019" y="4360995"/>
              <a:ext cx="0" cy="479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93FC044-48BF-34E6-21E7-F8E46CEADAE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035019" y="4358614"/>
              <a:ext cx="4191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419066D-12A3-B432-AEEC-FD06583042E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7454119" y="4356232"/>
              <a:ext cx="0" cy="2780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AEF2990-7113-F63B-6B81-C17CA16ECAA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428404" y="4586286"/>
              <a:ext cx="0" cy="457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9D714B1-ECBE-8B5F-990F-28DC0BB499D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428404" y="4632033"/>
              <a:ext cx="2360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66F22D9-80E0-4267-9199-9824CBC5442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286241" y="4583906"/>
              <a:ext cx="1421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FDEFB9D-DC9C-B62C-71FA-DE782D19107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285580" y="4583906"/>
              <a:ext cx="661" cy="3952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6693CC4-17CA-85DA-EE7C-3C3BB2618F7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222180" y="4979194"/>
              <a:ext cx="6373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1858998-B8FB-0F10-B7DC-16318EC9465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98275" y="4584461"/>
              <a:ext cx="0" cy="3947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E25F5C0-3C30-9A2D-B60A-A0F863B8984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154554" y="4584461"/>
              <a:ext cx="14372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3A24C7B-4741-42C1-38AD-CE5BC721077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154554" y="4583907"/>
              <a:ext cx="0" cy="481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22A008B-47BB-2EEE-2ED4-B8CA808BE61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133927" y="4356234"/>
              <a:ext cx="0" cy="2757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E252E0A-3867-7F7F-927E-A864443DC86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134508" y="4632033"/>
              <a:ext cx="2122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5FB8AE3-ABF4-BD2A-B07C-E423958CE72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92093" y="4409511"/>
              <a:ext cx="0" cy="5714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AA79DDC-FC57-479E-DB35-A4D605B929C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516646" y="4980969"/>
              <a:ext cx="54709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6D80F5D-A69D-62DD-50D8-5975CF1E11C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294982" y="4980969"/>
              <a:ext cx="6331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F3457F3-1A7E-0E58-FE45-9D9618B92CE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358293" y="5064093"/>
              <a:ext cx="1583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912DAE2-8ABE-7028-A441-0D48C7ED2DD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063826" y="5064093"/>
              <a:ext cx="1583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57F93F-3C1A-D783-D9B8-094ECF1ACFA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222181" y="4980969"/>
              <a:ext cx="0" cy="831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FD02E81C-9C80-A4F9-9767-53D9DC8D320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065398" y="4982090"/>
              <a:ext cx="0" cy="831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54EDAFF-886D-B2BB-9ABD-B25F7772645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516647" y="4982767"/>
              <a:ext cx="0" cy="831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E56F8E63-FAC6-E277-88FB-B65FF32B4E6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357148" y="4981210"/>
              <a:ext cx="0" cy="831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FD70B14-706A-2631-453F-3A925C2478DD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 rot="10800000">
            <a:off x="7685843" y="1617595"/>
            <a:ext cx="1072178" cy="932784"/>
            <a:chOff x="4309229" y="3107531"/>
            <a:chExt cx="1103029" cy="959624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CC43348-6CC5-5E56-3B5A-4A8E3104DA8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311479" y="3112294"/>
              <a:ext cx="398634" cy="4008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B19351D-551F-2D16-8548-49700E72189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309229" y="3514705"/>
              <a:ext cx="554831" cy="5524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0DD199B-E986-D24F-75BD-58991056DA6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867034" y="3750469"/>
              <a:ext cx="312185" cy="314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13C8DF1-89D6-5D61-CF43-A19DE5F7A0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045869" y="3622832"/>
              <a:ext cx="135731" cy="1300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2C523D9-6487-9027-6E8A-F15BB5869C3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045869" y="3446662"/>
              <a:ext cx="172998" cy="1761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6F09E70-D286-FAF7-5B3E-E28F124EF52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203183" y="3460303"/>
              <a:ext cx="209075" cy="2079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50F7BB8-647A-59F7-E583-CE547EA92D0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710113" y="3107531"/>
              <a:ext cx="147637" cy="149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0EC8FC0-4F6E-C490-8DC7-ACD68453D59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857751" y="3171825"/>
              <a:ext cx="85961" cy="8572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3E815EB-F372-515C-3DAE-7DA264FBE3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943713" y="3171825"/>
              <a:ext cx="273798" cy="2748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69916AB-D372-E4D8-982E-A07C4E04CBA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 flipH="1">
            <a:off x="3919092" y="1612833"/>
            <a:ext cx="1062266" cy="944952"/>
            <a:chOff x="4309229" y="3107531"/>
            <a:chExt cx="1078760" cy="959624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DF5F995-02D8-41F0-ED6C-E11E7B2CF6B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311479" y="3112294"/>
              <a:ext cx="398634" cy="4008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EC008E7-7998-001C-9790-46B89EA992D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309229" y="3514705"/>
              <a:ext cx="554831" cy="5524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4FBB7E-D184-0488-8126-A01D66C15F4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867034" y="3750469"/>
              <a:ext cx="312185" cy="314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BFB3B6E-3C62-5472-0D2A-3C4F84B3B0E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045869" y="3622832"/>
              <a:ext cx="135731" cy="1300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648F7CB-50AD-28E3-1A17-A27B5718D2D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045868" y="3449817"/>
              <a:ext cx="167377" cy="1730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03AE7F1-775C-D55D-FA66-42EF1708CD2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195896" y="3465170"/>
              <a:ext cx="192093" cy="19064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47E6BD3-8F37-115D-798A-8E1B567269A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710113" y="3107531"/>
              <a:ext cx="147637" cy="149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4087140-BE5A-C3D5-6E3C-013674191CE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4857750" y="3177886"/>
              <a:ext cx="76331" cy="796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B084CBA-7BA2-D812-F9EB-CE671149FD1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936756" y="3182210"/>
              <a:ext cx="271134" cy="2665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8FCE075-14FA-1BEA-6E83-89DDFDB96D2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148397" y="1462847"/>
            <a:ext cx="478816" cy="4816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5DA1C83-9705-1C16-45FD-6F393778ADD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379892" y="1468931"/>
            <a:ext cx="7729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231F5C4-EA53-2CF7-7F22-A95CB2E3159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375129" y="1466550"/>
            <a:ext cx="0" cy="9380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2DF8EAD-6CC9-A66F-F3C0-CBBA82DCBD0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375129" y="2400403"/>
            <a:ext cx="1929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0D3ABE-E4FC-408A-B365-182F342B991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568120" y="2400402"/>
            <a:ext cx="0" cy="3193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359436B-47C8-CFA8-EDC3-850E034903D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32620" y="1458206"/>
            <a:ext cx="0" cy="10690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73035A5-5710-BDBC-E1B9-E447D88C97F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533450" y="1461946"/>
            <a:ext cx="69917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E4647D3-5B1C-5533-6EEE-BF6DD7B8B6E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4999106" y="1458207"/>
            <a:ext cx="536724" cy="5351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FECF2B5-D655-390F-1C9D-966150459002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 rot="10800000">
            <a:off x="6129958" y="2523088"/>
            <a:ext cx="197039" cy="660880"/>
            <a:chOff x="6767473" y="3739076"/>
            <a:chExt cx="220431" cy="683700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9C228E5-A624-F199-7BA2-4C86016FA37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6770685" y="3741737"/>
              <a:ext cx="0" cy="68103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D16583-418A-CE80-37B9-4B5A4F572A3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0685" y="3741738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A9B13DC-E204-E40D-039E-D8B8DA9D960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987377" y="3741738"/>
              <a:ext cx="0" cy="6786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EEF0C63-1E0D-5442-8C12-AC2D416F3BB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770685" y="4422775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64BFC38-1E9C-4A05-72E6-5578C2D2363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0685" y="3971131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46795D5-6FFB-36C7-154B-4925759982F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1212" y="4191000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6F1CEC7-1530-8F0D-111D-2D270AE6B5B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771213" y="4191001"/>
              <a:ext cx="216165" cy="231774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9423802-6EC2-F781-DD33-E066C2D728E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6777565" y="4191001"/>
              <a:ext cx="209323" cy="231775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FBAAA25-119E-FC64-6E67-9E4A69A412C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767473" y="3961439"/>
              <a:ext cx="216165" cy="231774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09CD5EF-844A-A1EF-841E-1799FDF556B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6773827" y="3961439"/>
              <a:ext cx="209323" cy="231775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56D2554-8D27-6983-476B-1F53FE69AB0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770176" y="3739076"/>
              <a:ext cx="216165" cy="231774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8DA2A90-CF84-518C-F352-CB86F2BD4E7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6776540" y="3739076"/>
              <a:ext cx="209323" cy="231775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6C7A6A1-B446-D7B1-29F0-A7495649D5E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934408" y="3359223"/>
            <a:ext cx="5041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A27343F-CBA9-8DBC-E814-CC236E7516D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12161" y="3843194"/>
            <a:ext cx="42643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3F8837C-AC77-6A64-16CC-2C419AAE0EA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014542" y="3367725"/>
            <a:ext cx="1978" cy="4707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BBEF8CA-3B71-CFEA-74E1-99C5C7C4459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438596" y="3361557"/>
            <a:ext cx="0" cy="4791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25604F6-59F5-C08E-EA8A-A2583AD94F0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109844" y="3713559"/>
            <a:ext cx="157967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A9FB627-6BAB-C6A3-CBBF-56E78E2F66D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6343749" y="3715940"/>
            <a:ext cx="985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4BC8A92-5830-FC84-A694-9C88CC13A93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270192" y="3677405"/>
            <a:ext cx="8123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9F15DB9-5C18-AABD-1544-5D1C1693C6B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344279" y="3596624"/>
            <a:ext cx="0" cy="118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FF09AC6-993E-713E-C3D8-EC50FE70A7D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267811" y="3596625"/>
            <a:ext cx="0" cy="118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91EB021-2138-ECE8-1601-5EC5ECAB5E0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270192" y="3599011"/>
            <a:ext cx="7884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4691CD2-8174-8865-7CAB-1BC5C981E8A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109844" y="3596628"/>
            <a:ext cx="0" cy="118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4342905-FD5F-59F5-6EA3-8A78989AC40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16934" y="3677405"/>
            <a:ext cx="9529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5C13131-8B97-55AD-ECB7-BE2C499634F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34448" y="3599011"/>
            <a:ext cx="7777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1F99202-CCA0-7435-BF85-41EE7065BF6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V="1">
            <a:off x="6034448" y="3599011"/>
            <a:ext cx="0" cy="783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B0C2935A-240C-B909-3995-8D6F7C5DBF2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6200000" flipV="1">
            <a:off x="6470589" y="3678737"/>
            <a:ext cx="302076" cy="104721"/>
          </a:xfrm>
          <a:prstGeom prst="bentConnector3">
            <a:avLst>
              <a:gd name="adj1" fmla="val 10584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4E3352F-CDB9-41BF-3258-8F27E390A23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6977546" y="1333329"/>
            <a:ext cx="1772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A9B6064-DCC2-786A-937D-7D99811AF64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153248" y="1319045"/>
            <a:ext cx="18276" cy="1766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C7AE30A-D426-8310-6743-FE620B8EE44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679426" y="1822588"/>
            <a:ext cx="164018" cy="1659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E3AC9DD-0E6F-20F7-E3BE-FE39BF3DF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845044" y="1929177"/>
            <a:ext cx="57920" cy="575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5431936-B58F-4B61-3365-C6413A3E80F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513203" y="1333330"/>
            <a:ext cx="18370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FF92CDA-362B-99E3-54FD-E1FE63A6386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 flipV="1">
            <a:off x="5506060" y="1319044"/>
            <a:ext cx="7143" cy="142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726444F1-3B55-3F67-1439-7AABB46E58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 flipH="1" flipV="1">
            <a:off x="6022506" y="2605827"/>
            <a:ext cx="196702" cy="31224"/>
          </a:xfrm>
          <a:prstGeom prst="bentConnector3">
            <a:avLst>
              <a:gd name="adj1" fmla="val 100844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C261C11-CB2E-AED6-99ED-5D824BCF909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558666" y="3499325"/>
            <a:ext cx="6893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F60E7C2C-B80B-9333-DECE-38C0C0F868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38767" y="1323418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53B1182-3367-B2DF-978E-2939F059F8D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8912664">
            <a:off x="4828595" y="1595510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77DDEA7-C7AF-6855-5BD6-1CB371EE59E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2683814">
            <a:off x="7016277" y="1589892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3B6E7EF-A3E3-DF1C-D435-0DE2FFE9E85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5899242" y="1932279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5CD3D46-4C9D-F153-03DA-94A03A6AD9E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31739" y="3209865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2FAAD17-5075-5C4D-D59C-CC17254D298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69815" y="2788758"/>
            <a:ext cx="35779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BA0E588-5113-BDDB-7F0B-B132B14FCFB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95153" y="3691105"/>
            <a:ext cx="48763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 AREA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6DB5534-6D04-134F-605D-FE65849B769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23743" y="107400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BB1B9DE-224A-5459-B93C-2C44B7700B8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389929" y="81689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810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BC47015-C348-8D69-9D0B-77BAD33A721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68985" y="101039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812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9E75969-910E-7486-B881-7C664A2BEAC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43259" y="126405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814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B5C4D10-34CA-7308-1BF3-FCC7CD39603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072679" y="195616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816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12AC156-3CBE-A571-320F-B51569CE055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49946" y="93250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806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99D0C46-5AF0-551D-DE29-44FE13A2117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31811" y="124989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804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D6C6F68-E2CB-67CE-B858-0E14A8D312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66645" y="193034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02A4035-09BD-A6E3-5A57-2CFC7AC9897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25219" y="274766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824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254F364-DF59-1A2B-117A-511570BA9D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64577" y="275295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818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43B3AD7-E5CA-9A2C-A4E1-8E6B1ACE1AC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8703" y="418907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822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5E0DC6E-A643-D037-3EC2-9F214400DCD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08061" y="419435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820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43ED3161-17B3-423F-334F-9F655700E1A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766304" y="1929974"/>
            <a:ext cx="67641" cy="646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1CA87E6-7EED-9496-5F02-90DE4F1483C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827362" y="1859428"/>
            <a:ext cx="127775" cy="13410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49B5D19-7754-EF18-0ADE-6D4B1D55D59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629986" y="3496944"/>
            <a:ext cx="0" cy="80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2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Waterway-sunrise-i_656B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Tanvir Hossain Joarddar</dc:creator>
  <cp:lastModifiedBy>Md. Tanvir Hossain Joarddar</cp:lastModifiedBy>
  <cp:revision>15</cp:revision>
  <dcterms:created xsi:type="dcterms:W3CDTF">2024-07-17T06:47:18Z</dcterms:created>
  <dcterms:modified xsi:type="dcterms:W3CDTF">2024-08-09T09:35:34Z</dcterms:modified>
</cp:coreProperties>
</file>