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88" r:id="rId3"/>
    <p:sldId id="407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4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FB6-404B-55BE-EB0C-9473D582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2ECC7-5AD6-7653-AA6C-9491CBC6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4A5F-CDB8-7B02-F3DB-F12B3114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39F9-7B13-1B6D-7B08-72F21973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B726-8429-A563-13BF-9EA9A83B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3938-3F9B-B367-030D-B59E254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B7719-9E98-CAD0-16B8-4410FF285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3961-84BD-AF27-C59D-4E65D4BA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7D53-5155-8BA4-5E69-94EEE674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207C-1D10-FDEE-A855-E79151C9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BE0D4-12CB-D051-5760-4947E354D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C0A2D-446E-A3A9-9E50-B13F8CE1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8D83-3FDB-33AA-7C9D-8C31B324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D96E-56A1-70A6-F14E-AC4558F3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BBEB-DEF4-D41A-3740-ADD26DA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80AB-4318-DED0-0437-03C49EED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AE75-3C0E-D293-957A-15A54826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FE57-A971-E4C9-3C08-C0B49D8A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4F39-2D07-E9DC-E502-77B7DDC4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A8AC-76B6-EC25-1F40-EC96FBD0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AAB0-6C4F-74EF-BFE6-9EEF9380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FAEC-C8F5-AC6A-35FE-B125B3BC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D1F8-3DA5-44A1-92BB-C4652EC4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C7E4-C57E-18DC-C35B-81491911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FBFD-DBBA-4AAB-E6C0-AD9E5DC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7A36-BA4E-E43C-C8F7-86E16A1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E54F-160A-E2DD-8B6B-22139E528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B601C-2C66-C617-62CC-50090AE1B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7C34-1353-7D99-DF8E-1A0CC3CA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58AC8-4CCC-689A-A7F2-F6813A37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DFECA-083E-1CF3-5E10-1E72F33A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806-7BCE-8E76-76A9-6F40A18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CF1E-4B9C-4DE0-75DA-A5C12A97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9188-7E4B-74B4-FB44-4B27CE3F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47F5-E75A-D5D6-36B4-688A5020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9204F-5782-3E2E-9DE0-D6644FE7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C2625-3785-D09E-A95B-F3A2A061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40990-4A8B-806D-2462-CF83EC44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5DD83-210F-771D-F958-138ACC6E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F064-DD1A-5066-0690-5BFA9B22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E1A3-F4E3-51DA-720D-AA631BD3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AF28-AF06-3D87-5692-13509654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7641A-101C-147F-18A5-9A75B3E0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C612-6DAC-34B4-7402-B90BC21D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CEDF7-3232-5E6E-C0BD-C681358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9B66A-0AA1-1A85-88D5-0A69F9B8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8BB5-B331-D2AA-1BE1-C8A9B8E2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3C28-3003-78D1-BF72-A906F54E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8D39E-4E7B-F892-297C-ED29B5AD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F824-5827-557A-5D37-C392074C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AE76-2136-77D0-9E98-6223843A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9E97-8C92-E6AB-DE9F-74DFDC4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02FD-4244-1396-2C7F-C131E52F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C7C9D-B149-5CA4-C69C-FE136FBC6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69EFE-6F38-0506-BC22-FB1156FE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4F254-CED4-4A38-EEA2-7A7D5487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89B3-CE23-100E-19A3-B88C816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A5B6-4A06-8E3B-08DA-84095587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BBD0C-EC04-FB2D-C1FE-F57AC2AF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74CC1-7430-5598-EFFC-9693D34F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DE6-1CE8-2B30-41A9-6FB17B1F8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B0552-F1A4-452F-8D53-EA7D40D809D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E4F4-B573-D29B-2706-C0DA6CF1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81EC-A139-FBE2-49AC-F943E72C2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AB6A4-F22E-4AF2-80DA-BA656CED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Waterway-sunrise-i_656C</a:t>
            </a:r>
          </a:p>
        </p:txBody>
      </p:sp>
    </p:spTree>
    <p:extLst>
      <p:ext uri="{BB962C8B-B14F-4D97-AF65-F5344CB8AC3E}">
        <p14:creationId xmlns:p14="http://schemas.microsoft.com/office/powerpoint/2010/main" val="69509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 complex&#10;&#10;Description automatically generated">
            <a:extLst>
              <a:ext uri="{FF2B5EF4-FFF2-40B4-BE49-F238E27FC236}">
                <a16:creationId xmlns:a16="http://schemas.microsoft.com/office/drawing/2014/main" id="{D66E3ECC-D779-8C06-E89C-99D150E0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1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2AE5AD7D-7267-84FA-822F-4349EBED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18493306-277D-EFE2-8AE2-7641C56C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18493306-277D-EFE2-8AE2-7641C56CCC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BC6474C-69A8-3DF6-D128-198646F217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5143566" y="2170856"/>
            <a:ext cx="1048667" cy="618139"/>
            <a:chOff x="5629745" y="4671789"/>
            <a:chExt cx="1135411" cy="6628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AC3CFF-1F5B-06F9-EA0F-37B0DF2237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541476" y="5118596"/>
              <a:ext cx="424521" cy="24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F7F547-4388-30EC-F6F8-52F5817560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7970" y="4849759"/>
              <a:ext cx="0" cy="968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7AACA8-EEE9-E649-CBDE-071BEC392E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503724" y="5120553"/>
              <a:ext cx="426655" cy="14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9C342E-DAB0-A48A-F94F-F3A70A806A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604066" y="4556230"/>
              <a:ext cx="0" cy="2414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A5D98A-39A3-FFCE-4D7C-8F5D183EBA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453534" y="4702977"/>
              <a:ext cx="596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2C9445-E29A-D7BD-F154-127173E106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58146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5493C7-986D-FB9B-5279-788FC564AB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4" y="4676723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31D20-62C4-0792-4D7B-6C1BB1A97E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8658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65C06-C3EC-8222-45D9-1C0ADAC750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4E88A2-E477-DDDB-2F85-B85A5EF1B7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CCF482-D9F5-EFDA-C247-603F48E301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8575" y="4892380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510A33-F6ED-23FC-5A72-66B50AB077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9745" y="4732251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594DD9-EF22-50FC-331C-56ED3B3564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5721464" y="4684420"/>
              <a:ext cx="0" cy="384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484460-6036-3713-D904-33A0D5C82F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5943" y="4895287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800C6D-DADB-2E91-42D1-237CFEE0A2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659571" y="4806969"/>
              <a:ext cx="2111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30AD09-295D-893D-8C64-840A2C522D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27889" y="4683557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238B4-979A-C678-55B1-412A3680B9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6652" y="4682292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7C7617-FA92-815F-9CF8-1EFBD67A0D1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647588" y="2470295"/>
            <a:ext cx="635635" cy="643318"/>
            <a:chOff x="5592298" y="4671789"/>
            <a:chExt cx="654049" cy="66221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490C2-C441-5851-BF61-584FDF4F29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51F7BF-06E6-F5E4-8EF4-F8F2259102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DC48FD-2524-DEAD-C2CC-09FC40F9FC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AB21D6-FB2F-9D27-3CF8-5237171E39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2E4BB4-7AE3-E4D8-390A-CB7B57644A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43661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B75958-E4FC-BE1A-326A-6445EC8C52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6E073A-0B37-8407-660B-BFBCCD3C0D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BA58BA-C565-626F-6933-A5D36F927E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C1FB86-F2A3-71A3-DA58-C17FB41966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118098" y="4604545"/>
              <a:ext cx="1377" cy="2551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A6154F-7154-626D-DC26-4FA3BB22F8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990593" y="5083010"/>
              <a:ext cx="0" cy="498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19D94D-98B6-E557-800E-3E049E818C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7524" y="1629422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364C6-48C3-93AD-5B3B-DD53E10F16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49454" y="1629422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9C429-9893-E460-21E2-E2E780F1A4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7524" y="1634184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45E66D-B33B-5604-98F3-9D507E94E8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37524" y="2293792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94289-DC37-FB3A-85FD-08644A1FB5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7524" y="1856434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E68E8A-DB0E-93D5-1A3A-16F5E13DC0F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8051" y="2073922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B300FF-891E-7E84-2EDC-E00C785D121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67999" y="1574828"/>
            <a:ext cx="2692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97DDE1-D698-5378-FE16-22A7B57449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5441938" y="1435097"/>
            <a:ext cx="548177" cy="547195"/>
            <a:chOff x="7923360" y="3452007"/>
            <a:chExt cx="680920" cy="67970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7A4D3F-B328-AD8E-03DE-2593441837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9C41A4-E32A-6354-23E6-80A28272F2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8714" y="3494327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821F3D9-C72A-6945-BD6F-1373CB079A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6945" y="3739085"/>
              <a:ext cx="5741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499CEB-6C76-B443-39F5-CDF25ADD30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2FC540-9F31-ED04-5789-B635B2B330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08156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31CF28-E916-9A00-EC68-2DFAEB035C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44322" y="403119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5D485B-6438-661D-9EA5-0A0D37EE65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3415" y="3739300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A73026-763C-6FF3-718D-19148FE3A0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43512" y="3722770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BB8838-6A06-49AB-3AB1-C345400FCC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64628" y="3701637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F2A68E5-65EA-B720-29AE-CEE7F1CB12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81859" y="3684418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224656D-5A18-8E00-8D39-4F5B5873F7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0885" y="3665365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3AE5B7-0C27-636C-F76B-D7DEED5DE3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6915" y="3648806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06D8ED-4AE4-B7F0-4F1A-A07F6C7B48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6856" y="362938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7778FE-E66C-5280-6BD5-00774D609A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720" y="3609936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326E9F-AD80-9B84-BED4-F24C674DEB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0084" y="37183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8A77D8-B65A-C1C8-563C-176A2E09EE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06568" y="1459508"/>
            <a:ext cx="0" cy="1150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16CE8C-F53F-6C79-86B2-F0F14F94C2C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31046" flipH="1">
            <a:off x="6608860" y="2128676"/>
            <a:ext cx="533308" cy="403394"/>
            <a:chOff x="7984192" y="3603267"/>
            <a:chExt cx="675757" cy="52852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D5BF3E-1715-E35E-6E77-1E1376D82B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81720" y="3917082"/>
              <a:ext cx="578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915A7D-2F0C-398D-AAC0-1AC467B3C3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92819" y="3471950"/>
              <a:ext cx="0" cy="2801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130892-A0D4-C569-A0A0-D98A2F1B22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34405" y="3923548"/>
              <a:ext cx="0" cy="1170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2583CD-4F3A-0FB7-CD19-8A0B441673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39501" y="3732360"/>
              <a:ext cx="0" cy="267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B3EC7-DC7F-97C4-0419-350499463C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58477" y="3713130"/>
              <a:ext cx="0" cy="2676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DB6636-081D-D4A9-2B78-8BC5C1277D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77456" y="3693899"/>
              <a:ext cx="0" cy="267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4B20D51-C219-18ED-54A4-20616CD8DE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98841" y="3676600"/>
              <a:ext cx="0" cy="2681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4B9420-ABFD-E36C-C000-B1CAC0B7D1B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17606" y="3659938"/>
              <a:ext cx="1513" cy="2620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C68A5B-98E3-DDAE-32E4-4E28D667FF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36846" y="3633716"/>
              <a:ext cx="0" cy="2685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DA580F-E35D-4BF3-1C8B-07896C3103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57936" y="3616715"/>
              <a:ext cx="0" cy="268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223116C-68FD-257F-10F0-354F7E352D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77977" y="3603267"/>
              <a:ext cx="0" cy="2595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833ED5B-B366-2A86-B907-3D5A60814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73129" y="3791773"/>
              <a:ext cx="249385" cy="6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D02376-1C2C-CC54-99DF-2C5240F025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61240" y="3991077"/>
              <a:ext cx="844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B02472-E735-61DB-FD58-4CAFE7867D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97131" y="3860925"/>
              <a:ext cx="0" cy="1224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45E289-2F12-43C0-4200-59414D843B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56418" y="4094919"/>
              <a:ext cx="0" cy="3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D73204-264B-A978-F945-D167504598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130352" y="4074711"/>
              <a:ext cx="8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FDF50D-A096-F2AB-7503-0A6127409F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7984192" y="3911233"/>
              <a:ext cx="783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9B039D-7090-9157-DA47-E901063958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06926" y="1718061"/>
            <a:ext cx="91" cy="5571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25B242-2197-1756-5EA9-2996C2A560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85344" y="2048742"/>
            <a:ext cx="0" cy="1001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927877-E534-3677-DC1E-0CFBD5DAF0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82588" y="2044428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DD12F6-4CF8-0C07-DEE3-797CCC9B6AD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82588" y="2121095"/>
            <a:ext cx="779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FBEDBC-3B8D-C8DA-681C-B37A3825F5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60494" y="2040441"/>
            <a:ext cx="0" cy="1084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073A39-C74B-A808-EA30-A9BA7C9D65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37524" y="2076304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B060D93-15F8-6D65-45F7-FCA6FFE4674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240859" y="2073130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631939-4759-E4CE-E8BA-11ACC238E6F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33893" y="1859637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E56D75-0030-5E57-F9FB-922D19FFD5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237228" y="1856463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D42A25-EA73-A02C-AA14-185D672392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37405" y="1638208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6A12AB-F720-408E-74B0-0BD8D9D238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240740" y="1635034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0D10715-DE3D-FD82-DB57-7358F20BB8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75317" y="2749538"/>
            <a:ext cx="595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B4392F-2D95-15F9-DE12-33EA255856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40076" y="2426859"/>
            <a:ext cx="0" cy="3270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9E478F-DF48-822D-3554-F01866028C2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39759" y="2422284"/>
            <a:ext cx="4882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ACEE01-3F54-177A-4DB3-856ABE1FD35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69763" y="1446014"/>
            <a:ext cx="3468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F496F7-C877-7DFF-BE27-908CF8F6B2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44472" y="1017983"/>
            <a:ext cx="0" cy="3973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A204D9-A659-EFD5-B14F-FEC1F8A6CC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46853" y="1017983"/>
            <a:ext cx="794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A8F0F35-5343-44D2-8D2B-9428DC3A41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57659" y="211628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504C0B-CA08-BA14-8DEF-F484B82CE9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59106" y="260084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BBDC23-854C-7CE2-F5B8-E85F547FAF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5919" y="933352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834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42E0F4-A6D6-0661-A428-2BDAA0941F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52754" y="131312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CC988E-7A0A-7A20-0142-D5FB49A8BF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59210" y="98953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21E800-2176-E672-E41D-0474FB93D1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51563" y="98953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F9F9DB-9F04-CF2C-BA68-6BE5BF4DC61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07318" y="258084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838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203CFD-448D-F42F-E41A-ED33ACC5C8A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170949" y="740563"/>
            <a:ext cx="1245832" cy="721785"/>
            <a:chOff x="5589848" y="4671789"/>
            <a:chExt cx="1281922" cy="74298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02AA9D-CAF9-82FA-8729-0B5A7C8711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8984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A4AE4A4-2E4D-61FA-380C-EB3948A9B0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957848" y="5334000"/>
              <a:ext cx="549030" cy="11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3190A5-4E55-CA3C-56F3-DE1B0116C6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2A299F-54C0-0572-EFE1-72255CAF5D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5CC1C3F-3E6F-A883-674A-5ACE4B8A7D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92E1355-EA70-4D62-4161-27BD58E024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C93A4BE-BBCB-3059-064A-C3CC6584F0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1263B4F-F1CF-06A6-0778-7DF0E0D7C4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8556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6E4C5C0-5EBE-F357-C3E5-B375E6FF74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504279C-7443-B1B0-62B0-C904FB4E5D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6B0542-7F71-9807-0B0A-C7E99A35F9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6EE185-6E02-866C-39D2-54EF8CF959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698880" y="4703909"/>
              <a:ext cx="0" cy="1926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E01AAA0-DBEE-01FE-3C3C-C77C173B46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694009" y="4703909"/>
              <a:ext cx="4956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F1DDF9-9767-705A-AAD8-6AADB01D4A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A2D7509-7D98-993E-BDC7-363659765D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CE4F0A5-C705-43A7-EDF0-F165C2C517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F3161F-E081-EB00-C1FD-B2BF59EFEB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1D59396-9AC2-15F8-8229-F424E20221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666510" y="5333182"/>
              <a:ext cx="60962" cy="19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DE7413-42BD-53C0-4273-1302CBD981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665955" y="5334335"/>
              <a:ext cx="0" cy="804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CF9844-560A-972A-E7DC-B061EA7818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506878" y="5413956"/>
              <a:ext cx="1596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0A6C8A-69A6-BAAE-745F-2C416C24E0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506878" y="5329351"/>
              <a:ext cx="2703" cy="85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A98EB7-B930-8A7A-9B9B-D4D23A2099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957380" y="5333810"/>
              <a:ext cx="0" cy="804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AC8C98A-31EE-699C-4D9E-91F8D16719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798304" y="5413430"/>
              <a:ext cx="1596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EF0E32-D240-3D4D-FF8C-1F7ECBA6E0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98304" y="5328825"/>
              <a:ext cx="2703" cy="85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A15F36-94E9-4A3E-759F-10D13131C5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39220" y="5330833"/>
              <a:ext cx="60962" cy="19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0438EB-88D6-415E-8188-0F398599823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16625" y="1413772"/>
            <a:ext cx="30884" cy="34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82986D5-1E7D-9FA5-7A6A-73DEDC0456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74523" y="2284695"/>
            <a:ext cx="2658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14D076-2217-E620-E15F-BB1CF6FB120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7228" y="1574559"/>
            <a:ext cx="0" cy="596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DB503DD-A391-AB0E-FE6C-8AA872D6CE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84958" y="2151212"/>
            <a:ext cx="976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8170A49-865D-55E2-001A-F940955608F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84958" y="1583495"/>
            <a:ext cx="0" cy="6858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A7EBAC-DE0B-8ACD-EDB7-3B9CD0DA8F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80196" y="1575490"/>
            <a:ext cx="447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AE2212-E33A-2B26-7D15-8398291DA51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58192" y="2149820"/>
            <a:ext cx="1609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5EABCD5-7179-9874-E184-5EA7154618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16753" y="2048742"/>
            <a:ext cx="0" cy="1025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5360D45-94DA-28A4-9D06-D2C1076B28E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16753" y="2124150"/>
            <a:ext cx="976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CC1E8AB-AEFB-266C-7FA3-5DEF0530C3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16753" y="2048742"/>
            <a:ext cx="783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96DC28C-04FC-08F4-9A66-A94BDA394B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95112" y="2048742"/>
            <a:ext cx="0" cy="75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AD7CF24-31F8-B4C4-569A-ADB386CE5D2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>
            <a:off x="6507842" y="925011"/>
            <a:ext cx="1048667" cy="614479"/>
            <a:chOff x="5629745" y="4675713"/>
            <a:chExt cx="1135411" cy="65890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1468A51-DC73-5626-187E-4E192CAF19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541476" y="5118596"/>
              <a:ext cx="424521" cy="24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93116E7-004B-5DE5-566F-C3023D50C8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7970" y="4849759"/>
              <a:ext cx="0" cy="968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3B73FE6-1580-4ADC-DF9E-E640A71B35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503724" y="5120553"/>
              <a:ext cx="426655" cy="14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3BB5C62-BDEF-B394-F694-D030A78B5C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604066" y="4556230"/>
              <a:ext cx="0" cy="2414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E4A65A-AD04-F092-6249-8316EA7813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453534" y="4705530"/>
              <a:ext cx="596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EEEEB1-B750-BBD2-6E34-6375F15A01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58146" y="4707397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8CE0CA-609C-470D-E730-0C4AE2A40D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4" y="4676723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D45E999-BDA3-BD79-4774-5D00753C77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8658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D76908E-B257-9704-B172-A431C5C5A9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2626D90-4434-9841-5CA5-8B7AB2F4EB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16148D1-D8D9-D73F-2A2A-BC1346F0EA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8575" y="4892380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1ADDBC-5780-934D-1723-72FD5100B0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9745" y="4732251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0D02C53-966C-D637-706B-5D373EB03E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5721464" y="4684420"/>
              <a:ext cx="0" cy="384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767E7D9-01E0-2D4B-BB84-9D4F930058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5943" y="4895287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9622D7-C22F-FD6F-5A6B-96AB690102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659571" y="4806969"/>
              <a:ext cx="2111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C1B0A84-9FCF-7681-5235-FAD022C394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27889" y="4683557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467C892-2985-58AF-B6CF-7ECFAAC395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6652" y="4682292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EB4C7EE-0B28-0287-A553-9917F4D24B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54564" y="1433330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E2F9E54-0466-5F09-9E2C-A48A46EAE0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09451" y="1888176"/>
            <a:ext cx="357790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DE34C35-B831-102D-F26B-CB165D6407F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74523" y="2207419"/>
            <a:ext cx="627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7BC2F7E-D2F1-9E49-09CC-4337870503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34902" y="2207419"/>
            <a:ext cx="0" cy="768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A067802-7A21-E86F-5338-29DF895E16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48950" y="2963508"/>
            <a:ext cx="0" cy="7131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3BE6A18-FADA-DF8F-F2BA-5547ADF4AF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07051" y="3797650"/>
            <a:ext cx="2242685" cy="740300"/>
            <a:chOff x="5042201" y="4920704"/>
            <a:chExt cx="2505075" cy="92845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E96AC1E-F4C6-3185-EDFC-F11AEE34FEC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0704"/>
              <a:ext cx="2505075" cy="925741"/>
              <a:chOff x="2238375" y="4924991"/>
              <a:chExt cx="2505075" cy="92574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ADD9D21-FF96-8F6B-EEFE-35AA0073DDC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91187" y="5151943"/>
                <a:ext cx="1592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8E55B55-06B7-14B0-9B1D-C4A60F2251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5986" y="5070259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984CECB-E0F0-ED20-34ED-F2C4155A997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5422" y="4933950"/>
                <a:ext cx="0" cy="13630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A1694E2-9F80-964E-1BA5-F31314CE7E5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5986" y="5074282"/>
                <a:ext cx="23943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B74FF0-EC35-524C-74DD-50FAC9035A0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30555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C4EF585-EAA5-B6D7-D031-DEF03F98D31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30555"/>
                <a:ext cx="0" cy="5201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FFFE5C9-A3D9-FE2D-312A-DE1F08BCAA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7" y="5850731"/>
                <a:ext cx="1707836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0E07D12-8A43-DBE2-B0EE-BFF005ACC13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929479" y="5850731"/>
                <a:ext cx="8139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A41552-050C-8480-4122-58FEE410DFD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30555"/>
                <a:ext cx="0" cy="5201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0236C95-FBD0-C213-66F9-71B968C100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599397" y="5334578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8B63795-4F52-3088-C8E4-EFEBEFB0281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3817" y="5076355"/>
                <a:ext cx="0" cy="264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4F52E79-28F8-209C-3DA1-0AB2DC203C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62026" y="5078304"/>
                <a:ext cx="2417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84BA044-5560-1D6F-78D9-41CFB4D6F3C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62026" y="4924991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8879CB2-F7CD-2E32-466B-DD0956B7BAC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3793467" y="4925904"/>
                <a:ext cx="560581" cy="40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A7BA618-81DD-EDD5-5C8C-6F3F7A8C535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793467" y="4929927"/>
                <a:ext cx="0" cy="222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6FAD141-E240-BBA6-638E-1DEA689B7F3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29935" y="5142985"/>
                <a:ext cx="1635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0B3EE7D-806D-5CE1-0576-667F24549D2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629935" y="4924991"/>
                <a:ext cx="0" cy="2196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40629C8-AD89-A2FC-2F8D-5FE5C43BE3B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50416" y="4927977"/>
                <a:ext cx="2795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93C3303-18CB-3436-992A-7320F33BAEF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53667" y="4924991"/>
                <a:ext cx="0" cy="2269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07CDEA0-6A1C-4430-3B50-F0C2CC7B6DC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93120" y="4933950"/>
                <a:ext cx="0" cy="2179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BEAB26B-D8D5-020F-F89A-BA3B554C95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5422" y="4929927"/>
                <a:ext cx="5676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83B70AE-F855-A9AE-F47A-6FA5E21038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7819" y="4920704"/>
              <a:ext cx="0" cy="9284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4E45246-9233-998B-CECA-07B84797BD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432693" y="3026415"/>
            <a:ext cx="1067699" cy="1103628"/>
            <a:chOff x="4350441" y="1916753"/>
            <a:chExt cx="1094260" cy="1131098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437EDEC-3D21-0E01-B1D3-9419F85C44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627801" y="2897073"/>
              <a:ext cx="79057" cy="780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FC80673-6265-7B97-D79F-5F398EC8A1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238969" y="1916753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CBABD50-C558-7173-F698-C53EA04383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92147" y="2637372"/>
              <a:ext cx="352554" cy="348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7C187F5-D287-CBE0-58E9-4B30ECE761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50441" y="2694338"/>
              <a:ext cx="277237" cy="2809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8C1DA30-E354-F2C5-35E0-BEE9875C6C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50442" y="1993414"/>
              <a:ext cx="701796" cy="70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EA60ED-37CF-30EF-430F-43987BF4A8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306552" y="2374143"/>
              <a:ext cx="117830" cy="120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525A866-44E3-7A91-9194-5317A430CC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75452" y="247098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F1E0233-708D-F1B4-3125-C5AE38A985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08656" y="2901375"/>
              <a:ext cx="83103" cy="84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941CFE-7790-11CB-07F5-7E194EB00C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855799" y="2899474"/>
              <a:ext cx="151997" cy="148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E3D8933-9E48-D3B8-516A-265B91A2C5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06675" y="2898935"/>
              <a:ext cx="145756" cy="1476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5128B0F-D9F3-37A3-69DD-648D5193D0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3991160" y="2994152"/>
            <a:ext cx="1026456" cy="1090981"/>
            <a:chOff x="4356645" y="1993414"/>
            <a:chExt cx="1035196" cy="1104826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AEAD038-3746-037B-45F2-67A169D31A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728869" y="2907832"/>
              <a:ext cx="159054" cy="161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9EB4F57-7457-2A78-EF3C-0E94CF69DD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048106" y="1999565"/>
              <a:ext cx="276427" cy="26816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684686E-8A73-62D8-EC79-886577831C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5140527" y="2735261"/>
              <a:ext cx="194446" cy="1855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5E8FF90-4AED-F05E-E3DE-F7D11DCA50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357730" y="2687756"/>
              <a:ext cx="409400" cy="4115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1AE4727-8DCF-6FA3-9EB7-F702BC4092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357077" y="1992982"/>
              <a:ext cx="694729" cy="695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FEC1F9B-E5AB-5ACA-A7D1-635EBBD7D5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246257" y="2501873"/>
              <a:ext cx="147033" cy="1441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DFCBBC5-4247-330D-7635-DCB70A315F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5247736" y="2644458"/>
              <a:ext cx="86856" cy="883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789FCB7-C6E7-9C67-ED02-00B723E0F8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874248" y="2909693"/>
              <a:ext cx="130343" cy="128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0896DC7-1DF6-B24D-0F27-CFD66C925C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248683" y="2275694"/>
              <a:ext cx="75547" cy="726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8852042-578C-71F6-2E7D-434FA74C55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246767" y="2354350"/>
              <a:ext cx="148414" cy="1417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7C00AB8-BE90-77A2-99F4-0D57CA0002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65718" y="3688014"/>
            <a:ext cx="12611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972279B-1671-D423-C403-90F182122A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10175" y="3804792"/>
            <a:ext cx="24591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CEBA930-7008-10DF-A614-FBAE8AC3E7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43743" y="3678999"/>
            <a:ext cx="536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09CCDAE-1CB7-9EFB-0EA5-00CEADD256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80118" y="3430051"/>
            <a:ext cx="255399" cy="2554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F5FF32B-8BA3-A1BB-3AF7-04F374E889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249262" y="3644843"/>
            <a:ext cx="156431" cy="1578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DE88790-5862-FBD3-6FFC-5C35D675C3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08264" y="3802411"/>
            <a:ext cx="239443" cy="23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CB4F7CE-AC93-42CE-C5D6-6378696EF17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405693" y="3648068"/>
            <a:ext cx="42063" cy="362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4DA87F2F-0372-733A-9408-AA43A9F2162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44925" y="409323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844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1A9EB9D-1DD9-72C6-8FC3-C398E16E79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13819" y="4083789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22002F2-998C-9931-5B2B-BBA6D13463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87931" y="336440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5EE73CD-6317-C7E2-41A9-353C2F83A8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25419" y="336687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29FE3BE-D516-E421-E817-DE5E17F4D5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40457" y="3647067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B5AAF12-7AB5-C5BC-B5F6-A594680090D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20618" y="3655956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99BE3DD-1828-682E-E282-9300C40FB3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49434" y="3653663"/>
            <a:ext cx="160741" cy="1511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725675A-2534-1421-C519-149CE31E57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4833743" y="3065904"/>
            <a:ext cx="548177" cy="547195"/>
            <a:chOff x="7923360" y="3452007"/>
            <a:chExt cx="680920" cy="679702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71FE63C-FFAD-1D7F-E62B-18D73EFDAA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4532BB2-92E0-87FF-8078-73F8FF0C47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8714" y="3494327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E44CD4-CCC4-8D85-0549-39B097EF94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6945" y="3739085"/>
              <a:ext cx="5741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E10B662-C777-E3B2-78AC-5ADA8EEC20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F248FC-9B98-7753-D636-04012EA924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14457"/>
              <a:ext cx="7837" cy="1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B2962EC-BD09-7944-F77A-E227B62067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32490" y="404302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F42E00E-C99B-75C4-8F1A-E79D94039C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3415" y="3739300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558CAEE-F15A-A9B5-0DC0-7F567CA3AF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43512" y="3722770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CE56159-48BD-8D30-66A7-BFC98724FF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64628" y="3701637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6DD7308-EAF8-365F-2B21-86BE457F88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81859" y="3684418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0B02899-36FC-4C54-D5DA-8121517B76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0885" y="3665365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756FF6-8761-AC79-8D5D-7EBF5F67EB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6915" y="3648806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F8F7683-3D65-7664-56B5-53BBB5C32A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6856" y="362938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09BF5AD-EF41-A278-560A-026E65F71D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720" y="3609936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B70273-2193-33E0-01A5-9C70398905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9786" y="371847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F046050-B227-3D3B-5ADC-5818E58B4D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93173" y="3615104"/>
            <a:ext cx="72545" cy="686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1997A8E-7511-44F7-D048-3988D449C56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38639" y="3564881"/>
            <a:ext cx="72545" cy="686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3DE3731-EB50-02D3-B139-847866BDC32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60906" y="3634311"/>
            <a:ext cx="55041" cy="51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0F86F9B-A51F-2BA0-F0DB-C229D27164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22439" y="2418799"/>
            <a:ext cx="2001" cy="12649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5F030AD-2200-C7A8-259F-A5A3182855C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70012" y="1646738"/>
            <a:ext cx="108161" cy="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F7B4EB8-A0F9-3389-5697-29AC5DCF54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76406" y="1581898"/>
            <a:ext cx="0" cy="699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66C81AB4-3FBF-506B-5E85-95A3DAC29A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6177590" y="2986396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47AC174-2716-0089-D01B-014D679B537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24601" y="2149932"/>
            <a:ext cx="397866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50D666-2520-1AC5-8299-5C14418A00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07405" y="2271899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</p:spTree>
    <p:extLst>
      <p:ext uri="{BB962C8B-B14F-4D97-AF65-F5344CB8AC3E}">
        <p14:creationId xmlns:p14="http://schemas.microsoft.com/office/powerpoint/2010/main" val="23071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0AD1E59-DB31-84F7-0DE8-1F49BAB45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0AD1E59-DB31-84F7-0DE8-1F49BAB457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203165F-AF24-61F8-71E8-359AB1A20B6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5153091" y="2116881"/>
            <a:ext cx="1048667" cy="618139"/>
            <a:chOff x="5629745" y="4671789"/>
            <a:chExt cx="1135411" cy="6628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0445CBF-438B-73F9-CDBC-D115B734AC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541476" y="5118596"/>
              <a:ext cx="424521" cy="24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BD883E-459B-E31F-C471-F1FAFD2D6D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7970" y="4849759"/>
              <a:ext cx="0" cy="968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A2B118-1F0C-CEBA-B0F5-7400F67759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503724" y="5120553"/>
              <a:ext cx="426655" cy="14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C14813-ADDA-E2E1-23D8-53AA8E81BD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604066" y="4556230"/>
              <a:ext cx="0" cy="2414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440CBA-4A8C-3F86-AB0C-87060303F9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453534" y="4702977"/>
              <a:ext cx="596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CA5236-A2AE-481B-D27B-68E1516A2D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58146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0EE418-76F8-97D4-D84A-ED2E22D8F7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4" y="4676723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413925-A3B4-B128-9591-BA35ED114C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8658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346118-B319-31B2-AE45-2366962BCE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19B2DC-72DD-6651-4E0F-23B5A465C5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54261A-E861-044A-1F2D-4A6FE5E57E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8575" y="4892380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70BB4C-2137-4119-6E65-CA14F5240F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9745" y="4732251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D410AE-8113-32E0-B89D-13C585931D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5721464" y="4684420"/>
              <a:ext cx="0" cy="384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7BA0FD-025C-4559-0352-DE7C52A444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5943" y="4895287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549A19-2CAC-CF33-3F67-AC55DE2E5A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659571" y="4806969"/>
              <a:ext cx="2111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5C336B-079E-45B1-3BA3-A89A1B3E00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27889" y="4683557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D2FDF6-C92A-8B19-1479-8D7D936D4F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6652" y="4682292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31BBC-B090-CB32-7EF2-5CF523C1982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657113" y="2416320"/>
            <a:ext cx="635635" cy="643318"/>
            <a:chOff x="5592298" y="4671789"/>
            <a:chExt cx="654049" cy="66221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76FB17-D5A7-DB19-49E6-301E624137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851618-8FBC-1BBD-1076-F5630FB2F4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540156-7272-B1B6-23A4-571C4D75B0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0D77C3-6E37-ED21-C9BE-6FB620EB88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9AC031-254C-7C54-9820-E2B0448EA2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43661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7949E8-D313-C794-BD5D-134E50FD2D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1C4935-D907-D774-40A8-3EB312A636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3B197B-3365-6723-43F8-8026FF108B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18072F-C4E9-30E6-C62F-D335A13DE6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118098" y="4604545"/>
              <a:ext cx="1377" cy="2551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76324A-EB37-C1CA-F8D5-65AF050EC7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990593" y="5083010"/>
              <a:ext cx="0" cy="498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7D6D5D-952C-A77D-D1DD-B109EFE287C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47049" y="1575447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B059CC-E0EE-E6A1-CD11-6C0F9AB93E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58979" y="1575447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61766B-CEBB-66EB-586F-92681708A4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47049" y="1580209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F1DE40-3B43-420D-C1A1-0201AE6EB34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47049" y="2239817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DEEDF0-024B-BFB9-DEB0-54D956B5E6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47049" y="1802459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9BD0E0-9742-71DC-8561-5F24D18AAA5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47576" y="2019947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CC1DA5-23D6-220B-1252-A736F6748CA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77524" y="1520853"/>
            <a:ext cx="2692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38B7CD-C4B1-2A76-5704-4112812E15C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5446701" y="1381122"/>
            <a:ext cx="548177" cy="547195"/>
            <a:chOff x="7923360" y="3452007"/>
            <a:chExt cx="680920" cy="67970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088791-978B-FEFD-11BA-A30A6877F5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D2742E-8E4C-AA78-2A4D-16699E65A2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8714" y="3494327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55E166-64FB-2983-9DBB-8795927A97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6945" y="3739085"/>
              <a:ext cx="5741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663080-93C4-40F8-0689-92DC47B2F8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2A09E9-66AB-B545-D5AC-7E0F3CC5C9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08156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A6C6-1FA2-D08F-6F0D-E25314E8D2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44322" y="403119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01FADBC-F63F-A2E8-3EE1-6C0BD27A28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3415" y="3739300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99AE52-DED2-30A1-ED5E-397E63EC8E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43512" y="3722770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FA88E0-9E1A-726D-B125-B9D20C61E5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64628" y="3701637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6FDA24-1CC0-3B9E-DFE8-A4EDB3B350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81859" y="3684418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24AAD9-DBA3-2760-9D7A-609C5BE1F2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0885" y="3665365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1EAB3D-14BD-DEFA-0881-325FCEDAC2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6915" y="3648806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FA0CB0-4107-DE15-2ECF-9A656BE8B5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6856" y="362938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8DF358-A64D-9523-E465-DB6459732D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720" y="3609936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CEAF0EC-ABE4-6194-335D-5BD04C3D13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0084" y="37183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B177D4-984F-336E-E278-15CD4EC0FA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13712" y="1405533"/>
            <a:ext cx="0" cy="1150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685FFD-A427-087B-95AD-F5B16472CE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31046" flipH="1">
            <a:off x="6616004" y="2074701"/>
            <a:ext cx="533308" cy="403394"/>
            <a:chOff x="7984192" y="3603267"/>
            <a:chExt cx="675757" cy="52852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571AE98-B913-B162-9770-F086BA9681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81720" y="3917082"/>
              <a:ext cx="578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877AEA-936B-48C7-AD24-DD30B8DDFB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92819" y="3471950"/>
              <a:ext cx="0" cy="2801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9B9274-8A7E-8AB7-E151-1DDBA32B11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34405" y="3923548"/>
              <a:ext cx="0" cy="1170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00ADCC-380D-BC92-FEDC-0D5F2DC20B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39501" y="3732360"/>
              <a:ext cx="0" cy="267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C5C9FE-2682-7807-C3AD-82C4988582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58477" y="3713130"/>
              <a:ext cx="0" cy="2676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4F58F2-F675-E731-2777-5E9CADD643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77456" y="3693899"/>
              <a:ext cx="0" cy="267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21A98D-29E2-1DAF-362B-F652549EB3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98841" y="3676600"/>
              <a:ext cx="0" cy="2681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480998-28A9-B3E2-DD40-F7B0375FED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17606" y="3659938"/>
              <a:ext cx="1513" cy="2620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89B7D5-C56D-158F-A305-71AB9760B5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36846" y="3633716"/>
              <a:ext cx="0" cy="2685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1D24C2-CF74-E90E-388C-24A62E27D0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57936" y="3616715"/>
              <a:ext cx="0" cy="268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0C209-F67D-975D-5BB8-F71EBA4B5C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77977" y="3603267"/>
              <a:ext cx="0" cy="2595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16AE983-64A2-9414-F69A-F49454E135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73129" y="3791773"/>
              <a:ext cx="249385" cy="6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578A01-2F46-1624-D6FC-F2C323D684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61240" y="3991077"/>
              <a:ext cx="844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684625-99CA-D50E-6F08-93F9D826AC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97131" y="3860925"/>
              <a:ext cx="0" cy="1224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FD911E-6388-154D-9F7D-877C762FDD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56418" y="4094919"/>
              <a:ext cx="0" cy="3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A0B7B2-6DC2-3BC2-CA50-B47B2C6899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130352" y="4074711"/>
              <a:ext cx="8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4AE057-8AEB-6845-F27D-7D1FFD5731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7984192" y="3911233"/>
              <a:ext cx="783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6F71B9-ADB4-6469-8C2B-7D470EFCCA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14070" y="1661705"/>
            <a:ext cx="91" cy="5571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7C14F0-DA94-DAC6-710E-C8A6961F76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94869" y="1994767"/>
            <a:ext cx="0" cy="1001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0BD81F-4487-071E-2972-E8C684FD5C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92113" y="1990453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0E10FE-FE57-E7E1-52A6-9DFF58891AE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92113" y="2067120"/>
            <a:ext cx="779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6CA5FF-69A9-1AE8-BB93-3C87031436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70019" y="1986466"/>
            <a:ext cx="0" cy="1084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E72703-BAE7-73C1-2C35-6D5376A6B8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47049" y="2022329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178579-3096-7DD1-27F2-E0609103961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250384" y="2019155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70C4B8-B684-9002-0C13-D814D3A8AB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43418" y="1805662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A175D5-93E2-037F-A8D7-ED28886EB1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246753" y="1802488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23C06D-1C1B-DD78-AA1E-399F5E26D91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46930" y="1584233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7AE5F2-4FBA-4B6E-074D-6FEC6B8C886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250265" y="1581059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EC60CC-865E-23D9-4DA0-318D7FE360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84842" y="2695563"/>
            <a:ext cx="595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760813-1B98-7B00-DCEE-FC716474381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49601" y="2372884"/>
            <a:ext cx="0" cy="3270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C79CC6-797D-61A4-2327-1DFBEC7DC2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49284" y="2368309"/>
            <a:ext cx="4882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9D8B86-7EDE-01F1-5ACE-DB1FF66621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9288" y="1392039"/>
            <a:ext cx="3468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C58E7A-27E0-982E-2901-415174BFFC9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53997" y="964008"/>
            <a:ext cx="0" cy="3973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E0C634-8220-AAED-9293-EE8C3FA7652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56378" y="964008"/>
            <a:ext cx="794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44286FF-AF52-944D-033A-5E3EF18A0C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7184" y="206231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7DA8B3-E728-0EFB-A5BF-8D788F570F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8631" y="254687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2575E3-1BBD-E93A-B17A-46495D5AFC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16843" y="252686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838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16C504-DDCA-78D1-96CD-DB120C6A99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316897" y="752924"/>
            <a:ext cx="962391" cy="654742"/>
            <a:chOff x="5741125" y="4672509"/>
            <a:chExt cx="990270" cy="67396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0293E48-8447-160F-D318-203E6AD75B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41125" y="4672509"/>
              <a:ext cx="4135" cy="673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CB4B6C-5B3B-D259-E27F-39535988F4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43574" y="5343235"/>
              <a:ext cx="9878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68D356-F051-15A3-A118-052266F041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9414" y="4674712"/>
              <a:ext cx="0" cy="66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849B928-0B9B-B3D8-8B87-8A7877839D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79E259-7D5F-C246-BF6D-BA3FC76601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7B7B395-F53B-87A1-6DCD-2D84C51418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21388" y="1359797"/>
            <a:ext cx="30884" cy="34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A4F99DA-E48E-57A9-174E-6A3B2592CC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84048" y="2230720"/>
            <a:ext cx="2658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1D8DB27-0457-C806-7FA1-8341B07867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46753" y="1520584"/>
            <a:ext cx="0" cy="596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E2E8D14-2782-46DB-B4A6-058C064BF7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94483" y="2097237"/>
            <a:ext cx="976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9D20DDD-0330-1BD0-69B9-2CBBB01FFC6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94483" y="1529520"/>
            <a:ext cx="0" cy="6858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F7D1A2-0423-E65B-64F6-80C58DA9E3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89721" y="1521515"/>
            <a:ext cx="447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877117-8C0D-E152-C05E-7F4C3A825B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67717" y="2095845"/>
            <a:ext cx="1609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DF916DB-9F5E-DFA3-C532-5824BA153F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23897" y="1992386"/>
            <a:ext cx="0" cy="1025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1C740E4-579A-DEA3-E298-7DCA4BD5A5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3897" y="2067794"/>
            <a:ext cx="976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1724E0F-2D5E-15E4-CE28-72DCAD86EE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3897" y="1992386"/>
            <a:ext cx="783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3940DD0-BA8B-3D8A-AC15-88EE1052FB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02256" y="1992386"/>
            <a:ext cx="0" cy="75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C01025-3FFB-A8A1-2076-388A850472F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>
            <a:off x="6588413" y="904783"/>
            <a:ext cx="906245" cy="614817"/>
            <a:chOff x="5743574" y="4675351"/>
            <a:chExt cx="981209" cy="659262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76256C-2A48-DE9F-9237-3E1BCF900C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421800" y="4998920"/>
              <a:ext cx="656707" cy="95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ABEDEF3-7905-8F01-1B88-FDA7D62B2D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7970" y="4849759"/>
              <a:ext cx="0" cy="968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13B3A7-5E6B-5523-11D7-691D6AFBDD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386688" y="5004982"/>
              <a:ext cx="6592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FF9AE16-DBB7-4553-092B-26E706D6D3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604066" y="4556230"/>
              <a:ext cx="0" cy="2414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4B5177-8D90-DE48-A13B-010A26E084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5863759" y="4556538"/>
              <a:ext cx="0" cy="2403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6F4BD6-F46B-28B7-8FAA-947587151E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232311" y="4633960"/>
              <a:ext cx="0" cy="1976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662E05E-EDBD-43BA-7CCB-096802D8DE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085340" y="4777294"/>
              <a:ext cx="962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70BC091-BC77-D8C2-E2C3-DC070FE849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283007" y="4777295"/>
              <a:ext cx="962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B4131C3-A026-63C8-2851-FE2EAB88EF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36798" y="1376236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318FA60-65CA-FC9B-CDD6-6F33C8BFA8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18976" y="1834201"/>
            <a:ext cx="357790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304BB6D-D42B-64CE-9D5D-F0202CD43F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84048" y="2153444"/>
            <a:ext cx="627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D6D5F39-8188-C18B-99D6-B9F7E8B9D9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44427" y="2153444"/>
            <a:ext cx="0" cy="768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A1044A7-4167-CEA3-5DFF-1AC7448437A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58475" y="2909533"/>
            <a:ext cx="0" cy="7131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1056F0F-DCA1-E26A-CACE-41E671B45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16576" y="3747608"/>
            <a:ext cx="2242685" cy="734203"/>
            <a:chOff x="2238375" y="4929927"/>
            <a:chExt cx="2505075" cy="920805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A53F954-7961-E6F6-358D-16CF0F8E79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85986" y="5151943"/>
              <a:ext cx="0" cy="1826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211BFF-8B54-4259-2B6B-E4457624EB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67969" y="4933949"/>
              <a:ext cx="0" cy="2173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9716795-0EA3-A826-BCAC-0EA9178F39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85359" y="5155334"/>
              <a:ext cx="282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5B66BBD-BCA4-690C-8793-7B89B1EC14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30555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4232CF7-3215-77B4-C2EE-AA5E97057F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38375" y="5330555"/>
              <a:ext cx="0" cy="520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B2EE9B4-B3B1-6311-04CB-30F3EDFC30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7" y="5850731"/>
              <a:ext cx="1707836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CCA60DB-CBA9-7434-A111-CB312AF2E2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929479" y="5850731"/>
              <a:ext cx="8139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C7F3C09-41CC-16B8-DF3A-46BFB8B1BC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43450" y="5330555"/>
              <a:ext cx="0" cy="520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7B829CA-7CC2-863E-8F52-2A2F73C0CA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599397" y="5334578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C66C30D-F0CE-3A08-A566-510B5EB6B4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03817" y="5151311"/>
              <a:ext cx="0" cy="1893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13C72FB-3320-9D4C-1CE5-846A7572DC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197117" y="5155951"/>
              <a:ext cx="41234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4C10E6F-66A3-B349-9DE5-70B0E82731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97117" y="4929927"/>
              <a:ext cx="0" cy="2251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7CC010A-168C-8C4D-18C3-931CB68AF1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788147" y="4937848"/>
              <a:ext cx="83069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A90EF68-514E-BD02-10E3-418874A857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93467" y="4929927"/>
              <a:ext cx="0" cy="260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F77D89D-A964-AA29-9C3A-797D83DEEC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25422" y="4932913"/>
              <a:ext cx="56769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35E813B-10D0-C3CF-19E1-A3AD4FF744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93119" y="4929927"/>
              <a:ext cx="0" cy="260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71B0668-C28F-BF58-2E90-CD0092AA30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27411" y="5590308"/>
              <a:ext cx="0" cy="260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B72E4CE-D711-C008-AB69-1AE5779B39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009069" y="5566644"/>
              <a:ext cx="0" cy="2840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FA0BF8E-3F62-DD52-88F9-891C6DBBC1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455646" y="5590308"/>
              <a:ext cx="0" cy="260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E91DE72-75A9-2180-C26A-3B6BFD00FA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973882" y="5566644"/>
              <a:ext cx="0" cy="2840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6C037AA-66DA-1671-959E-2A83FA0EC1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91106" y="5632346"/>
              <a:ext cx="0" cy="2183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106DBC-7DB2-6397-E0B0-27DDEC1270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97564" y="5151311"/>
              <a:ext cx="0" cy="2152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0A8D033-5697-557C-3DBC-C6558BB8A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181527" y="5151311"/>
              <a:ext cx="0" cy="2152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8DEBE38-8DFA-12CE-949A-4FE41DF28E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415219" y="3019526"/>
            <a:ext cx="1094699" cy="981742"/>
            <a:chOff x="4350441" y="1993414"/>
            <a:chExt cx="1121932" cy="1006178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0591B76-8978-B682-3AFD-B6F5B97074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627801" y="2897073"/>
              <a:ext cx="79057" cy="780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3F5D990-2321-C552-C5C1-3C48C37E39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52239" y="1993414"/>
              <a:ext cx="420134" cy="420690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C37F954-0B25-5B4F-A8DD-CF8DE954B6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123553" y="2637372"/>
              <a:ext cx="321148" cy="3171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780DC2-02EA-19DD-D011-73E57387FA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50441" y="2694338"/>
              <a:ext cx="277237" cy="2809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E8AC0D-27D3-13D8-65A0-04BE540DA2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50442" y="1993414"/>
              <a:ext cx="701796" cy="70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A4CFAA1-B2CD-445B-4E64-6EFBE4C7E4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991572" y="2820841"/>
              <a:ext cx="134095" cy="1357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3B22F8C-9F79-02D7-F199-AFE0D8F63E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806197" y="2818928"/>
              <a:ext cx="184514" cy="1801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C20DB6C-767A-3CFD-CB07-CDAEBC0C81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06675" y="2898935"/>
              <a:ext cx="99399" cy="1006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F14A7C-FF0C-2823-2DFB-BD1D45E9DEE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4022996" y="2962482"/>
            <a:ext cx="981837" cy="1090981"/>
            <a:chOff x="4356645" y="1993414"/>
            <a:chExt cx="990196" cy="1104826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33110E3-AE8F-1389-B3A7-929011C57B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048106" y="1999565"/>
              <a:ext cx="276427" cy="26816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26ADD0C-30E1-44C6-D11C-A13056DCE6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5141203" y="2764121"/>
              <a:ext cx="164909" cy="1573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717CD74-6504-7964-BE0B-BD030815F3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357730" y="2687756"/>
              <a:ext cx="409400" cy="4115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9B4A321-69EE-6B5F-DEB5-15EC97BECE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357077" y="1992982"/>
              <a:ext cx="694729" cy="695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9EAC7F6-44E7-EB3D-D3E0-63F9972DF1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164244" y="2445566"/>
              <a:ext cx="184414" cy="1807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7B8CBBD-3A3A-85F6-F8AA-D4B68B56DF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5166464" y="2624794"/>
              <a:ext cx="132563" cy="1347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C70228A-6A93-FBF5-D15D-B3ED5AF69E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248683" y="2275694"/>
              <a:ext cx="75547" cy="726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6D92AE5-1D08-F70D-31AB-28B1741287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250905" y="2350212"/>
              <a:ext cx="95140" cy="967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058AF85-B105-BC46-A686-3431AD5319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75243" y="3634039"/>
            <a:ext cx="12611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51932F-4EA8-2605-A2FF-1DFFC81CC79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19700" y="3750817"/>
            <a:ext cx="24591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AEBB6A5-E100-518D-9641-D2219356A32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53268" y="3625024"/>
            <a:ext cx="536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623686D-E666-7E8B-FEE9-ED675493F3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89643" y="3376076"/>
            <a:ext cx="255399" cy="2554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975EA12-700B-02E2-419F-26C694B210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248995" y="3590868"/>
            <a:ext cx="166223" cy="1630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07B9DB5-B010-FD7D-74E0-6D5A12A426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80381" y="3602217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E844CC-9EC5-1A48-F20C-E416A915BFA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99579" y="3605846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9E6A7AE-3F25-F7FC-54FC-303B4C598B3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58959" y="3599688"/>
            <a:ext cx="160741" cy="1511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7680D5D-6F96-F12E-4A7E-48ADC6F7739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4836918" y="3008754"/>
            <a:ext cx="548177" cy="547195"/>
            <a:chOff x="7923360" y="3452007"/>
            <a:chExt cx="680920" cy="679702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41420D5-D11E-8A6D-4017-0CA8EB6845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CBFD8B4-45E3-4FF9-13A6-BCA88C1806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8714" y="3494327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2922FD2-9157-41FB-6449-479B67DD21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6945" y="3739085"/>
              <a:ext cx="5741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277A9BD-F0A8-2905-9FE8-3C0BDF6CEC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B75CDC7-D9AB-FEC0-1F8E-7E717C291A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14457"/>
              <a:ext cx="7837" cy="17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29A0C8E-910B-BF6B-77D3-27CD8019DF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32490" y="404302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55F49AA-7713-88A4-5228-CCBC8B5FD0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3415" y="3739300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AFF122B-D2C0-AD60-30C3-DF9CAE4012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43512" y="3722770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0653C13-8A12-C59A-D00C-1CE5217AD5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64628" y="3701637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BCB85F9-8F31-52C6-C9E6-5D743B4C1D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81859" y="3684418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60022C4-0892-3E80-77B5-DA47A85D8B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0885" y="3665365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A849AF-9ED2-2157-4D9A-63C6B8E743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6915" y="3648806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F0C7D83-CEE6-88B9-88D1-41B86D4B83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6856" y="362938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3BFC47E-CB89-E0F8-1B66-BEE7895EC3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720" y="3609936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28D8C21-247D-CE49-ECB4-7B0169686D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9786" y="371847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1701DA5-11A2-5B35-6229-375B4B00E2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02698" y="3561129"/>
            <a:ext cx="72545" cy="686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86BB05A-CAED-5D45-3BE5-C9911EDCB15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48164" y="3510906"/>
            <a:ext cx="72545" cy="686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DC34F2A-F30C-1F74-0547-99B1BA83466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70431" y="3580336"/>
            <a:ext cx="55041" cy="51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5446CCE-BC9B-BF85-697D-08CFD31B88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31964" y="2364824"/>
            <a:ext cx="2001" cy="12649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C870464-32CE-39EA-DBF3-D622ACA5DB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79537" y="1592763"/>
            <a:ext cx="108161" cy="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040D867-2E9D-6FC8-A35A-022DD6DEB1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85931" y="1523161"/>
            <a:ext cx="0" cy="699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42EC5A24-6AAC-C3A8-A47A-6AD39E06B4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6187115" y="2932421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B874A68-1ED2-1F22-41C5-466EDD66D2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34126" y="2095957"/>
            <a:ext cx="397866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B0D5853-59BF-F706-6CD5-CB3386934E1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16930" y="2217924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AA5B0C-9DB5-FA45-33BA-C3C49766B5A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681191" y="1080295"/>
            <a:ext cx="233834" cy="320273"/>
            <a:chOff x="7957347" y="3120126"/>
            <a:chExt cx="233834" cy="320273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E1C794-F21D-0B6C-2A81-1B9B5EEEDF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57348" y="3122638"/>
              <a:ext cx="2338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AEB594-A7AE-F749-4A03-5B6714E88F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957347" y="3125482"/>
              <a:ext cx="1" cy="223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3354F-6699-6E24-5D90-0332147231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88675" y="3120126"/>
              <a:ext cx="0" cy="2263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C5712B-0A45-0FB5-87B2-A769AC9D5D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073924" y="3179788"/>
              <a:ext cx="0" cy="2606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D473F01-3413-5168-DA27-9E7D1604C3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7957347" y="3184029"/>
              <a:ext cx="233834" cy="5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98A7A72-6B1E-6B5E-FA50-EB4C51BB95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57347" y="3348859"/>
              <a:ext cx="2337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290FE-9102-C3FF-DD9E-93FB406BB0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57401" y="1024231"/>
            <a:ext cx="1015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1F1CE3C-DE7A-0663-9111-F3CDD0B2D9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37991" y="1024233"/>
            <a:ext cx="1015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B6FF93-77AC-9345-21CE-5C548CDA1C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96066" y="760725"/>
            <a:ext cx="0" cy="1907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FE2F22-BA07-96FA-18CC-B5290BB22C4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55681" y="1313181"/>
            <a:ext cx="0" cy="92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B6CE85-9C5C-B640-F735-89B1CA0F8B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37883" y="1319668"/>
            <a:ext cx="2879" cy="877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CFB7798-E0D7-EED9-C87F-3E5EE06329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6832317" y="1046938"/>
            <a:ext cx="233835" cy="325100"/>
            <a:chOff x="7957347" y="3115300"/>
            <a:chExt cx="233835" cy="3251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3C9F04D-0D28-4B6D-5025-25C79E1369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57348" y="3122638"/>
              <a:ext cx="2338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4E45D8-DE7A-4C67-125A-AC7094B7D9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957347" y="3125482"/>
              <a:ext cx="1" cy="223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FA709CE-1672-E8F8-8C9A-B3446C5F90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88675" y="3120126"/>
              <a:ext cx="0" cy="2263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E865E7F-5E52-A878-99FF-62593BB1AF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7908994" y="3277850"/>
              <a:ext cx="3251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B3C4C6E-402F-C055-A6C5-15E23F4272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7957348" y="3238797"/>
              <a:ext cx="233834" cy="5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1DF78FF-F5C9-9B6C-6BED-B771521B35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57347" y="3348859"/>
              <a:ext cx="2337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8A2F52E-B8CA-8D0B-B696-EE7E6769854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33549" y="981075"/>
            <a:ext cx="773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95B8D9E-1EE5-4338-F492-9B297F7725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89643" y="1209149"/>
            <a:ext cx="15682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AD49FB-7B26-966A-D2F6-24321BCF7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33549" y="1442325"/>
            <a:ext cx="773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5FF5DFB-FFC5-2D7D-4104-AA800FD790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08746" y="916781"/>
            <a:ext cx="0" cy="825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79555AE-5CCC-3C1F-6DF2-D6C6B4C764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104764" y="1421976"/>
            <a:ext cx="0" cy="825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1C5C97-62FB-D871-17F0-5BFECB1B62E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6113570" y="3746022"/>
            <a:ext cx="249697" cy="456884"/>
            <a:chOff x="7941485" y="3051513"/>
            <a:chExt cx="249697" cy="456884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8FE2AD3-8A86-C26D-86C8-33736598E7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5442" y="3122638"/>
              <a:ext cx="2457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449FFC2-DCBA-DDCC-06BC-164CF1D841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945442" y="3125482"/>
              <a:ext cx="0" cy="382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B5946F4-80B0-9FE2-2183-E751C0D567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88675" y="3120126"/>
              <a:ext cx="0" cy="3882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3B7FB8A-4FD4-C40C-49B7-03B302965D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066782" y="3051513"/>
              <a:ext cx="0" cy="4568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A89239D-8F39-612E-337D-AE100A74DE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320280"/>
              <a:ext cx="2496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D8476D5-77EC-3FFB-9261-C49E20D4E7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508397"/>
              <a:ext cx="2495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4EDB5CF-52B2-F466-4FF3-8ABD68B3D7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017578" y="3415844"/>
              <a:ext cx="0" cy="92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77F5D55-6DA5-FE07-69C3-D7F9AA3F90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5442" y="3415844"/>
              <a:ext cx="721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F69D3EF-8417-8FF6-F8C5-3B8494C8C1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43783" y="3323291"/>
              <a:ext cx="0" cy="12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40EA1EE-27A3-0C86-29AB-98DDC761A2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8143783" y="3449181"/>
              <a:ext cx="473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5A8518B-EE75-C52D-D507-A1BBE650609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692387" y="3287474"/>
            <a:ext cx="215818" cy="209783"/>
            <a:chOff x="7928259" y="1921298"/>
            <a:chExt cx="215818" cy="209783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39033AE-9B30-E03C-36BF-63DCC61526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7929555" y="2031569"/>
              <a:ext cx="104031" cy="992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CAEA89E-AE2B-6047-1A19-D1BE5FFB7C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8044475" y="1925909"/>
              <a:ext cx="99601" cy="977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93CBE367-6420-567D-93E6-3359D77786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8024578" y="2014834"/>
              <a:ext cx="119499" cy="1162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130ADFA-4002-EDF3-F12E-5E228459A5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928259" y="1921298"/>
              <a:ext cx="116216" cy="1147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0C03EFE-4B37-F9E3-D5BA-DAB58734EC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86730" y="3670014"/>
            <a:ext cx="135701" cy="13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94CB70A-8070-A477-D13E-34B17FD3707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194535" y="3366868"/>
            <a:ext cx="135701" cy="13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63A1A17A-B0E6-1D3C-4D11-DF45C66F55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585043" y="3466487"/>
            <a:ext cx="51674" cy="532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390B464-246B-018B-4CE3-E164968D01B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4146646" y="3284030"/>
            <a:ext cx="745193" cy="515383"/>
            <a:chOff x="4270079" y="3222187"/>
            <a:chExt cx="745193" cy="51538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B84B6D9-5054-B928-047C-09A6871491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10800000">
              <a:off x="4377423" y="3222187"/>
              <a:ext cx="215818" cy="209783"/>
              <a:chOff x="7928259" y="1921298"/>
              <a:chExt cx="215818" cy="209783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3239BDFB-FE64-CA45-E8CB-21EA814F85F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7929555" y="2031569"/>
                <a:ext cx="104031" cy="9921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2C324D8-F807-FA68-5CC8-8A902DD864B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8044475" y="1925909"/>
                <a:ext cx="99601" cy="977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7F9A2D9-ED06-2A95-AE84-02ABA2B072D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8024578" y="2014834"/>
                <a:ext cx="119499" cy="11624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884C674-7775-3CC1-8DEB-AD522A8CB5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7928259" y="1921298"/>
                <a:ext cx="116216" cy="1147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1DF2400-94AA-4567-00D2-6A011CACCE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571766" y="3604727"/>
              <a:ext cx="135701" cy="132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2507C3A-13DA-DDBA-BDE2-4C4AB8F70C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79571" y="3301581"/>
              <a:ext cx="135701" cy="132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E828C08-0162-B838-5492-261CB27996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270079" y="3401200"/>
              <a:ext cx="51674" cy="532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8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66033A6-46C9-662F-6BE6-2EF78AA003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816D2E4E-F8BE-6723-FC21-3F219D3B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DCEA181-7E3F-6754-0F9E-501EAD60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EF934DB6-C1DC-8825-10BE-B185D1187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C637B90D-BD6F-99FA-73E3-45934691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19A78290-D1B8-EA25-E3C5-0FF16D92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Waterway-sunrise-i_656C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13</cp:revision>
  <dcterms:created xsi:type="dcterms:W3CDTF">2024-07-17T06:48:33Z</dcterms:created>
  <dcterms:modified xsi:type="dcterms:W3CDTF">2024-08-09T09:35:08Z</dcterms:modified>
</cp:coreProperties>
</file>