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8" r:id="rId3"/>
    <p:sldId id="409" r:id="rId4"/>
    <p:sldId id="399" r:id="rId5"/>
    <p:sldId id="400" r:id="rId6"/>
    <p:sldId id="401" r:id="rId7"/>
    <p:sldId id="402" r:id="rId8"/>
    <p:sldId id="403" r:id="rId9"/>
    <p:sldId id="4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F00B-9404-E8BA-20CC-9B8E26429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A93A-FCEF-E2DC-3CFB-DF77AB430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9AEE-7174-DE3E-E53B-1CE5267B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63B2-3C7D-1319-A687-8EAF6E70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42CC-9517-2712-34A3-A650B930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98D0-3C7A-3FF1-862A-055D8CA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6189-880A-3FC2-9101-9488A291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780B-4FA2-D8A7-0AD6-196C9A5D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EF64-71FC-2F4B-3AD1-A8EA7EF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6128-348E-BF6D-07C5-3C0B825B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D52C6-1EE1-CCEE-28F2-8490FD2B5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7111A-76B2-CEDA-3954-93E5DA8E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347F-3C21-8E2C-F5EF-50A94BB0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7325-FEA3-2F0B-C076-DA6E28D6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380D-BB8B-68CD-EE10-B52C65F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3835-BBDA-3464-576A-DF3D9D2F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8E9A-83A1-BD65-BD14-78997256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381DE-B28F-EECA-A13B-41F0FB2B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AD72-D1AA-1A1C-6C67-E70AD2C5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1DB9-918F-9095-F713-B80CDE1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171E-240B-87C7-FB89-F4621976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88FB-C281-C034-7EA3-364F2444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C5D7F-9705-A989-E342-B52051ED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4147-6315-9A7C-634E-77AC3532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EF8F-7FA6-D325-1FD5-77FD2A76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0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3D5-A1C0-4697-B815-1BAE7BBF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BB2F-170B-6242-0EDC-2C9FC450A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202E-5118-7E6D-DEC9-6544A7F49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28F8-2C56-1AA5-96CC-A1A143D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BC9F-B61E-84C1-32FB-213F9E8F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D6ED4-26E4-0384-7E31-356F0B7D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61CA-1DD9-D21E-09E0-4AC3347B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1FEF4-132D-29A0-389C-CC714C4F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3BEE0-28F1-235E-12CF-0669AE68D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87E32-1273-C09B-D3A7-B02EB9DFC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F0460-8252-4823-F683-635C72E0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1904A-9191-45B9-E898-A8061073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75408-FF8C-2E54-1340-D60DC598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17B81-E7E5-BEB3-FDE9-B9526FF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506C-AE06-77C5-E1DC-59D3D10B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AED63-1047-D14B-5441-7E116C6D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36323-AE18-4606-B4DA-4F852D81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B823-3852-7167-50BB-35F34470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3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D0E6C-0176-B7BB-0D1D-FDBE7D6E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021B7-811E-43BA-6F42-CDA16FC3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D395A-ABE0-9275-3E35-798E8295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252F-50DC-6A52-D8B6-1520D6E3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8007-A241-92B7-3A78-531A1D2F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212C9-C4FD-5545-D76F-55B41AB3C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7C6B0-32B4-0B2F-CEB4-0DD57DDE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B3203-B5F0-C6C4-CDE2-E45D2E34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0024D-13A5-BDCD-67DF-06FCE798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5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7BFD-8894-95FC-F33D-42282055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A2C3A-99A0-BAFC-E977-FD5B83140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E8333-6E82-CFA8-4399-8B4726134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41ED-C2C9-1DB8-827A-537E6DF0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88CA-7765-0927-6A27-F621125A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5FF2-A568-4F18-A661-A8BBE185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8E197-5B20-FC95-25B8-6E8C6FB6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4F75F-8DF2-FE7F-6D97-CA18262C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4B6B-E14B-F5E3-63F6-E94D0FE9A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BAD93-5942-4EA6-A62D-2290365E65C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51E5-C690-2CB4-19F5-F9F61E387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3D2B-3858-B285-5D98-6DF533B43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D50AE-E82F-4699-B949-3DCBD4399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Waterway-sunrise-i_657A</a:t>
            </a:r>
          </a:p>
        </p:txBody>
      </p:sp>
    </p:spTree>
    <p:extLst>
      <p:ext uri="{BB962C8B-B14F-4D97-AF65-F5344CB8AC3E}">
        <p14:creationId xmlns:p14="http://schemas.microsoft.com/office/powerpoint/2010/main" val="321002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print of a building&#10;&#10;Description automatically generated">
            <a:extLst>
              <a:ext uri="{FF2B5EF4-FFF2-40B4-BE49-F238E27FC236}">
                <a16:creationId xmlns:a16="http://schemas.microsoft.com/office/drawing/2014/main" id="{B92ED574-062E-02FF-19CA-40A6BAC813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8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print of a building&#10;&#10;Description automatically generated">
            <a:extLst>
              <a:ext uri="{FF2B5EF4-FFF2-40B4-BE49-F238E27FC236}">
                <a16:creationId xmlns:a16="http://schemas.microsoft.com/office/drawing/2014/main" id="{B92ED574-062E-02FF-19CA-40A6BAC813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112BF31-B83C-0917-B10F-D7C1808AE64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56835" y="3757313"/>
            <a:ext cx="2080992" cy="737745"/>
            <a:chOff x="2238375" y="4933071"/>
            <a:chExt cx="2505075" cy="91766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9258EA-E5D1-2B94-5909-F00F3A1DDE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90302" y="5160263"/>
              <a:ext cx="0" cy="1667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450455-EEFC-B8EA-E5BC-6ED8310060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705883" y="4935953"/>
              <a:ext cx="0" cy="2243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186BF9-3BEC-F0D9-484A-F6E5CB8035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90302" y="5160263"/>
              <a:ext cx="3155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CCB483C-FF50-CE8C-AB41-8AC13696024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5" y="5324080"/>
              <a:ext cx="15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DE069F-BD2A-6A62-EEFA-B2559A89C8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38375" y="5324080"/>
              <a:ext cx="0" cy="5266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0946EC-B3D1-BC38-AC27-417BD519E0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2238376" y="5850731"/>
              <a:ext cx="15906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EFBF97-B812-2E0B-9937-48028CFAD3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12380" y="5850731"/>
              <a:ext cx="9310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CA32E2-BB1C-2D9C-36A0-5DC848E2AE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43450" y="5365775"/>
              <a:ext cx="0" cy="4849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FEA841-84C2-B9B2-84D0-E3D51C24F2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18157" y="5374660"/>
              <a:ext cx="12529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B69123-1F58-C608-F68C-0E2AB1125E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15291" y="5200021"/>
              <a:ext cx="0" cy="1746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831D59-5294-42FD-2F75-1C3EEA89FC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16524" y="5200638"/>
              <a:ext cx="3067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1DF9CC-5C24-6D90-834A-2D1C95CCCD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16524" y="4973971"/>
              <a:ext cx="0" cy="2266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01D401-4085-073A-1D9C-8C51CD2095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898767" y="4973971"/>
              <a:ext cx="41585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DB6CE4-38D0-954D-D8D6-81DA171C6F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476625" y="4933950"/>
              <a:ext cx="309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1BC71F-98D8-79AF-C2FF-E4901A8B0A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705882" y="4933071"/>
              <a:ext cx="3995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AA6A25-273C-4E4E-7D73-35CB684D29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64589" y="4941794"/>
              <a:ext cx="0" cy="2582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5F3206-4180-D33B-DA85-EA59096E7A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3490518">
            <a:off x="6811629" y="558751"/>
            <a:ext cx="1414894" cy="1067670"/>
            <a:chOff x="5503565" y="4585074"/>
            <a:chExt cx="1444896" cy="109575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B33DB4-60A2-6730-DAEB-2FF9582A8F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V="1">
              <a:off x="5503565" y="4763064"/>
              <a:ext cx="470557" cy="4776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14B353-783B-8DBA-162E-46923CBFE8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>
              <a:off x="5874555" y="4982972"/>
              <a:ext cx="696699" cy="6978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86AE1B-B57C-C50E-35DF-3319B30859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490942" y="4779715"/>
              <a:ext cx="457519" cy="4634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1FD699-9389-3A60-AADD-D01D7563F5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>
              <a:off x="6502744" y="4594570"/>
              <a:ext cx="162939" cy="1610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76A664-2A1D-6DC8-7C1A-954E110E36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691025" y="4661291"/>
              <a:ext cx="35082" cy="7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F78A6D-FE87-4342-6B45-4190D086D5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710619" y="4662793"/>
              <a:ext cx="4467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7A2D36-D5CF-2F26-73A8-03C1F9F7C4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712308" y="4680855"/>
              <a:ext cx="14154" cy="133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7361DF-E88F-4C5F-BEEC-1C18030277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445434" y="4690835"/>
              <a:ext cx="56360" cy="521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CAA92-F7D6-FE40-9D4E-AF064E91BB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5945474" y="4684861"/>
              <a:ext cx="70334" cy="639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44D7D4-3035-4088-6104-B2FC94086E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 flipV="1">
              <a:off x="5775111" y="4585074"/>
              <a:ext cx="170643" cy="1754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368115-55FB-E29D-5680-03947E4D4F6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89374">
            <a:off x="6276236" y="2330529"/>
            <a:ext cx="1152055" cy="1034031"/>
            <a:chOff x="4492590" y="1859631"/>
            <a:chExt cx="1180745" cy="105978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99CCFE-A4EB-C2C4-4563-92C14EBD78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D1D4A6-F090-2F20-4860-098CF6113A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58E3D-3278-7ABD-296A-59C905329E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 flipV="1">
              <a:off x="5418265" y="2427007"/>
              <a:ext cx="3738" cy="506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D2F79F-4A1B-A5F4-88D1-91A9645987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CAB69DD-F90A-A9C7-5A39-2283F27D86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7776B7-B7B1-344D-7C19-D7205EDAD6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9718" y="2211642"/>
              <a:ext cx="1789" cy="1779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84D61B-ADB7-013C-7F91-50214C4700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1589" y="2356831"/>
              <a:ext cx="147864" cy="1462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B425CA-E3D2-AF56-3113-8A586FA439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50392" y="2765134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F91E37-0968-0043-3697-CC40C6E2B2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A927A4-65F9-1CBB-6F75-6EB55771F8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ED3260-9881-B006-A1E3-E152EF2BFBE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3510626" flipH="1">
            <a:off x="4968320" y="2298688"/>
            <a:ext cx="1084813" cy="1109193"/>
            <a:chOff x="4492590" y="1782165"/>
            <a:chExt cx="1112250" cy="113724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EC47DCF-058D-C153-2FE2-512FB514FD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A0E5D3-F464-5A56-450A-E2F2832A5C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 flipV="1">
              <a:off x="5119800" y="2050849"/>
              <a:ext cx="540480" cy="3111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3478B6C-01D1-2528-5D2E-F28B0343B9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C6FE00A-8D0C-B488-5AFD-611236CBC0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CFE89D-52D0-ECB2-0B31-4F65F2CBC6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V="1">
              <a:off x="5521338" y="2218472"/>
              <a:ext cx="1" cy="1670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67E28B6-B597-80AE-D9AB-6003DDE89E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>
              <a:off x="5421747" y="2428574"/>
              <a:ext cx="2023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780EE27-531B-F6B4-DD8B-E8E2472937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>
              <a:off x="5134896" y="2802379"/>
              <a:ext cx="105022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0E22F8-AEB4-B52C-96FD-8BD5F129D6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02435E-6416-D9F3-6B03-E073EBC222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DA7A0BE-C853-2D90-36E4-FDA12080C5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>
              <a:off x="5583318" y="2495789"/>
              <a:ext cx="0" cy="307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74AFDF-573B-5631-9E61-23ACC35EBA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600304" y="1853209"/>
            <a:ext cx="474178" cy="491251"/>
            <a:chOff x="5508183" y="2538948"/>
            <a:chExt cx="483706" cy="5011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ADE1EA-ECEC-4050-2A8B-51C459BB05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08183" y="2893721"/>
              <a:ext cx="143580" cy="1439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5D7670C-AD55-4CEE-0D4D-B5C495B8974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315C002-278E-8AAF-1782-BCAD0281BA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8E6A6D-EC27-61CE-AF5F-9EE3E2A2D6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3D5CDD-E177-622C-4A5D-85DF60DDE4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CEB175-5B71-6CD3-8A89-33E329B193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9301" y="2675338"/>
              <a:ext cx="157037" cy="1586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027B8DF-FD0E-7E3E-76BA-0A9617054E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85318" y="2697795"/>
              <a:ext cx="150874" cy="146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A0C312F-4339-666B-B2DC-27804882EA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8886" y="2712746"/>
              <a:ext cx="151922" cy="1470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1FBE9B-B568-EFBA-2C8F-6DF5714960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54494" y="2727281"/>
              <a:ext cx="151440" cy="152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26DD03-B945-722D-F915-6B5D9B7AA8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7944" y="2740204"/>
              <a:ext cx="155082" cy="1569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09B622-5940-AFC1-73EC-1365BC3F37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21289" y="2755421"/>
              <a:ext cx="154018" cy="1547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927A725-5FF8-F6F2-042C-29C85A33B4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1647" y="2771824"/>
              <a:ext cx="148324" cy="1536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B08D3D-63A0-A7F8-292B-1915325062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86046" y="2782947"/>
              <a:ext cx="160968" cy="160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FB87684-CA8B-ABF6-27F8-17BFCCF9BD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60040" y="2729710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2C258F-70FE-C49F-1673-77537C87AB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8784" y="2664214"/>
              <a:ext cx="147480" cy="1475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08F8AC-AC1F-AED8-9972-9D5D8ED4D2F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7327417" y="1851625"/>
            <a:ext cx="481528" cy="489087"/>
            <a:chOff x="5498515" y="2538948"/>
            <a:chExt cx="493374" cy="50112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935713-D51A-3A59-C08D-6C2282A38C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498515" y="2885366"/>
              <a:ext cx="153202" cy="152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2070390-85B7-A4BC-0465-47AD46FE94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A0DE2A-6970-DAB1-58D3-9E28FED5BC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D3F939-C3CC-62C1-44E2-BE5129BE20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E7D5A0-0914-8C47-691E-962FF9368C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5E71E97-A63B-62A7-B8ED-FC47528DEF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02252" y="2677312"/>
              <a:ext cx="151669" cy="1517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D2738A7-97AB-86FA-C1A8-1AF37AC11F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9730" y="2687816"/>
              <a:ext cx="161351" cy="1566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F9E1585-2A10-99E4-FF98-C2890B65F1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6888" y="2706008"/>
              <a:ext cx="156357" cy="15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12A3D7-0B12-D7BD-E818-5B1F23682D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9169" y="2717480"/>
              <a:ext cx="159205" cy="1594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539EF2A-A279-16B6-AB33-C915C1E498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3410" y="2740937"/>
              <a:ext cx="159627" cy="1513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0A3595D-55AA-B4ED-FAF1-FBE1B6A979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8263" y="2752590"/>
              <a:ext cx="157055" cy="1526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3AB6E46-88C6-5B28-9755-93260FE5B0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4241" y="2761716"/>
              <a:ext cx="155739" cy="1588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5E7CD25-0DEF-A80B-04FA-D89A975711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83525" y="2772370"/>
              <a:ext cx="163500" cy="1659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AF27B6-689F-CDF6-6839-407C3CC638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50904" y="2719525"/>
              <a:ext cx="160012" cy="1589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306D59-34BC-B99A-DA4F-D5B3A4E50B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3101" y="2660124"/>
              <a:ext cx="154986" cy="1551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BF67457-B958-0C51-5180-25ECEBE7576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94631" flipH="1">
            <a:off x="6435520" y="3131067"/>
            <a:ext cx="516981" cy="577272"/>
            <a:chOff x="5489182" y="2548727"/>
            <a:chExt cx="516981" cy="57727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ECCDB2-0DBA-3045-508B-FF9D7D0366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489182" y="2918809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69F775-4F5C-8747-CC7B-402D1DD742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556812" y="2873106"/>
              <a:ext cx="5057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70FBFE-6BEB-FCCC-5E42-542E798CE3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V="1">
              <a:off x="5939884" y="2579606"/>
              <a:ext cx="1" cy="1325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061D7B7-2334-D73F-E4A6-98BD34E8675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6321" y="2691046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D27DC2C-1D1D-EB49-B8FA-9E39993BE0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01746" y="2707147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7DFED9A-3338-8789-8352-F70D040279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81922" y="2717992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CE5015E-BD07-98CB-6364-3453FDD2BC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5874" y="2736451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6B376B-D74F-E939-5290-E8BFBDE0CC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722887" y="2721749"/>
              <a:ext cx="398" cy="205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96B110-02E1-5EC8-E499-ABBC7718C7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5560" y="2767489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42C6FEE-E95F-EA61-54A1-80602E2F53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693532" y="2758956"/>
              <a:ext cx="378" cy="1948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C235126-101C-16B4-C8BE-5BD8E39766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678073" y="2770644"/>
              <a:ext cx="391" cy="2019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6EC95FE-99A7-EE6D-75B5-0C193AF0EA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623139" y="2811503"/>
              <a:ext cx="21060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50C0DC7-91C3-7CAF-B496-9555028600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447911" y="2751208"/>
              <a:ext cx="409571" cy="46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88567B5-9339-8584-F23D-4E020843A2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05934">
            <a:off x="4178717" y="547343"/>
            <a:ext cx="1412667" cy="1085069"/>
            <a:chOff x="5488438" y="4583394"/>
            <a:chExt cx="1469308" cy="1103811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DE5DB5-4051-41DD-31A5-97CB9DC358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5488438" y="4777534"/>
              <a:ext cx="468575" cy="4616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175477E-97A3-E3D7-C60B-3353221CAF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V="1">
              <a:off x="5866782" y="4980794"/>
              <a:ext cx="715349" cy="7064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AD6EAF1-8AE3-A194-F28F-8F0E1CDA8D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>
              <a:off x="6488629" y="4771639"/>
              <a:ext cx="469117" cy="4651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1AB8CB4-B2DF-8B4E-6E71-12812ECF01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6500223" y="4583394"/>
              <a:ext cx="184321" cy="182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C957810-668B-B215-2C13-AABCA90112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35566" y="4702316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C467F21-926A-7A62-2EAA-BC93311B90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V="1">
              <a:off x="6127944" y="4588964"/>
              <a:ext cx="190778" cy="1864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68B377-180D-459C-3492-AEB737B72D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6761848" y="4590723"/>
              <a:ext cx="167437" cy="1687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E7864E1-25F8-B169-7134-1DE6B0D973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V="1">
              <a:off x="5760735" y="4594727"/>
              <a:ext cx="175601" cy="1715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50EA94B-55BD-27E8-C81F-0B7BC372B9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5949519" y="4688077"/>
              <a:ext cx="44872" cy="407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A18E920-81F1-F283-3A7F-292DA0523CE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541098" y="650439"/>
            <a:ext cx="1308855" cy="601692"/>
            <a:chOff x="6115181" y="4356308"/>
            <a:chExt cx="1359158" cy="62288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9C74C4A-7978-CCF5-1F88-B64DADA526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029269" y="4358781"/>
              <a:ext cx="4252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51DE911-ED50-0842-894E-1D3F4F3874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85581" y="4657047"/>
              <a:ext cx="0" cy="3221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785413F-292D-57A6-8328-5CE9107D1E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86062" y="4979194"/>
              <a:ext cx="9998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F6F300D-D104-7015-917B-18D37B76E4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88476" y="4658612"/>
              <a:ext cx="0" cy="3205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94B55F9-85A1-5AF8-BC8F-997B8E62BD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144017" y="4655672"/>
              <a:ext cx="1469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8D2E473-707C-E39E-19FB-0A0C4FC14A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86209" y="4657047"/>
              <a:ext cx="1490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CC47550-21FC-EE15-4543-BC4B8F29C5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40798" y="4545064"/>
              <a:ext cx="335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E036753-B34F-C67E-5E45-F52FF72E6D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34290" y="4359384"/>
              <a:ext cx="0" cy="2992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A39896-804A-7A82-EB72-26D1247A0A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20094" y="4356308"/>
              <a:ext cx="0" cy="868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CDACE7E-47F1-63DC-0EC5-51A6DD3699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460426" y="4356757"/>
              <a:ext cx="0" cy="864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7FDB8B0-AD4C-6F81-3F14-F4A3E39973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115181" y="4357526"/>
              <a:ext cx="4364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21A213-35C8-B651-0FFB-958B9EDC75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145281" y="4543273"/>
              <a:ext cx="0" cy="1097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B26A711-FC14-9B87-CFEB-F4EB24D0CC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122762" y="4358296"/>
              <a:ext cx="0" cy="1729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63F8330-FD84-7DBC-7840-8B6275C5780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700395" y="1455199"/>
            <a:ext cx="993490" cy="952387"/>
            <a:chOff x="4388885" y="3030206"/>
            <a:chExt cx="1004132" cy="96259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1C3A1C9-F7D2-8049-B6C2-61F8974AB7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88885" y="3030206"/>
              <a:ext cx="420932" cy="416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84A205-939F-4E37-0031-FF32258567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389341" y="3445019"/>
              <a:ext cx="544625" cy="5477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F1F1A1F-FA01-FBD3-2642-7A6BCBCEC7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938709" y="3532451"/>
              <a:ext cx="454308" cy="4603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1A2EC0F-24EE-4690-E7CB-6BFFF48447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83700" y="3469303"/>
              <a:ext cx="32836" cy="326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293F1B-F087-D193-B4C6-97B506358D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812462" y="3032953"/>
              <a:ext cx="166161" cy="1658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CAFC28A-9BFC-DC30-64AE-0A94016F50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976590" y="3081639"/>
              <a:ext cx="131792" cy="1177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0BDA213-792E-1C4E-11EE-F801D92B48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189115" y="3315748"/>
              <a:ext cx="154512" cy="1544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28329B8-0269-B0E8-BD1D-0707780B1D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107791" y="3081636"/>
              <a:ext cx="233542" cy="2333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D58588-7742-9465-35B0-11491475F0D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3781456" y="1535023"/>
            <a:ext cx="1060049" cy="892426"/>
            <a:chOff x="4313898" y="3147839"/>
            <a:chExt cx="1076509" cy="906283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6C7F9E1-6ECD-C8C2-DA80-AAFC067953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13898" y="3149098"/>
              <a:ext cx="364833" cy="3711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941F93A-FCCD-9D6C-5E64-3FCA5FC0574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316316" y="3512985"/>
              <a:ext cx="544308" cy="5411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F478124-8F5E-C502-D6CE-144ED25CC1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864720" y="3672027"/>
              <a:ext cx="379516" cy="3820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C5DC5B3-6019-7A88-A769-2945CAC84A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50342" y="3614808"/>
              <a:ext cx="22454" cy="227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96E2B9F-A6AD-DCBB-A28D-166EB817F6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44488" y="3449815"/>
              <a:ext cx="168757" cy="1655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BA1CE3B-E463-DB49-0EFD-1D0DBD2EEC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98314" y="3460334"/>
              <a:ext cx="192093" cy="1906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DCEE91-D7E3-D777-4574-C1A990FC74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678402" y="3147839"/>
              <a:ext cx="173450" cy="1646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7C345BB-9C56-2B09-128A-5D19E0245F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849857" y="3203636"/>
              <a:ext cx="121984" cy="1088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381C297-EF81-F1A3-DE0E-AE6BA35248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71775" y="3203636"/>
              <a:ext cx="243368" cy="2451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FB0CCC8-7FCC-7D88-E610-14C8138410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68740" y="3490822"/>
              <a:ext cx="153614" cy="150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5C7FAA1-C007-C68E-43B4-3B8EF049A9D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004460" y="1369578"/>
            <a:ext cx="475759" cy="4937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5D54B53-CED6-F766-0A07-D682FC18B5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37660" y="1375904"/>
            <a:ext cx="77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E5C0C9F-2AB9-6764-C43D-6106C9316CF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35278" y="1373523"/>
            <a:ext cx="0" cy="9380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9B76412-5AD7-D676-6AD1-A139B385DE7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37659" y="2309757"/>
            <a:ext cx="1929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860CED-9613-7EBA-C9FB-D64F1D244E2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30650" y="2309756"/>
            <a:ext cx="0" cy="3193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F3FF31A-9F0D-3DE3-E95A-D7995F6CDBF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2769" y="1377084"/>
            <a:ext cx="0" cy="10690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95C9FFA-A8FB-83C7-B179-9ED26064508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393598" y="1376228"/>
            <a:ext cx="699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50C7DFD-C579-AB23-E082-63D80D75880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4856874" y="1377085"/>
            <a:ext cx="536724" cy="5351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6DDEB42-DD6A-14D2-0429-77F8B521A5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990107" y="2441966"/>
            <a:ext cx="197039" cy="660880"/>
            <a:chOff x="6767473" y="3739076"/>
            <a:chExt cx="220431" cy="683700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57C0B5F-9258-6BC7-9DE9-AFAD9D3352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770685" y="3741737"/>
              <a:ext cx="0" cy="6810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6576525-CCBB-5AEA-22F8-8D0F2542A4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870B650-3E23-C433-483E-F2714F4772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987377" y="3741738"/>
              <a:ext cx="0" cy="678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EC5953D-EEC8-71C8-B5B4-FB721FB532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70685" y="4422775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3D0DB3F-064E-9658-4FD5-B96905B15C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971131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161F12D-DC0E-6748-06EF-B8793AF043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1212" y="4191000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DB14270-4F92-7F74-1E2E-28A2F33BCA9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71213" y="4191001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6EE3CAA-CBE7-2701-2686-AAC266CB41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7565" y="4191001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4F9BA1C-9334-2F0E-2CE2-354EF26153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67473" y="3961439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72A3D3D-5E75-991F-C323-B2A77A1E3C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3827" y="3961439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7D69822-8F0D-2367-7D03-73A9A287F0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70176" y="3739076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76AEB52-D2BF-A322-31C2-C78B66D21F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6540" y="3739076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29A8AEC-34A2-7351-6273-41FDF128AB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1022" y="3270884"/>
            <a:ext cx="53313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938C03F-EE18-8869-7751-74D6D70324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77072" y="3757310"/>
            <a:ext cx="4264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B6EC78F-5E4D-D7DF-7B07-CB5212F319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77072" y="3508359"/>
            <a:ext cx="0" cy="2477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92925A3-2F8F-E886-6F3C-4B98C24A4B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301126" y="3270884"/>
            <a:ext cx="0" cy="4887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6300641-F656-A267-70EB-4954808C30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72374" y="3625294"/>
            <a:ext cx="157967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0592149-BF48-D06A-67AC-BD9ADC97AA9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6206279" y="3627675"/>
            <a:ext cx="985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78360CC-93AC-59E4-66E6-28282EC57FF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32722" y="3589140"/>
            <a:ext cx="812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7588F2B-93A8-B628-5FA4-9710C713E4E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206809" y="3508359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310FF3-D991-B40F-9E2E-3FA0D42ABA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30341" y="3508360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7B475EF-A712-8559-46AE-E02125B7BE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32722" y="3510746"/>
            <a:ext cx="788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30D27F4-979E-DDB9-7955-3B230218B7D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972374" y="3508363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2E6F2C4-4B15-0E54-DC70-223B6D60F43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879464" y="3589140"/>
            <a:ext cx="9529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232876F-EA29-FE62-86F5-DDAF74F044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896978" y="3510746"/>
            <a:ext cx="777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7F1272C-0001-C970-5774-9508617FF90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896978" y="3510746"/>
            <a:ext cx="0" cy="78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A35A7E4-9CC9-66C2-10C6-8DB573861B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543082" y="1752486"/>
            <a:ext cx="157923" cy="1490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C86FF3E-FEC2-3EAA-E6C5-1232547FD59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720813" y="1935687"/>
            <a:ext cx="159683" cy="158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EB6BF045-0EB3-B2B6-7584-209A959446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 flipH="1" flipV="1">
            <a:off x="5884585" y="2527078"/>
            <a:ext cx="194763" cy="24541"/>
          </a:xfrm>
          <a:prstGeom prst="bentConnector3">
            <a:avLst>
              <a:gd name="adj1" fmla="val 100128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0F292F1-27B9-D0A1-0DD0-EC279675D5A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560224" y="1928553"/>
            <a:ext cx="197486" cy="2005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5851F28-AE8E-B550-1C9D-FFD1D112B60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34890" y="3269097"/>
            <a:ext cx="87745" cy="877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4A08F5-08E8-7355-AC17-682597C66C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04047" y="1245847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1245818-63B4-5D54-B6D1-55C6FAECAEA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758908" y="1855920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947D885-C176-3EFF-D55E-F33F161B096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98945" y="3118084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A8CB897-5E0C-FADA-28C0-6CF16E3EE0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34755" y="2700582"/>
            <a:ext cx="357790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DC93AF5-06CE-5C02-3478-7F1B974560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46472" y="3611149"/>
            <a:ext cx="487634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84C8D9-EC8E-AB2B-8F0C-2821044C03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84885" y="2671303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1EBA6B7-A2A0-06F4-349F-BF6BD2019F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24243" y="267659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864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F13CEAC-7089-8ADD-D107-97448CC75EE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393598" y="1376228"/>
            <a:ext cx="699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2E62E50-B82E-2B86-7291-1DCECF6B69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73672" y="1236673"/>
            <a:ext cx="188861" cy="13540"/>
            <a:chOff x="5457969" y="1401932"/>
            <a:chExt cx="188861" cy="13540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3079297-A734-5D07-DE39-B2EA5479EC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471562" y="1415472"/>
              <a:ext cx="1752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9D56680-A231-E660-072A-7D8D8D3D20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7969" y="1401932"/>
              <a:ext cx="15850" cy="134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943B6C7-5AC1-C549-47EB-01A099818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6843690" y="1235739"/>
            <a:ext cx="188861" cy="13540"/>
            <a:chOff x="5457969" y="1401932"/>
            <a:chExt cx="188861" cy="1354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0E47814-D2DC-10EB-6C56-1809DEFBE7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471562" y="1415472"/>
              <a:ext cx="1752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6BFD2F0-559D-283A-F01E-89F49AC80A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7969" y="1401932"/>
              <a:ext cx="15850" cy="134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BA49C510-E1F2-74A7-7AC5-897349ADB7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2765665">
            <a:off x="6833695" y="1474859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E7F13DA-6D19-D892-28FC-262CCFEFD1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858916">
            <a:off x="4672064" y="1515470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E857052B-CCF6-1633-01FA-9A149033AEA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85570" y="3295001"/>
            <a:ext cx="0" cy="6449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6EAED74-8F96-E46C-E8E9-C2B0CB3448C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84669" y="3293289"/>
            <a:ext cx="0" cy="4592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644F351-5F29-EAE1-28C0-18EAFBD2EF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84669" y="3499647"/>
            <a:ext cx="6289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F7ECA68-FDFC-FF49-8843-36115118EB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78277" y="3387825"/>
            <a:ext cx="53537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16028D5-9D79-5B87-FDB9-6F374624C4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5764" y="3268568"/>
            <a:ext cx="0" cy="2310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B1A7A6B-53C3-9276-79BA-9FBBAE9C92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74527" y="3268568"/>
            <a:ext cx="0" cy="1212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37ACBF2-7C88-7595-4AD8-D9BE62719B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98319" y="3270982"/>
            <a:ext cx="0" cy="1212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6D9CCE2-BB60-FA1F-9377-84F392E5B2C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19730" y="3273396"/>
            <a:ext cx="0" cy="1212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D942934-37BD-D63D-C839-34220883F2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41141" y="3275810"/>
            <a:ext cx="0" cy="1212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0DF0A7D-D80C-C033-C576-DFF5FC03DE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62552" y="3278224"/>
            <a:ext cx="0" cy="1212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D8DA670-5574-F0E8-0B03-0AB305C0BC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121840" y="3486924"/>
            <a:ext cx="0" cy="4825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5771544-9D39-97A3-1CE2-AB6E53B91C9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36140" y="3484279"/>
            <a:ext cx="0" cy="4203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273EE2B-AA84-9512-1962-AA8C80E9474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933054" y="3486659"/>
            <a:ext cx="18878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E48A144-463E-8557-82AE-17533F4D80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6154192" y="3879213"/>
            <a:ext cx="249697" cy="321154"/>
            <a:chOff x="7941485" y="3051513"/>
            <a:chExt cx="249697" cy="321154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7BF27CF-36EF-111C-3FD3-410610E93E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5442" y="3122638"/>
              <a:ext cx="2457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17BC7E62-5FD1-3BFE-21B7-F88160DC9D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945442" y="3125482"/>
              <a:ext cx="0" cy="2471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2FC1F27-2690-5569-F375-2822B9534A0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188675" y="3120126"/>
              <a:ext cx="0" cy="2525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73F8F1A-182A-808F-010E-3E54ADF7BF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066782" y="3051513"/>
              <a:ext cx="0" cy="268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BD9EBD7E-A11C-663D-4CCD-7A5DC8F793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1485" y="3320280"/>
              <a:ext cx="2496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177A07C-5E4D-3997-88A7-C06EBFC694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1485" y="3372667"/>
              <a:ext cx="2495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271973D8-F663-0B21-8B35-1A5CAE6FBD2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63473" y="3941897"/>
            <a:ext cx="0" cy="1632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6BCCB76-5118-0246-AF80-BC687343175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60778" y="3969504"/>
            <a:ext cx="0" cy="16328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2A9CD76-9650-B6BF-964E-3C3E1A5E314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79402" y="4317206"/>
            <a:ext cx="0" cy="1778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01C1225C-4057-DA1B-2642-056606C8EC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49022" y="4317206"/>
            <a:ext cx="0" cy="1778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B8015C6-66AA-78D0-FFB5-0D65E11AB5B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77062" y="4317206"/>
            <a:ext cx="0" cy="1778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1D879EE-2BF6-AEE9-7391-1505EF99A1B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46472" y="4283359"/>
            <a:ext cx="0" cy="211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AAE2D09-68EE-9D49-4B12-C97905ECE5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17421" y="4283359"/>
            <a:ext cx="0" cy="211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1C1EAEA-BEFA-3139-170A-E1F67F9F361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255841" y="2060073"/>
            <a:ext cx="93918" cy="921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056C33B-9A04-ED51-9473-7374FE15B2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361569" y="1964825"/>
            <a:ext cx="93918" cy="921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A722390-F964-39A8-A780-6391869650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351527" y="2055834"/>
            <a:ext cx="103614" cy="987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1BF6D18-A7EE-B300-1A2D-A46888F9540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261728" y="1963276"/>
            <a:ext cx="103614" cy="987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26C4D060-AB8D-0147-9848-2B5BE4CDC62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127740" y="1731493"/>
            <a:ext cx="97365" cy="955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5F2C701-5F15-8864-A5FA-F36DE085CC6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81068">
            <a:off x="4863430" y="1143306"/>
            <a:ext cx="420798" cy="284789"/>
            <a:chOff x="7863553" y="3154556"/>
            <a:chExt cx="420798" cy="284789"/>
          </a:xfrm>
        </p:grpSpPr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74ECAE9-07F2-77E5-C68D-2B7D5EE60D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8932">
              <a:off x="7862647" y="3160044"/>
              <a:ext cx="165590" cy="163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B9762EC5-CBDB-98B9-158B-9F575F853B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8932">
              <a:off x="8115881" y="3155483"/>
              <a:ext cx="169398" cy="1675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1946785-9561-6320-1116-D851ADAA5DC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071543" y="3167883"/>
              <a:ext cx="0" cy="271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6C30E69-9039-9955-7CD4-77851E00BB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187" y="3170264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25A3E04-6218-A91E-FF42-BD61118DD4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061" y="3358383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B1175CE-A6D2-FC71-2E6E-F82E76B033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689229" y="1309542"/>
            <a:ext cx="66242" cy="65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12C4E89-BA5E-DF7D-0F9E-9A1D1CBC9E4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01381" y="899930"/>
            <a:ext cx="66242" cy="65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BCD56A97-0002-22FA-8765-702BAEF8209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6454" y="950268"/>
            <a:ext cx="153916" cy="1540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3FEB922-408C-C537-8697-DE28D04DB64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70062" y="1194282"/>
            <a:ext cx="0" cy="582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6B8BFE6-198C-622E-7CB9-DCDE625CD0D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82833" y="1194280"/>
            <a:ext cx="892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28FF8531-3E78-B749-D251-298B5587BCE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31223" y="1190791"/>
            <a:ext cx="892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93D05C46-4788-0432-E96D-1B9E6D5BC21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33031" y="1191749"/>
            <a:ext cx="0" cy="582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6AB53D05-6AC6-31FD-C787-A28B027C77A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6086321" y="940700"/>
            <a:ext cx="226187" cy="292304"/>
            <a:chOff x="7164660" y="3495945"/>
            <a:chExt cx="226187" cy="292304"/>
          </a:xfrm>
        </p:grpSpPr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75C8D2-8D28-0DEA-246A-86BCDF86BE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67851" y="3547740"/>
              <a:ext cx="0" cy="159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13ABC85-5C6D-99F2-A672-A59A5E375C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87274" y="3547740"/>
              <a:ext cx="0" cy="159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D7A1276-8112-5E00-3D4D-9494B91EB8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77285" y="3549020"/>
              <a:ext cx="0" cy="239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DC53512-CBAD-E4B5-503D-D903236D37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64660" y="3547740"/>
              <a:ext cx="226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4929A17-17D4-AEC6-4D81-65CFB70B85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64660" y="3707287"/>
              <a:ext cx="226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0024E8A-3194-0CDD-FAB2-3344ADC19A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191462" y="3495945"/>
              <a:ext cx="0" cy="502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99477A3-720E-B547-B1D0-F908ED5FFE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362166" y="3498793"/>
              <a:ext cx="0" cy="502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2AD815-F05D-3902-4FEA-D2ABF512A6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90071" y="3500912"/>
              <a:ext cx="17362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F1788E5-9106-A0C8-90D3-3FA47521702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58951" y="926016"/>
            <a:ext cx="1015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316E805-0443-6A61-7DCC-B463BBBBA7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40319" y="926016"/>
            <a:ext cx="10151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8A948C53-6FEF-9463-3CB6-33282C55D11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00775" y="650603"/>
            <a:ext cx="0" cy="1907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25BDA911-FB02-B231-8BE2-63306152324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3500929">
            <a:off x="7188960" y="1131020"/>
            <a:ext cx="257645" cy="330178"/>
            <a:chOff x="7943061" y="3109167"/>
            <a:chExt cx="257645" cy="330178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A38C4A2-A438-2652-E0D0-FB44A674EC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061" y="3109167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294654A-2D19-C4C6-A653-3B5D703C6E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945442" y="3109167"/>
              <a:ext cx="0" cy="2492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42739966-1C01-5AA5-771F-55482E78CC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0580" y="3109167"/>
              <a:ext cx="0" cy="2492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10AACC9-8D32-6E76-A496-C091A30127D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071543" y="3167883"/>
              <a:ext cx="0" cy="271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42894CB9-B6B5-DE42-CEC4-D38985CA66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187" y="3170264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7E3DBC5-2179-FF75-B417-A34AF60D9E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3061" y="3358383"/>
              <a:ext cx="2575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F1F4331B-4C83-CF5D-E180-0554A5E429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7948189" y="1961360"/>
            <a:ext cx="197265" cy="191325"/>
            <a:chOff x="7942049" y="1934698"/>
            <a:chExt cx="197265" cy="191325"/>
          </a:xfrm>
        </p:grpSpPr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596DC69-87ED-9406-A83E-97D1E4A7A1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42049" y="2033876"/>
              <a:ext cx="93918" cy="921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20494CD-B65A-FBBE-3018-BA86457962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8045396" y="1936247"/>
              <a:ext cx="93918" cy="921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25A295C7-DAB5-835A-B013-AC5C366D66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8035354" y="2027256"/>
              <a:ext cx="103614" cy="98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0F7536D-47A1-E23D-E859-77096377D3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945555" y="1934698"/>
              <a:ext cx="103614" cy="98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0224C987-16DD-4822-E000-B9A89D6740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511484" y="947915"/>
            <a:ext cx="146670" cy="1533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D723D183-32B5-123D-D304-4C41119B868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639402" y="1313348"/>
            <a:ext cx="64656" cy="650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91258DD7-7859-AD98-7BF1-547ACF4B87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227701" y="897546"/>
            <a:ext cx="64656" cy="650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60DEBBD-AB42-5EE0-67CA-3305B03495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174994" y="1731918"/>
            <a:ext cx="105625" cy="1014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0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F42DAF9F-BA4B-3635-23EE-FA962240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 complex&#10;&#10;Description automatically generated">
            <a:extLst>
              <a:ext uri="{FF2B5EF4-FFF2-40B4-BE49-F238E27FC236}">
                <a16:creationId xmlns:a16="http://schemas.microsoft.com/office/drawing/2014/main" id="{4947EBE8-CBE9-3C4C-3D13-E8BFBEEA4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3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 complex&#10;&#10;Description automatically generated">
            <a:extLst>
              <a:ext uri="{FF2B5EF4-FFF2-40B4-BE49-F238E27FC236}">
                <a16:creationId xmlns:a16="http://schemas.microsoft.com/office/drawing/2014/main" id="{3659FB2C-3867-30A7-1D8D-9875BFFE7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3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9D844B19-6616-2405-61CD-91DC813D0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171809D-2776-A12E-1CED-BE51728BF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171809D-2776-A12E-1CED-BE51728BF20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1F46E1D-2C93-5D62-8BAD-19B01AD144F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98270" y="3898762"/>
            <a:ext cx="2080992" cy="737745"/>
            <a:chOff x="2238375" y="4933071"/>
            <a:chExt cx="2505075" cy="91766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536E0F3-DE37-1900-6036-DE9241A8BF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434025" y="5084987"/>
              <a:ext cx="4669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5D3C29-4719-8349-E6D9-5550016D9B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90302" y="5065484"/>
              <a:ext cx="0" cy="2615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9C22F6-7088-8273-BE08-DC31F11CEB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51421" y="4933073"/>
              <a:ext cx="0" cy="132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9AAC9C-6C01-4044-75F7-FFF532AFB9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90302" y="5065484"/>
              <a:ext cx="26111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7634B8-BE40-2013-3094-6C41B6A442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8375" y="5324080"/>
              <a:ext cx="15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791E12-C40D-2274-2124-F0525C5B98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38375" y="5324080"/>
              <a:ext cx="0" cy="5266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F43E79-9250-1481-5874-77C51E0ABD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2238376" y="5850731"/>
              <a:ext cx="15906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889194-9F09-9D1A-095A-0B4A2C837B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12380" y="5850731"/>
              <a:ext cx="9310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9E290-1C58-88AD-7A57-9ED8D37209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43450" y="5365775"/>
              <a:ext cx="0" cy="4849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6460B5-F8C0-0B64-2E64-A4389092FC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18157" y="5365775"/>
              <a:ext cx="12529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F99A3-5A19-C1B9-43DB-F63F465E86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18157" y="5117707"/>
              <a:ext cx="0" cy="2480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90CB09-20A8-63A7-CE64-4099983FB4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70992" y="5117707"/>
              <a:ext cx="2471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4F12A6-FDA3-EE14-B4CA-31CF31A63DB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70992" y="4973969"/>
              <a:ext cx="0" cy="1437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17781A-F8D2-1447-6D9F-B98507791C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893035" y="4973971"/>
              <a:ext cx="4779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3F8D4D-61E0-9381-D980-1719853CDA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476625" y="4933950"/>
              <a:ext cx="309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AAC9EF-1191-9325-65BF-1E7899007F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651420" y="4933071"/>
              <a:ext cx="453968" cy="8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D86CA6-58B4-4A5E-E1DB-9BE0638A719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434025" y="5084121"/>
              <a:ext cx="0" cy="643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1CD44A-BA02-13F0-C572-94C2CDF92F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64589" y="4941794"/>
              <a:ext cx="0" cy="2066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86D626-FF3D-B888-2D4C-A0D82411309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264279" y="5148471"/>
              <a:ext cx="166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6AC642-8421-009E-C5C9-CC5949CF9A8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3490518">
            <a:off x="6904185" y="721297"/>
            <a:ext cx="1342907" cy="1097143"/>
            <a:chOff x="5503565" y="4554825"/>
            <a:chExt cx="1371383" cy="11260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31AC31-ED28-6C25-22E9-7611FAC557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V="1">
              <a:off x="5503565" y="4763064"/>
              <a:ext cx="470557" cy="4776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D33A44-E53C-B887-DC13-B1B1837ACF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>
              <a:off x="5874555" y="4982972"/>
              <a:ext cx="696699" cy="6978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7D8DB9-6C6C-42A2-A934-06859E40E5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564703" y="4959380"/>
              <a:ext cx="310245" cy="314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A455FF-5196-3B2A-0D21-007E1CEE90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>
              <a:off x="6053509" y="4554825"/>
              <a:ext cx="347385" cy="3489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85D3A1-30CE-27B7-876D-510FC827D0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>
              <a:off x="6502744" y="4594570"/>
              <a:ext cx="162939" cy="1610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C709B4-9BF0-1C84-FA6D-3C8C50CFCC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691025" y="4661291"/>
              <a:ext cx="35082" cy="7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40F2BE-86DA-CAFC-0843-1211A56C2C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714576" y="4668951"/>
              <a:ext cx="1754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0143FA-DDB8-715B-775D-9804F6036F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712308" y="4680855"/>
              <a:ext cx="14154" cy="133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3BC4BBF-E44B-166B-F34F-9499594CA6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6454551" y="4687055"/>
              <a:ext cx="39166" cy="362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4717B44-EA1C-2928-2CFB-45CDAEE0FA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>
              <a:off x="5960765" y="4680437"/>
              <a:ext cx="48655" cy="416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BF6376-110D-1FEB-7DED-C36994B81A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09482" flipH="1" flipV="1">
              <a:off x="5775111" y="4585074"/>
              <a:ext cx="170643" cy="1754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08332B-1209-E475-7AA1-A602BE4A70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89374">
            <a:off x="6317671" y="2471978"/>
            <a:ext cx="1152055" cy="1034031"/>
            <a:chOff x="4492590" y="1859631"/>
            <a:chExt cx="1180745" cy="105978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D03D9B1-244C-4404-EF6D-2C4241F227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D1BA8F8-76AA-1FC3-9CB3-23A1A1BFDA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7D7E093-F31D-4086-3F7F-A0E538A1CB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 flipH="1" flipV="1">
              <a:off x="5418265" y="2427007"/>
              <a:ext cx="3738" cy="506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7BA1CE-376E-7EC3-7F30-770CFE5D8E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7D5AA5-ADEE-F963-128D-B2189F072D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F2C91C-DF27-5B61-F1E0-B9F08F1811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6291" y="2204729"/>
              <a:ext cx="1789" cy="1779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F90980-84E6-3808-49E9-B9E0073823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1589" y="2356831"/>
              <a:ext cx="147864" cy="1462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0EC6A7-4EBC-D6F9-1172-2C800DF50F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50392" y="2765134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D5AE94-1C0C-7DE4-5703-BCFBA765ED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E74468-42ED-F4A1-75DA-3EC842F26E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0DD65E-BD15-C8BE-A356-56B39432A1E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3510626" flipH="1">
            <a:off x="5036209" y="2452087"/>
            <a:ext cx="1087085" cy="1033638"/>
            <a:chOff x="4492590" y="1859631"/>
            <a:chExt cx="1114581" cy="105978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BA3144F-F8CB-C97C-4A25-EAFA591089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73428" y="2769493"/>
              <a:ext cx="81087" cy="800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CF558A-6DDC-937E-58B8-200FD93BC4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200646" y="1859631"/>
              <a:ext cx="381247" cy="375302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0EA41B-E7AE-728D-E0CA-DCCB4F5B56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494177" y="2564759"/>
              <a:ext cx="281739" cy="2848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04E24B-9ACB-77C9-AF1E-80A957F777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492590" y="1859631"/>
              <a:ext cx="708056" cy="705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D71C3A7-5F6A-560C-DACF-8F1823B679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2710626">
              <a:off x="5518273" y="2205800"/>
              <a:ext cx="1" cy="177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9E5FFAC-C5D3-ADFF-A259-3E0B2EA8CF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>
              <a:off x="5421747" y="2428574"/>
              <a:ext cx="2023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FD42F5B-C8D6-5C9A-3279-F4E66075B6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>
              <a:off x="5134896" y="2802379"/>
              <a:ext cx="105022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FE07B2-84B5-9622-E67D-40A28C41009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000194" y="2766278"/>
              <a:ext cx="152579" cy="150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3DE49F-2F2F-74CA-B1D8-D0B393ED89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852181" y="2763897"/>
              <a:ext cx="150394" cy="1555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F13F405-150D-F2AC-D9BC-CEB392BB59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510626" flipH="1">
              <a:off x="5583318" y="2495789"/>
              <a:ext cx="0" cy="307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00D53CD-4D6D-93D2-3809-9AA0CA8EBD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641739" y="1994658"/>
            <a:ext cx="474178" cy="491251"/>
            <a:chOff x="5508183" y="2538948"/>
            <a:chExt cx="483706" cy="50112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273012B-173B-1481-797C-72D3118B59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08183" y="2893721"/>
              <a:ext cx="143580" cy="1439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9DFBBD0-07E3-94E0-7B5D-C3D06308BD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FE4AD9-FAB6-B4B4-B9F5-52D9E12DA9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6665BE-A83F-58AB-43D9-94CDCF4114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E1EEC6-E353-8331-7B40-8AF8021F9E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45579D-58B2-8366-AD1E-6864FE0F8B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99301" y="2675338"/>
              <a:ext cx="157037" cy="1586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79A886-6E47-E2BC-2954-FF98578225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85318" y="2697795"/>
              <a:ext cx="150874" cy="146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BFCF45-D943-BD9B-0BCA-D6569C8DE4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8886" y="2712746"/>
              <a:ext cx="151922" cy="1470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E74A1C-16D0-79D4-C69B-4DFD2578DB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54494" y="2727281"/>
              <a:ext cx="151440" cy="152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A73F7E-9A2D-C2B7-106B-F25C729FF6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7944" y="2740204"/>
              <a:ext cx="155082" cy="1569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C026013-C4AD-9F36-6934-7BFC6BB960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21289" y="2755421"/>
              <a:ext cx="154018" cy="1547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357083-5B31-C911-3948-404FBD834E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1647" y="2771824"/>
              <a:ext cx="148324" cy="1536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1B8AC5-29BB-A690-EFBA-2517B10ABA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86046" y="2782947"/>
              <a:ext cx="160968" cy="160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F8664E-5945-7CB5-9A71-DAF420B851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60040" y="2729710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AB5C99-EDA4-7ED2-4407-B46BC1C5DDE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8784" y="2664214"/>
              <a:ext cx="147480" cy="1475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28FBE5-F94D-3602-D38A-F535ED44DE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7368856" y="1993074"/>
            <a:ext cx="470945" cy="489087"/>
            <a:chOff x="5509358" y="2538948"/>
            <a:chExt cx="482531" cy="50112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DD8BBD-DFFB-FCD6-6D98-823F0A4D4F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B350911-477D-D664-C4DB-5B5DE331AC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46626" y="2701088"/>
              <a:ext cx="342146" cy="338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F0F955F-B3AE-FCA0-3E0C-4BE5233CD1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829408" y="2538948"/>
              <a:ext cx="162481" cy="1621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0E89C34-2DB5-BE67-19CD-60F4A7B0B1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811746" y="2540466"/>
              <a:ext cx="18325" cy="189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3A33260-BBAF-BCE3-2F11-9DBF8E094B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811746" y="2555622"/>
              <a:ext cx="59852" cy="60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587A757-4195-A491-E13F-E140451E0D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02252" y="2677312"/>
              <a:ext cx="151669" cy="1517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6C772F-521D-8906-356C-2402BF0410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79730" y="2687816"/>
              <a:ext cx="161351" cy="1566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F48AE1-0402-F3C6-F9AB-35EE5A21F9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6888" y="2706008"/>
              <a:ext cx="156357" cy="15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0C38631-F611-563D-A428-B954462C45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49169" y="2717480"/>
              <a:ext cx="159205" cy="1594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26C868-8FA7-C18F-B16C-7B16221B33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3410" y="2740937"/>
              <a:ext cx="159627" cy="1513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008E0D-D031-97C7-F4A5-24640A7963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18263" y="2752590"/>
              <a:ext cx="157055" cy="1526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1EC123-03B8-CF82-0685-4A92BAD582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04241" y="2761716"/>
              <a:ext cx="155739" cy="1588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234146-F8FB-D9E4-6C42-393DB564D4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83525" y="2772370"/>
              <a:ext cx="163500" cy="1659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05C00B2-4505-495B-AC0D-A83EAFC419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650904" y="2719525"/>
              <a:ext cx="160012" cy="1589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931142-3DFB-443E-E5C0-2BF8ECEBB9A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3101" y="2660124"/>
              <a:ext cx="154986" cy="1551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EE06689-50DC-BA14-7A22-CB525E8EEE6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94631" flipH="1">
            <a:off x="6468571" y="3280225"/>
            <a:ext cx="501205" cy="564109"/>
            <a:chOff x="5509358" y="2544582"/>
            <a:chExt cx="501205" cy="564109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2E20BD-6A8C-F41C-5CD5-B47FB148D1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09358" y="2896147"/>
              <a:ext cx="142358" cy="1415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27DD3B-05CD-EEE9-91E6-488BBD7163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574107" y="2867754"/>
              <a:ext cx="481872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A26FBB-D4E8-7D33-8BAD-E83F7DB81A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4631" flipH="1">
              <a:off x="5946574" y="2585219"/>
              <a:ext cx="65" cy="1279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88BD849-AA36-8C10-D8C8-DA8EF777E2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16321" y="2691046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3511AE0-6FA9-58D8-722A-0C606D9AB2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01746" y="2707147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5C3477C-B787-6208-A8F3-9DD50563E0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81922" y="2717992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9F367E-7E41-F86E-EA7F-17A20C3372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65874" y="2736451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A612802-A71E-4D8C-3FBF-976A5C461D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722887" y="2721749"/>
              <a:ext cx="398" cy="2052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C493E0-31F3-DDA0-4E3A-A6AA6992E2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635560" y="2767489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747CD7C-D3C9-67C3-FD4F-A1F95230B4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693532" y="2758956"/>
              <a:ext cx="378" cy="1948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5B9D91-6C95-5E95-6FEA-91560098F2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678073" y="2770644"/>
              <a:ext cx="391" cy="2019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970A31-6E14-7996-A50F-84088D9254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>
              <a:off x="5623139" y="2811503"/>
              <a:ext cx="21060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871A1DB-C659-D4BF-B676-53BCB5B8CC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4631" flipH="1" flipV="1">
              <a:off x="5448550" y="2752747"/>
              <a:ext cx="416331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3F9651A-3410-1F36-90CD-B72976673A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05934">
            <a:off x="4234148" y="683009"/>
            <a:ext cx="1405729" cy="1107931"/>
            <a:chOff x="5488438" y="4560137"/>
            <a:chExt cx="1462092" cy="112706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26F828-90D2-839C-2A94-AA79DC83EA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5488438" y="4777534"/>
              <a:ext cx="468575" cy="4616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191D704-C367-F3EB-BDE5-DF650272D6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V="1">
              <a:off x="5866782" y="4980794"/>
              <a:ext cx="715349" cy="7064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68F6283-7BC9-07A3-373F-906504EE2A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>
              <a:off x="6569084" y="4964873"/>
              <a:ext cx="307027" cy="3044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0CB1E47-A711-5F0C-4D47-9AE617CDF7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6500223" y="4583394"/>
              <a:ext cx="184321" cy="1820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5F4B162-A114-0E51-F1A2-8BA4C4D475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35566" y="4702316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B705C3-461E-77D4-A96C-8F464701D9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V="1">
              <a:off x="6043864" y="4560137"/>
              <a:ext cx="352644" cy="3445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316688B-7BCC-EC1A-7E1C-E230D609C6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6762253" y="4589765"/>
              <a:ext cx="188277" cy="1783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40F9E52-2726-BBDA-B632-81665A7F2B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6731876" y="4883971"/>
              <a:ext cx="30257" cy="348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A68F1AE-605F-4603-303E-951B95ECF8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6694568" y="4725885"/>
              <a:ext cx="148655" cy="1434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9DB211C-EECA-799D-D872-408D1C1AEF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6736790" y="4685244"/>
              <a:ext cx="28870" cy="304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45A5DC-86BD-DE80-8277-A5F4937B49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6713953" y="4677827"/>
              <a:ext cx="25235" cy="226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287075C-CF1A-3D20-2D0D-072FBE4018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V="1">
              <a:off x="5760735" y="4594727"/>
              <a:ext cx="175601" cy="1715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1D4333-B283-4ED9-C8AE-7866A55FEC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5949519" y="4688077"/>
              <a:ext cx="44872" cy="407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9A3E8F1-A2DE-AA84-1216-04AA51F8C1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5685409" y="4881757"/>
              <a:ext cx="36690" cy="349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95FBE1-D200-9198-6B79-BFB646E759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>
              <a:off x="5687205" y="4688572"/>
              <a:ext cx="31695" cy="329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AAFE361-9832-1053-C9FA-0F3C9CC996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3494066" flipH="1" flipV="1">
              <a:off x="5611480" y="4734486"/>
              <a:ext cx="138180" cy="132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35A52C2-0592-9E14-4A44-E596368C1B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601587" y="709543"/>
            <a:ext cx="1289809" cy="686415"/>
            <a:chOff x="6115181" y="4353850"/>
            <a:chExt cx="1339382" cy="71059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2204B65-256A-5D26-361D-B16AAF1551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14201" y="4353851"/>
              <a:ext cx="3403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F9823B3-792A-96BE-767A-95988E5086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54563" y="4353850"/>
              <a:ext cx="0" cy="2774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4DAE821-255E-5B64-2F11-354DE8FE77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85581" y="4586971"/>
              <a:ext cx="0" cy="3922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FDC7065-6A8C-6C3C-1ACB-203C1241585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86062" y="4979194"/>
              <a:ext cx="99984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B7FC24-0545-0128-ABD0-F524713D92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288477" y="4589602"/>
              <a:ext cx="0" cy="3895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90727F7-BBAE-5353-CD51-92C4894578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141544" y="4589602"/>
              <a:ext cx="15440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4494D3D-8BFC-CEA2-B418-DBEA9002C6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465370" y="4411434"/>
              <a:ext cx="648831" cy="23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55BB241-BDB1-53D3-6F18-64A7FCD678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81897" y="4586971"/>
              <a:ext cx="1490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2EA932E-5037-B988-61E7-09B26BD569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28456" y="4631344"/>
              <a:ext cx="261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41340A5-C542-9191-4608-B511CC9194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30952" y="4589602"/>
              <a:ext cx="0" cy="397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32760D-ADB5-6D7C-DF4F-F1AE86B325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19172" y="4356308"/>
              <a:ext cx="922" cy="598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F5E93B3-C898-CC22-04AA-2F38C4D979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460426" y="4356757"/>
              <a:ext cx="1" cy="563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B0A0F41-BFD1-7973-5BA0-8685B88B62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115181" y="4357527"/>
              <a:ext cx="3477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46E2C76-AC1B-580A-6330-5556548D76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122763" y="4631346"/>
              <a:ext cx="261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955DF8C-9032-0E70-4FD5-186E37989D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146491" y="4592067"/>
              <a:ext cx="0" cy="403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831E76B-BDBB-1D9B-A283-E1804F3F3C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122762" y="4358296"/>
              <a:ext cx="0" cy="2741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8EBDE9B-14CF-15A1-AFB0-504D36524A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069072" y="5061365"/>
              <a:ext cx="152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93D71-42CD-56AA-69F8-63198B75AD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066435" y="4979195"/>
              <a:ext cx="0" cy="8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40E29BB-5201-EFD4-B7E0-8A3822E594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223373" y="4982276"/>
              <a:ext cx="0" cy="8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4E3D1AD-9D4B-D7DE-8EC2-21A1A86C5F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356272" y="4978181"/>
              <a:ext cx="0" cy="8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15BC101-4325-FC41-9DB6-90935DCCDE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513211" y="4981261"/>
              <a:ext cx="0" cy="82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ECBC57-81E3-DBCA-219D-178FFF7421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746773" y="1672851"/>
            <a:ext cx="921871" cy="932242"/>
            <a:chOff x="4384071" y="3050568"/>
            <a:chExt cx="931747" cy="942229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6F9532C-4D65-3280-E559-89A5F16078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84071" y="3050568"/>
              <a:ext cx="412411" cy="4032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BA5B40D-A387-51C8-C589-964EBE13F0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389341" y="3445019"/>
              <a:ext cx="544625" cy="5477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35887E0-DECF-0EFD-FB52-BF2DF9524D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938709" y="3614080"/>
              <a:ext cx="377109" cy="3787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FA922AA-99A3-B64A-3DF6-C33119E38F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18717" y="3539103"/>
              <a:ext cx="32836" cy="326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8AAC8D-F0AB-3007-F80F-4463647228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794028" y="3051849"/>
              <a:ext cx="137398" cy="1393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9003BB-4631-6B39-FECC-B8D95903D7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929389" y="3107526"/>
              <a:ext cx="84540" cy="84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A86C520-BC61-B330-D95B-20199266FB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126528" y="3383100"/>
              <a:ext cx="154512" cy="1544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AED7D1D-9548-B80D-80A1-91F0F4C358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11677" y="3107526"/>
              <a:ext cx="275854" cy="2755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A6121F0-F566-8F52-09C0-B5AE92C16FE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3822891" y="1663638"/>
            <a:ext cx="1060049" cy="941454"/>
            <a:chOff x="4313898" y="3111082"/>
            <a:chExt cx="1076509" cy="95607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FE68550-B0E3-7180-BE7D-F9C3A50E6E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13898" y="3111082"/>
              <a:ext cx="402204" cy="4091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A7C6D7E-4034-A768-A1DB-C72E76479D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316316" y="3512985"/>
              <a:ext cx="557416" cy="5541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071975-A135-4204-7761-E793527B1C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867035" y="3746981"/>
              <a:ext cx="315650" cy="317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1ADD1F-67C7-68DF-EE67-EAF8FA10D0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50342" y="3614808"/>
              <a:ext cx="22454" cy="227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62C59A-9B17-3EF6-7AAE-02FA31FAD6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44488" y="3449815"/>
              <a:ext cx="168757" cy="1655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CC26DAB-64F7-4CE8-45C2-012D073274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98314" y="3460334"/>
              <a:ext cx="192093" cy="1906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8946E0A-004B-B015-0A69-36E099112C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708314" y="3111082"/>
              <a:ext cx="143539" cy="1466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1D6203-E9CE-C4D5-AE71-E77240DACD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4849857" y="3175266"/>
              <a:ext cx="91487" cy="82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CF67198-F061-4416-D7AD-D098CDFEC2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43606" y="3175266"/>
              <a:ext cx="271537" cy="2734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4966383-5D20-9290-7D70-E8A4E3E0F3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68740" y="3490822"/>
              <a:ext cx="153614" cy="1507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4B18E32-52A5-4730-05A6-78EB9701065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58225" y="3731566"/>
              <a:ext cx="19107" cy="18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CB2100D-2F1E-1F1F-3DAA-C4066256B24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153019" y="3659559"/>
              <a:ext cx="77171" cy="720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284EFF3-D879-D198-17C8-7D08FB59FD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049981" y="1518412"/>
            <a:ext cx="478816" cy="4816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86EDC3D-CDE1-321A-9D46-12E0D8FE15A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79095" y="1517353"/>
            <a:ext cx="7729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C4D6EC3-B5BB-E16F-164D-85CC70F231B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76713" y="1514972"/>
            <a:ext cx="0" cy="9380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EB3316B-0E10-E152-E32C-C77276DCB2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79094" y="2451206"/>
            <a:ext cx="1929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53E1EDA-00CF-F754-B4C7-6EE960BE72D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72085" y="2451205"/>
            <a:ext cx="0" cy="3193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56DF46E-5679-B193-10A8-30B764BDEA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34204" y="1518533"/>
            <a:ext cx="0" cy="10690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813048B-6C09-A04D-BF5E-11DEB02AC44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35033" y="1517677"/>
            <a:ext cx="699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C5883C0-6598-8D63-658C-98FE977E11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4898309" y="1518534"/>
            <a:ext cx="536724" cy="5351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4F251EE-21FD-C0D3-4ACA-92063662936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6031542" y="2583415"/>
            <a:ext cx="197039" cy="660880"/>
            <a:chOff x="6767473" y="3739076"/>
            <a:chExt cx="220431" cy="683700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1BC483D-CE50-8981-6BD7-220C7AC5DE8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6770685" y="3741737"/>
              <a:ext cx="0" cy="6810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52C0ACD-6CA7-5B6D-B0E3-BF790AA0DA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741738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FEECFD5-E0AE-C95A-F587-194091EACA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987377" y="3741738"/>
              <a:ext cx="0" cy="678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52D7DF-A1AA-9C83-C945-FE095146ED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6770685" y="4422775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E28984F-EDBC-2715-9DA1-9FD347F52F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0685" y="3971131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231AE3E-99F3-F60E-F7F1-6B67102996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71212" y="4191000"/>
              <a:ext cx="2166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6AFD2C2-374E-C24D-C17C-65D7331EDF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71213" y="4191001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11B64A7-542E-A894-5D2F-720DF528C9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7565" y="4191001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208700F-BE68-E4A4-D590-6030FB6010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67473" y="3961439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B4D67B5-E5CF-435A-AF18-C85F4AB047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3827" y="3961439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663E89D-17E3-2E1B-E327-7BC1343B2B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70176" y="3739076"/>
              <a:ext cx="216165" cy="23177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8E2D6BA-3F68-6D95-3127-72D3DA023E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6776540" y="3739076"/>
              <a:ext cx="209323" cy="2317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C381635-3FFF-20AB-D5CA-6232B40D29A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42457" y="3412333"/>
            <a:ext cx="4953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773C240-8E88-2DA9-7056-56739AC425C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18507" y="3898759"/>
            <a:ext cx="42643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2130054-472A-780F-4384-75A1ABCB67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23269" y="3412333"/>
            <a:ext cx="0" cy="4864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AA30B55-D119-F645-81B5-81482A01FDE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342561" y="3412333"/>
            <a:ext cx="0" cy="4887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B7F0899-FF70-AC02-ADC2-E54589DEEE7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13809" y="3766743"/>
            <a:ext cx="157967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FFB2F7C-F8BD-EB78-00BB-574C52A6190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6247714" y="3769124"/>
            <a:ext cx="985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2E83218-1CCA-4FF4-92AE-646AC7090E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74157" y="3730589"/>
            <a:ext cx="812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914B85B-3E85-59E0-6180-DB6FD8CAE77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248244" y="3649808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83FD2A1-BC13-A83C-F44B-1FF32C6294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71776" y="3649809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E960F5D-7042-E238-812D-4E9992CE26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174157" y="3652195"/>
            <a:ext cx="7884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946184-4A83-C651-D226-6FE6185138F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13809" y="3649812"/>
            <a:ext cx="0" cy="1188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50FA3C8-144B-F544-E1AD-ECBC86B7D34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920899" y="3730589"/>
            <a:ext cx="9529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7CBC036-986E-D4FE-299B-14253ED3E3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938413" y="3652195"/>
            <a:ext cx="777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B487CE7-78C5-F1F1-CA0D-061E1B08056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938413" y="3652195"/>
            <a:ext cx="0" cy="78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EB7F97C0-7B34-82BF-8C1C-9FD553B2756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V="1">
            <a:off x="6333918" y="3775293"/>
            <a:ext cx="383072" cy="106732"/>
          </a:xfrm>
          <a:prstGeom prst="bentConnector3">
            <a:avLst>
              <a:gd name="adj1" fmla="val 2948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EB233F9-3FC1-255D-B475-1B93D11389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595809" y="1889446"/>
            <a:ext cx="146631" cy="1535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0564608-D4EC-7487-391B-257E8639DF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764629" y="2095013"/>
            <a:ext cx="144099" cy="143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30AF4F1-1D62-AEC5-C52F-861B9E2B6B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 flipH="1" flipV="1">
            <a:off x="5921709" y="2666154"/>
            <a:ext cx="196702" cy="31224"/>
          </a:xfrm>
          <a:prstGeom prst="bentConnector3">
            <a:avLst>
              <a:gd name="adj1" fmla="val 100844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B15246-6009-794F-C638-56DA4E0E171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601659" y="2070002"/>
            <a:ext cx="197486" cy="2005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54A1292-AF06-FDC7-6F20-6E1B37D7FCA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58696" y="1373594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8C1FE5F-C964-8613-E17E-FF70A9A916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800343" y="1997369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F92B447-AABB-921D-2542-D2A7FECA51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28219" y="3275224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7A3A26F-6F1A-54D9-A532-708D9CB05E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76190" y="2842031"/>
            <a:ext cx="357790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0F01A99-5258-09A1-C681-78AEBC4683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90386" y="3740108"/>
            <a:ext cx="487634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4F88D2F-B2E1-11E9-2E5E-E056AF3EE4A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26320" y="281275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A36F35E-2A50-6FE9-0D2A-07216E46DC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65678" y="281804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864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17481CD-D01C-AF90-6831-A39178BEA5E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35033" y="1517677"/>
            <a:ext cx="699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1E2AA5C-B268-FE92-0413-CC939336EC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412726" y="1378122"/>
            <a:ext cx="188861" cy="13540"/>
            <a:chOff x="5457969" y="1401932"/>
            <a:chExt cx="188861" cy="13540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274C843-6BE6-D030-7EE5-0A114B2C0E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471562" y="1415472"/>
              <a:ext cx="1752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DC7998F-0A83-0AB3-F240-743433229B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7969" y="1401932"/>
              <a:ext cx="15850" cy="134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F973597-48F1-FA55-13ED-551AEEB77AF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6885125" y="1377188"/>
            <a:ext cx="188861" cy="13540"/>
            <a:chOff x="5457969" y="1401932"/>
            <a:chExt cx="188861" cy="1354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8078311-11B8-6449-A994-A18799A36D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471562" y="1415472"/>
              <a:ext cx="1752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D526A6C-FFA9-01CB-2A96-0657C18FBC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5457969" y="1401932"/>
              <a:ext cx="15850" cy="134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A5FED08-4648-48BD-1C08-205D18F4B61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6883908" y="1024729"/>
            <a:ext cx="167649" cy="168252"/>
            <a:chOff x="6941002" y="812663"/>
            <a:chExt cx="167649" cy="168252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C107429-6497-B9EE-5C07-6E119E9FFB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941884" y="812772"/>
              <a:ext cx="29501" cy="292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EB2BBB6-F4A4-C96D-DEDA-E7C4D4FE51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941002" y="839797"/>
              <a:ext cx="142924" cy="1410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E5DA834-17A6-682B-085C-6CA7AACFF0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7076010" y="948275"/>
              <a:ext cx="34665" cy="306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096D5E3-96D0-F875-7576-C907F12E76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7600000" y="1736009"/>
            <a:ext cx="167649" cy="168252"/>
            <a:chOff x="6941002" y="812663"/>
            <a:chExt cx="167649" cy="168252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3C5AD82-F65E-7B69-5871-06950C2D00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941884" y="812772"/>
              <a:ext cx="29501" cy="292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AF018A8-009E-0E8C-EE8A-FB6BCE7388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941002" y="839797"/>
              <a:ext cx="142924" cy="1410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E58910B-B048-BAF5-08F1-7715FE6633C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7076010" y="948275"/>
              <a:ext cx="34665" cy="306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D863998C-B25B-8A0C-0A32-7FA37BAF3E7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2765665">
            <a:off x="6915926" y="1637797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5504A1E-66CC-797F-4974-2FB614D1CC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9016118">
            <a:off x="4731106" y="1654419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62695A-1F5E-F5E4-232E-2BB52D1C0AA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51391" y="864459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854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C26AD3D-B808-83BD-7382-2EA1CF4B14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74835" y="864459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161D3E3-112A-12C2-824F-A9ABCFB9887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32073" y="1321033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A9321D3-33C9-D35B-A3F3-900835339D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87488" y="1031493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13EF7D7-8F65-7D14-A106-F9946F3498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68084" y="200764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848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EF5915B-0FDB-300C-C6E3-A869AFC5FE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466746" y="130516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D184605-F648-086D-5D7D-39E64776981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28099" y="105511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4610CE0-B9A0-7E03-E4E5-0EDD57DC57C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00193" y="1982468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BFBAF45-A706-B97E-6F6C-518BA371B9C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63525" y="422277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35FF5E-E489-F880-3218-8D84DD2FA9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2883" y="422806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866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23A7F887-BE37-B848-F1B9-BA999ADAB3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05819" y="712517"/>
            <a:ext cx="154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1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Waterway-sunrise-i_657A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9</cp:revision>
  <dcterms:created xsi:type="dcterms:W3CDTF">2024-07-17T06:49:09Z</dcterms:created>
  <dcterms:modified xsi:type="dcterms:W3CDTF">2024-08-08T04:11:42Z</dcterms:modified>
</cp:coreProperties>
</file>