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404" r:id="rId3"/>
    <p:sldId id="418" r:id="rId4"/>
    <p:sldId id="405" r:id="rId5"/>
    <p:sldId id="417" r:id="rId6"/>
    <p:sldId id="406" r:id="rId7"/>
    <p:sldId id="407" r:id="rId8"/>
    <p:sldId id="408" r:id="rId9"/>
    <p:sldId id="409" r:id="rId10"/>
    <p:sldId id="410" r:id="rId11"/>
    <p:sldId id="411" r:id="rId12"/>
    <p:sldId id="424" r:id="rId13"/>
    <p:sldId id="412" r:id="rId14"/>
    <p:sldId id="425" r:id="rId15"/>
    <p:sldId id="413" r:id="rId16"/>
    <p:sldId id="414" r:id="rId17"/>
    <p:sldId id="415" r:id="rId18"/>
    <p:sldId id="416" r:id="rId19"/>
    <p:sldId id="42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58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40DE-45E2-8839-7F20-18DEF218C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00EE4-4399-3ED0-0382-DDA2DFA86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A6BEE-2444-6FC9-93C4-24F13C12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876-267E-4849-86F3-9D13D7C43C9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998EF-9459-EFB2-CF76-225D68E4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5CAA3-4781-3FFE-8042-39CEFA74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D477-3DC7-4BF1-91BA-62ADC97C5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FB47-66D8-C18C-D35C-B376B278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C1C13-B60A-C4E8-FBF8-F7A53704E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DA6AB-694F-0C2F-37CC-524FF4CD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876-267E-4849-86F3-9D13D7C43C9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4F111-15FF-138A-85A7-04032F8D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1517-96F0-35B2-82D1-BEB10D7D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D477-3DC7-4BF1-91BA-62ADC97C5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B23C6-D4C4-04F4-2787-09179C7C5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10E18-B9BC-DE6D-7393-854E99EC8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5B0E-A6F6-454F-2E2D-6C69CC7F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876-267E-4849-86F3-9D13D7C43C9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FF1E-BAB7-1643-0DC4-014A0201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7CFFB-0BCD-F674-FA49-9597CF93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D477-3DC7-4BF1-91BA-62ADC97C5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D87E-D5F3-3B1F-D3F9-73A7B107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4573-27D1-74F4-8A26-3DC6488C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2E00A-29F5-4161-F637-CFDCD06C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876-267E-4849-86F3-9D13D7C43C9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46A8-1D8B-6FD5-6655-1EB38A4F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A393-3DA1-4865-E047-6C6FAA01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D477-3DC7-4BF1-91BA-62ADC97C5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4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4650-EB8F-2216-FC41-1265C859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87DB3-87C3-9E14-E048-5854F85FD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456A9-362F-4474-6BA1-25AA1FC9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876-267E-4849-86F3-9D13D7C43C9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9B403-F663-6048-351A-F50C25AC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7E45-E781-AD60-2C1F-9ACD6EF1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D477-3DC7-4BF1-91BA-62ADC97C5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75F4-408B-8E5D-F3E8-D0B9D77E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F2AA-AB7B-EE1A-DD97-5EE9C4E8C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99006-E3D1-C960-B4CC-D0F3AFC12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5BA51-5047-E9E7-4A28-8BCB8089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876-267E-4849-86F3-9D13D7C43C9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5834B-76C8-20A7-7BB1-B4E03356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A8D15-EFD1-7BA6-289D-35D2A46F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D477-3DC7-4BF1-91BA-62ADC97C5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0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08EF-61BA-50D5-D3E8-B418AD4E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E1968-8C05-BB60-2D47-9C5AC541C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CA80E-A509-302F-B248-205BCD958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1C015-A323-1E44-C724-9F3FCAD98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41AC3-9B3C-C73A-337A-A7D5DBD2A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121BE-209F-946E-41E5-37BC82CA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876-267E-4849-86F3-9D13D7C43C9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37DA1-D3AE-AAD9-D263-4E67C2CD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2CD47-41CF-2763-4587-6AE1C637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D477-3DC7-4BF1-91BA-62ADC97C5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4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868F-44F8-99F1-E1D5-64E79494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3B11C-9868-EEDC-2BA1-0C9FBED3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876-267E-4849-86F3-9D13D7C43C9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75326-C3CE-1680-B395-D3EFB4ED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3A1AB-F8A9-537E-C609-AE9C275E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D477-3DC7-4BF1-91BA-62ADC97C5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F55B3-FA54-B67C-8DA1-29D448E5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876-267E-4849-86F3-9D13D7C43C9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ACCB1-98AF-0ADF-41FA-9EFE8060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5B457-006E-631F-D309-6D0765E6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D477-3DC7-4BF1-91BA-62ADC97C5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0ABD-1B14-2821-D05C-89AF2E14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6A37-8884-B344-67DC-60B606D3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F3581-7730-10BF-C7D8-CF4F005A1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9E94D-B859-D600-1C18-8225A5EE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876-267E-4849-86F3-9D13D7C43C9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DFDBB-52BA-A214-37A0-684743B1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30685-C81F-A6AA-0A15-011C58FF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D477-3DC7-4BF1-91BA-62ADC97C5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8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6692-C840-1F06-A1E2-8E1F7705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B536B-F551-CD3D-16BC-C98A6EBA6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9415F-1C66-F396-209B-3F390E906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8B85D-5409-E51A-5DE6-83F64B8B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876-267E-4849-86F3-9D13D7C43C9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2EA5-072B-73EE-E64D-27CD0B11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C1571-6F60-7DA4-6E25-FD83FC83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D477-3DC7-4BF1-91BA-62ADC97C5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F914A-092A-77CB-0B4C-24C3341B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DBF46-6536-7D1F-3A45-2E6D6F51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36B79-A2ED-0DA1-F2D2-CA9D100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61B876-267E-4849-86F3-9D13D7C43C9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8AF0-57F2-4796-EC81-684A79DD7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880F-6746-4C85-D8F7-24B8F22F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77D477-3DC7-4BF1-91BA-62ADC97C5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0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D771-254C-4866-C0D1-83C4F301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50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Waterway-sunrise-i_657B</a:t>
            </a:r>
          </a:p>
        </p:txBody>
      </p:sp>
    </p:spTree>
    <p:extLst>
      <p:ext uri="{BB962C8B-B14F-4D97-AF65-F5344CB8AC3E}">
        <p14:creationId xmlns:p14="http://schemas.microsoft.com/office/powerpoint/2010/main" val="146890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F85EC5-F274-4109-D193-F8850DD0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6888" y="0"/>
            <a:ext cx="9698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2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CC043232-8AF3-2CAA-6DD5-8A7F1F523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1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CC043232-8AF3-2CAA-6DD5-8A7F1F5231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5A466E6-06D8-BDCE-A1FC-9FC8B94F1CE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365381" y="3527636"/>
            <a:ext cx="2249466" cy="745196"/>
            <a:chOff x="5042201" y="4889933"/>
            <a:chExt cx="2505075" cy="95651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94788F0-F2B7-5715-66B1-4B7A5FDA9C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042201" y="4889933"/>
              <a:ext cx="2505075" cy="956511"/>
              <a:chOff x="2238375" y="4894220"/>
              <a:chExt cx="2505075" cy="956511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7723915-E968-F4CF-AC75-88C4A1C1C1D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89006" y="5121185"/>
                <a:ext cx="16297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2FB9119-0441-2F7A-0388-3031DF6818A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81521" y="5046617"/>
                <a:ext cx="0" cy="2643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8EAEE0D-D7F3-4543-E61C-F2283C2737A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26462" y="489422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D9E4221-9CAB-8DC4-A0CD-012405D027B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81521" y="5046620"/>
                <a:ext cx="24494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670481E-AEC1-EC88-80DC-296E89D8D9F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241027" y="5310936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8DEE46E-D819-FD3B-13A8-8A1B4F77508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238375" y="5310936"/>
                <a:ext cx="0" cy="53979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E6C542A-0131-FA13-1765-BCF6E31CEAA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2238376" y="5850731"/>
                <a:ext cx="15906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6A92454-CBBF-AB6C-2D42-343F250989A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12380" y="5850731"/>
                <a:ext cx="93107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4998CAA-4A82-B597-4E58-9B431129474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4741323" y="5310936"/>
                <a:ext cx="0" cy="53979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C397E68-9FBC-C598-7555-1B26C65C788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600828" y="5310936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F29F5DE-A03A-E7AD-AA0A-A017D86975D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601063" y="5046617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6F6ABC0-04F8-1669-73B5-0B7AC1271B5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354688" y="5046617"/>
                <a:ext cx="24750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23C5B50-EA9A-CD0D-2991-327FAE18D0B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354697" y="489422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D5C9F80-BD4C-3609-A319-6E0A26CDA55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788275" y="4894220"/>
                <a:ext cx="0" cy="22696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2F27A1B-8FD2-A5B2-1192-7FB312AC47A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788275" y="4894220"/>
                <a:ext cx="56641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6C98767-8A8D-B4EB-2D20-5070B9CD9CF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626919" y="5121185"/>
                <a:ext cx="16135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9A09A66-E3CF-9512-F18F-33B78BA5646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3626919" y="4897276"/>
                <a:ext cx="0" cy="22390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49961C6-1517-8371-EED5-13536F39BC6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351984" y="4900331"/>
                <a:ext cx="27493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04FF8F9-89DF-A34C-CFCC-BF9B3AC65202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351984" y="4897276"/>
                <a:ext cx="0" cy="22390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BC38955-B58B-0BF0-7F6E-5CF0DB26BA2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92526" y="4898232"/>
                <a:ext cx="0" cy="2229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D39DA19-A055-97D4-8BF7-58068D6ACBE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25737" y="4896975"/>
                <a:ext cx="57209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8A14976-F731-A47C-0C11-D1DAB4EC153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93277" y="4889933"/>
              <a:ext cx="0" cy="9517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5668B7-DEDB-8BE3-F2AC-AA89763F2A1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69664" y="3531437"/>
            <a:ext cx="64389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45676E-B6C7-6E63-6AF7-EAD60833A63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710485" y="463550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0F4B1C-097D-8003-D1C8-70291A97715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576842" y="543907"/>
            <a:ext cx="10662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293B38-B7D9-0D1E-DE80-4528287D741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576842" y="546288"/>
            <a:ext cx="0" cy="8977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134F26-B747-0AE7-DD9E-4FA6D6E98AD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5222161" y="1439259"/>
            <a:ext cx="0" cy="881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7DA21D-9839-F0DA-B13C-BB9E4FE5594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85665" y="1439259"/>
            <a:ext cx="364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4C3C8-2487-59B0-BCDF-0B1CEA365F3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86987" y="1227257"/>
            <a:ext cx="0" cy="2143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7D8541-3665-EBE2-FFF1-1968934CB96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676978" y="1309625"/>
            <a:ext cx="1519" cy="7130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FAEEAC8-631D-407E-837C-B1B462A9C06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460286" y="2022666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FDE9F1-42C9-17D5-DD07-C3245994A4E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462667" y="1363058"/>
            <a:ext cx="0" cy="666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449B42-FDFF-2D7C-EBA3-4E12D754728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5460286" y="1363058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F8992C-4B56-9DC8-C01C-096BB7721B4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576842" y="989994"/>
            <a:ext cx="5667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5892E7-AB88-15BF-9A00-B3316D68768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138817" y="1015394"/>
            <a:ext cx="0" cy="2118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C68BDD-0625-1816-A8DC-593448E4B97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238830" y="1110644"/>
            <a:ext cx="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649B3B-AF06-5383-F30F-A197CA162E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5312649" y="1165414"/>
            <a:ext cx="3333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B6FDA4-B27A-1B20-1A29-7BF331B4ACE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72166" y="1124028"/>
            <a:ext cx="42863" cy="413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06CBD80-F15E-2806-26E1-4EFC2FBF1D5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643058" y="543903"/>
            <a:ext cx="1010734" cy="640550"/>
            <a:chOff x="5719762" y="4666713"/>
            <a:chExt cx="1010734" cy="668785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A8D31-FB04-243D-F19C-D5361E80502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722143" y="4689076"/>
              <a:ext cx="0" cy="1982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87C11B1-47B8-8EB5-5FFA-F7FE96994E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60617" y="5334000"/>
              <a:ext cx="96987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9A6B1DA-DF83-A84D-2B37-C9179037F3C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29413" y="4666937"/>
              <a:ext cx="0" cy="668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762C89A-A59C-6FFF-4622-09F7866396A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66936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A7C0BF8-1642-47FD-624C-D2E6628E368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66817"/>
              <a:ext cx="0" cy="59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58F0460-6C45-2A76-5A97-6212FC63786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005956" y="4726571"/>
              <a:ext cx="4797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28212D1-5C29-6372-F865-EAE42479AEF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05511" y="4666817"/>
              <a:ext cx="0" cy="59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C217E7-13F8-7ADD-FA44-2BE97B90A2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65594" y="4666713"/>
              <a:ext cx="23991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2EB0A18-ECA7-81AF-79FC-E03C171906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65594" y="4666817"/>
              <a:ext cx="0" cy="6686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B4FE4E5-9657-F977-54FB-DF796D1DEC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44244" y="4729057"/>
              <a:ext cx="0" cy="6024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D0048D2-91A8-0E98-83FD-1901DC1677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19762" y="4686592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5D21BBD-690C-5F78-E507-049740BEB5E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22946" y="4887342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1572271-5362-535C-51AC-6E904E43D89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090891" flipH="1">
            <a:off x="5927073" y="1157427"/>
            <a:ext cx="557178" cy="552231"/>
            <a:chOff x="7923229" y="3447837"/>
            <a:chExt cx="692102" cy="68595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77CE8E-B2BF-326E-DBFF-DEB9910CE7A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0891">
              <a:off x="8177175" y="3883692"/>
              <a:ext cx="45973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614730F-96BE-1D7B-FE3B-967C62C00B2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475277" y="3489608"/>
              <a:ext cx="0" cy="2801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01F30A0-B065-6DC2-E949-1A8219A71E1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0891" flipH="1">
              <a:off x="7882751" y="3734914"/>
              <a:ext cx="57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B4789FA-B86C-D7E0-B85E-595E6AF9B4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0891" flipV="1">
              <a:off x="8060863" y="3897968"/>
              <a:ext cx="442" cy="2757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6B0E23-FF26-04FA-DCCF-A2B3124FA10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60313" y="4110242"/>
              <a:ext cx="22763" cy="235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C42DDFE-D379-6057-7303-0CD130F27A4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12900" y="4035883"/>
              <a:ext cx="74346" cy="748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5AECDF4-E790-8B0E-FD1C-D226418C538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23653" y="3772821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E6FDB74-1396-1BAF-6D88-D6A2BABA536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42703" y="3753771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EC8D161-39B6-8AC4-D40D-3C22A4686E1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61753" y="3734721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B8746CF-BEF0-37CC-D641-7C1789B109B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81090" y="3711202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42E21AD-1DA9-2270-7BC7-FFF5AF77780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00141" y="3692150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1F19FC-F12C-3DB9-837B-4A134473F7F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21290" y="3675188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B810E2-8E8D-C464-F21B-642194699D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40341" y="3656136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A320692-D3E7-D22F-7C57-1B4020E9078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59391" y="3637084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FD62D3-C9B0-CA9B-D6AB-C719719F941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201906" y="3706506"/>
              <a:ext cx="190716" cy="1879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DEBC1B-49F7-3D9B-931D-4E928042667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027398" y="2007646"/>
            <a:ext cx="644" cy="2005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41AE203-461A-FD87-33D7-3BBEF0D99DB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81638" y="2007801"/>
            <a:ext cx="620" cy="1930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1BE3BD0-0A6B-0832-03CD-C324B67866F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4809093" y="2003901"/>
            <a:ext cx="470450" cy="197582"/>
            <a:chOff x="7141134" y="3628800"/>
            <a:chExt cx="470450" cy="19758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01C5E0C-E704-74A5-B486-785F913C5F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152396" y="3825814"/>
              <a:ext cx="4591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98BE7-DCA0-0BA0-2453-149CB72C5D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141134" y="3629371"/>
              <a:ext cx="4704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4372B5E-CF51-F129-3DE7-E96B996FA4A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7148846" y="3629371"/>
              <a:ext cx="0" cy="916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482D6D2-FFA7-A3E2-65EA-264AB25BFB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332031" y="3632719"/>
              <a:ext cx="611" cy="190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F2090F6-AB75-FD86-E38A-652705FC6E6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351342" y="3633438"/>
              <a:ext cx="608" cy="1893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0A1421C-5F00-D7D4-E2E1-47C711D6010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370657" y="3635324"/>
              <a:ext cx="602" cy="1874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801391F-5818-95DC-11EF-6ED410076E0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14345" y="3628800"/>
              <a:ext cx="623" cy="1937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B35AE65-ED9B-398D-CCF9-C78934F5952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57728" y="3629426"/>
              <a:ext cx="620" cy="1929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2EB007C-FB03-39B7-7F8C-1F5ABEC7DEF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79418" y="3629426"/>
              <a:ext cx="620" cy="1929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8DD14C0-D4A0-1BBB-A257-27FB7F82583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305759" y="3721294"/>
              <a:ext cx="20001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3B187BC-2500-AFAB-4EDB-357C645C534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148669" y="3799898"/>
              <a:ext cx="9014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A8CA041-9E8F-B60C-32FA-512CC3F1268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150891" y="3805197"/>
              <a:ext cx="0" cy="211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5B6EB0-04FA-F78E-1049-7E773E6496B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150891" y="3722348"/>
              <a:ext cx="658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C566359-2D39-3117-8B21-CA5B9E4ACB8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7217566" y="3631418"/>
              <a:ext cx="0" cy="909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F34AFE-3272-E9BE-6E79-236EDB17627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460286" y="1800416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27FA09C-FFFC-63CB-C9A3-9C6523F4A82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459759" y="1587690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F20938B-D398-9323-CB5A-43D68C7D539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5808074" y="1939274"/>
            <a:ext cx="893020" cy="614288"/>
            <a:chOff x="5743575" y="4671789"/>
            <a:chExt cx="985839" cy="662211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FF63757-BDE4-AC8B-644A-1F84997456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43575" y="5040157"/>
              <a:ext cx="0" cy="2938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395AD7A-CA50-879C-B805-F782D9C021A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74ED5A0-7344-48EC-BCB9-390D8B1325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399610" y="5004197"/>
              <a:ext cx="65960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1AEAE96-39A7-95FF-29EA-3AC038D5928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6612956" y="4557938"/>
              <a:ext cx="0" cy="2329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4AF078E-B9D7-ACF3-3666-8CC2B504A7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65993" y="4702289"/>
              <a:ext cx="61005" cy="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B155786-DFA8-6C4A-B1E7-5025FE58AB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1DE35DD-01FC-11B5-95D4-0305A1E5CC6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8C0A7B9-092B-9F38-74FA-B88EFA3EEB2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43575" y="4671789"/>
              <a:ext cx="0" cy="3683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531F754-B935-627D-6860-CF02D747E1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6242672" y="4478966"/>
              <a:ext cx="0" cy="5076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E951153-7601-8789-7185-A4F6B59D4B5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9115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E5E279-08F1-92D8-D614-4AE0C0205B2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74597" y="2484627"/>
            <a:ext cx="739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0F7C9EB-C04B-69E7-FFCE-7216A5FE8CB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74597" y="2146462"/>
            <a:ext cx="0" cy="3405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323D90A-59B1-44E5-2456-F901BD68BDA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407795" y="2149109"/>
            <a:ext cx="47252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609EC1B-FCE2-DF28-0BA9-46CAE26402B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08975" y="2151605"/>
            <a:ext cx="0" cy="12580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C61D9E5-B8A2-41D0-0F24-A9A3FFDCF0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07795" y="3408690"/>
            <a:ext cx="14483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5C3A40-6629-3286-33B7-CECE80001D2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62470" y="2453695"/>
            <a:ext cx="0" cy="9559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61B4874-3FCB-7F2F-25E9-828CDE6C88A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626010" y="2690752"/>
            <a:ext cx="63866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A23971E-FD24-B0B2-BDB6-0075ECB1DFF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626010" y="2199733"/>
            <a:ext cx="0" cy="4884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9014E58-D146-C56C-425C-F918802EBCE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222162" y="1527365"/>
            <a:ext cx="0" cy="15478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7F5691E-0759-CB66-3B11-D20CAD7A263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22162" y="1682147"/>
            <a:ext cx="0" cy="3223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ED1230-E5E3-185F-022C-B1FBC6A1DE7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809092" y="1445609"/>
            <a:ext cx="1" cy="7608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95989DA-1164-8B6C-02E4-A49656936C8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38816" y="1880900"/>
            <a:ext cx="8334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F63FAFE-0233-61DC-91F9-515BE7191AD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43577" y="1852709"/>
            <a:ext cx="0" cy="270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F32D51C-7B15-9A45-E418-FE45BAAE4AA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066301" y="1769601"/>
            <a:ext cx="79657" cy="83109"/>
            <a:chOff x="7274719" y="3977573"/>
            <a:chExt cx="79657" cy="83109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EED2C8C-DCCD-72C2-050D-8A0FCC8AEE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277100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932427A-1D70-481E-145E-08F08642695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274719" y="4060682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8A0E5C8-38A3-FC1A-6807-368D9EDDED3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354376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D86BC2B-E976-174C-00AE-94780003A3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274719" y="3977573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47E42EF-9F44-FEF1-C6B3-FB7614C9144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4907798" y="1879790"/>
            <a:ext cx="15850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78FE4A-39B0-E13C-CEB7-FB6D8038DDE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4828141" y="1769601"/>
            <a:ext cx="79657" cy="83109"/>
            <a:chOff x="7512879" y="3977573"/>
            <a:chExt cx="79657" cy="83109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CA0B1B6-8FF3-D2DC-DC25-E517536E64C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512879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C40DD10-2D84-20F9-F1F1-3FDB558CBE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512879" y="4060682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A024F55-F835-C9CC-0401-9E21C0F82BD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92536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DDCA78E-362A-500A-E65E-12BD288E965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12879" y="3977573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F3BBD2D-1DD0-FF91-FF5A-60441A5B4F3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907757" y="1852710"/>
            <a:ext cx="0" cy="2707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756D7AD-C516-BED9-2B66-A323BA5D8BC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066301" y="1852802"/>
            <a:ext cx="0" cy="269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66BCEF7-BB36-08C4-2480-7FFB781238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4809094" y="1769601"/>
            <a:ext cx="19047" cy="2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30DB27E-E2EE-2B54-F1F5-E7C8027F98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271768" y="2201483"/>
            <a:ext cx="0" cy="12848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9FD3DC-285B-83FA-69CF-7F7ECA4C943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222365" y="2329967"/>
            <a:ext cx="459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61DD85B-CD09-ABC2-FDED-75819A193C4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689598" y="3408427"/>
            <a:ext cx="58217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34900F0-1BFB-FFBD-005B-3A6D207DACF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512941" y="3228637"/>
            <a:ext cx="180912" cy="1813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6AE9C60-67F2-2E0C-B3C0-CD2244B4648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126706" y="2847249"/>
            <a:ext cx="393274" cy="3849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0D79079-102B-1055-67E1-8EF164E0EDC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040388" y="2843401"/>
            <a:ext cx="86318" cy="851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A51FF39-5E27-B6E9-3357-C955235B01A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3893344" y="2785224"/>
            <a:ext cx="147044" cy="1451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9B51160-90D5-7AD3-9A70-914ED62C517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3748881" y="2780639"/>
            <a:ext cx="150028" cy="15708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D0BEA1B-BDC5-25EE-C88B-0304D299941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672681" y="2854325"/>
            <a:ext cx="83344" cy="833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9687CFC-8D15-2613-0FBA-689977B4456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3410744" y="2854325"/>
            <a:ext cx="261937" cy="25940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2495688-3C7A-5DEC-3DFE-CE23C099DA1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405981" y="3130550"/>
            <a:ext cx="678135" cy="6873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D9D3CFF-6DC5-C049-6D74-2C275AB7666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621090" y="3531386"/>
            <a:ext cx="920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E1EBABD-FCEF-C7B5-BD61-3655DEA6388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500788" y="3407975"/>
            <a:ext cx="123152" cy="1227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AB8E26B-B740-74A9-6BB0-1EC447E5EE1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084117" y="3400016"/>
            <a:ext cx="416464" cy="4152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2795B94-8408-39CC-41FA-DE25571046E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825445" y="2008807"/>
            <a:ext cx="469271" cy="410976"/>
            <a:chOff x="6573846" y="2989446"/>
            <a:chExt cx="469271" cy="410976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DA4B9E1-AC69-7AD1-63C8-4E9B82BF84A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904690" y="2989446"/>
              <a:ext cx="138427" cy="13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F7E2310-D544-ACF0-4CF0-970B1F7E247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579086" y="2989446"/>
              <a:ext cx="328314" cy="3278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64B72F2-9770-2FA4-7D00-097B45D42CC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73846" y="3316847"/>
              <a:ext cx="84690" cy="835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FB874EB-8FBC-A4A3-07A5-9D82EBC910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02545" y="3193101"/>
              <a:ext cx="140203" cy="140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3F92BE2-5C4A-7DD7-3E16-829D966AB33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20263" y="3180145"/>
              <a:ext cx="137060" cy="1371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6249480-9C55-BE68-F7AC-5647C5E716D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33219" y="3162427"/>
              <a:ext cx="143928" cy="144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3AF1530-3295-FC81-CE3D-39EFEA45CF4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48092" y="3142792"/>
              <a:ext cx="145103" cy="1452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C4AFB8F-1A21-22E6-56A8-43C8FA1814A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63429" y="3127455"/>
              <a:ext cx="146352" cy="146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EBB024A-2024-70EF-4071-35122DB64B4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81148" y="3114499"/>
              <a:ext cx="142361" cy="1424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2FE639C-29D2-F3B0-4BCF-F348A4E84A7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96485" y="3099162"/>
              <a:ext cx="147601" cy="1477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552EEE3-6C56-8491-641E-BAC91AB40F9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809441" y="3081444"/>
              <a:ext cx="148336" cy="148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198DAA7-8F58-EDB4-08F0-F30477C0792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756731" y="3134686"/>
              <a:ext cx="146526" cy="1510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C55607B-46B2-C888-E03F-4DBF1A34A0C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7820102" y="2049674"/>
            <a:ext cx="1246111" cy="1229626"/>
            <a:chOff x="4496105" y="1709051"/>
            <a:chExt cx="1246111" cy="1229626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F9DD2E7-F77D-37BF-7316-341B441A6B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775917" y="2793307"/>
              <a:ext cx="64313" cy="635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1D28471-2C4E-9040-F86E-2B924FA455F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355329" y="1709051"/>
              <a:ext cx="382776" cy="383277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AC7DF3-161F-6490-003F-DC5DAC79C24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201675" y="2512934"/>
              <a:ext cx="395711" cy="387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386ED89-68CE-16A6-DADC-C8166D4DD3A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496105" y="2576384"/>
              <a:ext cx="279812" cy="2732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9B5EB0D-4575-6FB2-6834-236BAF46889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168078" y="1720980"/>
              <a:ext cx="191871" cy="1910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D182D4-62C5-1438-1A41-57B7EFE12C5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465992" y="2096372"/>
              <a:ext cx="276224" cy="2757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5B69260-DA9F-D2DE-8FD3-24866A0D0F5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458343" y="2373469"/>
              <a:ext cx="141685" cy="1401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FF57B04-E692-CE5A-939D-43B9AF75B7B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06240" y="2807230"/>
              <a:ext cx="95435" cy="938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7A6A78A-6C46-019A-C340-09D8A03DF5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980697" y="2811513"/>
              <a:ext cx="126294" cy="1247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E4B6FFE-F20D-C741-6138-018B97D3068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837895" y="2790092"/>
              <a:ext cx="143691" cy="1485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E20DC05-52B7-FC4B-34A3-5B91658658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963215" y="1847491"/>
              <a:ext cx="139367" cy="1387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419D73B-3EEC-DE57-270B-BF22A5D404E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102582" y="1847491"/>
              <a:ext cx="65496" cy="612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C5C1F6-B453-17AE-6521-98B177BD3DF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963215" y="1988309"/>
              <a:ext cx="65496" cy="612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A97340A-D4B2-EB64-B2BF-270125E99F7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503035" y="2049608"/>
              <a:ext cx="529864" cy="5267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9958749-E9C9-39B3-962D-2C944507DFE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576842" y="1441626"/>
            <a:ext cx="6089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0D02A4C-D35F-5284-D225-B8940D342C5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5134027" y="1227258"/>
            <a:ext cx="4997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54F4C4A-57D6-63E7-E455-5474E8415B7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72167" y="751871"/>
            <a:ext cx="0" cy="3754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CC7DC61-3E80-CB8C-46A9-7FF9877C2CB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5193586" y="543907"/>
            <a:ext cx="0" cy="2174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BDE66A7-5E85-73C5-0A85-272274D4F80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91205" y="751871"/>
            <a:ext cx="8096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F00BE3B-B16B-9723-4173-AF60DF0D14A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138846" y="759014"/>
            <a:ext cx="0" cy="2563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7399589-9CE4-BEE5-A300-C6FB34167F5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219729" y="2455048"/>
            <a:ext cx="4512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24641D6-3F57-E52B-FDEC-B79BE0D68F7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222160" y="2329967"/>
            <a:ext cx="0" cy="1290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BA02335-1D16-032F-A06D-3F8036A408B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676451" y="1995978"/>
            <a:ext cx="275098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6B91012-0D7C-03FD-F273-146915BCBF3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678498" y="1314099"/>
            <a:ext cx="2730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B15575B-8406-47D7-C493-E8DD7731F08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414600" y="1187061"/>
            <a:ext cx="0" cy="1171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906FE61-69CA-0C8C-093B-AF9965E463D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341019" y="3190708"/>
            <a:ext cx="133432" cy="1343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761119D-C3BE-3A4C-94DB-40CB728F920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341019" y="3326541"/>
            <a:ext cx="116968" cy="1175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D71FA5DB-F243-8FDA-B721-56E26DCF9E4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82435" y="690127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878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8D778E0-468E-1892-B6D6-4383219F5E3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41372" y="763966"/>
            <a:ext cx="545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13F8F12E-AA2E-08CC-66F9-8A424123B19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63185" y="1366367"/>
            <a:ext cx="210008" cy="21817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BE87336-3927-E9E6-027C-DD83C7BCCFD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463043" y="1360859"/>
            <a:ext cx="220670" cy="226829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69E0F5B-9F3D-E81B-0371-DCC32BC76B4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62620" y="1583138"/>
            <a:ext cx="210008" cy="21817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F62DB2C-2321-EA1C-38E0-D3890DE1FF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462478" y="1577630"/>
            <a:ext cx="220670" cy="226829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34FE13E-BD05-48C8-B7F8-A3B94AE099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62055" y="1799909"/>
            <a:ext cx="210008" cy="21817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AB6FA7F-1498-DFF1-3F00-7154A024FE9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461913" y="1794401"/>
            <a:ext cx="220670" cy="226829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9FD32FB-3FAE-0D94-1348-C8F3FF4EDE2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63431" y="463550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B15232F-24E5-E10C-CE49-1F5987D676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10485" y="463550"/>
            <a:ext cx="1529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C1AF758-C92F-9B13-740F-704D768352C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397934" y="463550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0EC101A2-427C-5883-8999-2F3AE6DE7E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550880" y="463550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1D6B7A0-0C58-AA4A-B4DB-F1DA05AF326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397934" y="463550"/>
            <a:ext cx="1529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BFBD97E1-B858-A2AE-3FFB-101D73B657B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5600192" y="973627"/>
            <a:ext cx="49016" cy="192274"/>
            <a:chOff x="6706376" y="1204914"/>
            <a:chExt cx="49016" cy="192274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1CCC26D-BAA0-B60A-B6DC-6B10581E21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080D7B6-234A-8557-82CB-26B5C9CE105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A11A3ED-C8BD-7FF1-BF82-1E9DAB5C182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EE1506F-080C-45D8-5779-5538E0600ED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 flipH="1">
            <a:off x="6041075" y="1677585"/>
            <a:ext cx="55186" cy="192274"/>
            <a:chOff x="6700206" y="1204914"/>
            <a:chExt cx="55186" cy="192274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15237F-AFED-632C-CC7E-DDFD465500E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EABC456-D016-99BA-A180-A4AA8AC7C84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 flipV="1">
              <a:off x="6727799" y="1369595"/>
              <a:ext cx="0" cy="551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BD94FAB-ACF7-F6A8-9FD2-99DEBFDE85B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75F13C8-E642-A8E2-4597-612BD499A6D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 flipV="1">
            <a:off x="6044158" y="2616549"/>
            <a:ext cx="49016" cy="192274"/>
            <a:chOff x="6706376" y="1204914"/>
            <a:chExt cx="49016" cy="192274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013A0C2-4174-BF02-79CB-A2B5DD72EC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7C5E0F5-3BE6-BF1A-F19E-E453A27F670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DA04347-F2D4-4D1A-D6F5-E9A61F00F5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65C3E9A-15EC-7D8C-B5E8-59062F5D975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626010" y="2202114"/>
            <a:ext cx="18501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650D2A2-8E04-4DDC-17F1-B4B48B69BAD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 flipV="1">
            <a:off x="5130020" y="2616336"/>
            <a:ext cx="49016" cy="192274"/>
            <a:chOff x="6706376" y="1204914"/>
            <a:chExt cx="49016" cy="192274"/>
          </a:xfrm>
        </p:grpSpPr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80946F0-718D-DF1D-0F79-9CD9EA02981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45D9429-A411-743D-CBAF-2067DC00CC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B2A64A3-2108-6BB4-3B8F-D92E015D70D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800A1E-28A8-0DDC-2937-43F48E2E3A5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856183" y="2387537"/>
            <a:ext cx="1023756" cy="10204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E1598C0-7E60-FA69-1B49-F527013F1D9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 flipH="1">
            <a:off x="6806467" y="3059630"/>
            <a:ext cx="1246111" cy="1229626"/>
            <a:chOff x="4496105" y="1709051"/>
            <a:chExt cx="1246111" cy="1229626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04C2C31D-0C71-792C-E028-73AF3CA3AA6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775917" y="2793307"/>
              <a:ext cx="64313" cy="635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BC9A668D-71D0-8E51-C3DA-5FA17A3522E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355329" y="1709051"/>
              <a:ext cx="382776" cy="383277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61163FE-2840-6787-55B5-0D711F2435B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201675" y="2512934"/>
              <a:ext cx="395711" cy="387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9342D64-BC7A-4BE2-6EF2-3A68C339A3F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496105" y="2576384"/>
              <a:ext cx="279812" cy="2732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C52136B-5F06-097A-F774-BCB06044060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168078" y="1720980"/>
              <a:ext cx="191871" cy="1910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AA59988-6D8A-F874-E043-5E336FDFD6C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465992" y="2096372"/>
              <a:ext cx="276224" cy="2757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ABFC2A3-5133-F809-5925-BD09AD8BC65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458343" y="2373469"/>
              <a:ext cx="141685" cy="1401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CB4A6BD-254A-22DB-C892-9C771F71B21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06240" y="2807230"/>
              <a:ext cx="95435" cy="938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2B260C3-5B21-973C-C873-FCDA8D03D0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980697" y="2811513"/>
              <a:ext cx="126294" cy="1247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F9C0C27-0E5E-C3B3-6635-52540CBBBD8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837895" y="2790092"/>
              <a:ext cx="143691" cy="1485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96259D6-7D2E-2E7F-A91E-7103223342C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963215" y="1847491"/>
              <a:ext cx="139367" cy="1387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B21FF0C-AF91-074E-C173-86521D905E4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102582" y="1847491"/>
              <a:ext cx="65496" cy="612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DEBA3329-BEF6-D4CD-1D7B-930557FBB86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963215" y="1988309"/>
              <a:ext cx="65496" cy="612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C4FE502-5C5F-17B0-6E41-36CDF788D49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503035" y="2049608"/>
              <a:ext cx="529864" cy="5267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B8F8F61-4D0E-93F6-613A-37FA87E4FF9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379562" y="2614882"/>
            <a:ext cx="462986" cy="46145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F14F9D6-7619-1D6B-ED2E-CE31FE92C94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379998" y="3070523"/>
            <a:ext cx="18775" cy="202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A2BFA9A-30F2-87C0-6D35-F17815DEEA3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363783" y="3085124"/>
            <a:ext cx="27809" cy="302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F5FA62EF-AF64-4A8F-DFDA-DA2DAE6653D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359974" y="3113204"/>
            <a:ext cx="119210" cy="1189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6774920-19CC-D51A-1A11-D19EDC8113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>
            <a:off x="7858639" y="2573329"/>
            <a:ext cx="119210" cy="161667"/>
            <a:chOff x="7461574" y="3302298"/>
            <a:chExt cx="119210" cy="161667"/>
          </a:xfrm>
        </p:grpSpPr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9865137-F1BB-F21C-FD2B-519684B2B35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481598" y="3302298"/>
              <a:ext cx="18775" cy="202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D9771AD-C2C4-2EFE-8061-88D805D702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465383" y="3316899"/>
              <a:ext cx="27809" cy="302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8E1EAA6-74B6-A65D-753C-B4B584BA390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7461574" y="3344979"/>
              <a:ext cx="119210" cy="1189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88DB446-2024-082F-6387-BF60DD55050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 flipH="1">
            <a:off x="5048328" y="424939"/>
            <a:ext cx="49016" cy="192274"/>
            <a:chOff x="6706376" y="1204914"/>
            <a:chExt cx="49016" cy="192274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B74109F2-9B1C-93EE-4400-3C004E4E2FB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E18F3A0C-17E4-1F38-6BE6-E0904DCE33F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971140B-31B2-7E67-2F9E-F501CD8A71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2ECA5E8F-5A86-8649-50C6-74F9115890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185190" y="690127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880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3147819-E972-BC96-A347-B88FACFC52E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5578" y="63252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876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6E815FA-CDDA-F7A4-E8A6-804BA71F3C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06622" y="1109117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874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E3ED564-AD71-773A-4071-D1D81B2422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4004" y="1909396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882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4933433-D7C7-38F9-3863-C7237747AF9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94004" y="2310510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884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68C580A-7DD0-083A-7ED2-0207D896F57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61268" y="230388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872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9FF4068-F59B-7634-7181-B1838F1D6EC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36810" y="3839429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892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B579DA7-3665-5D1D-BBC3-E26CFD9F66F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50830" y="3839429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890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D42E131-4E8B-5212-978D-7B6ADC5369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81966" y="3503105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888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B663DB4-D7DC-59EC-CF3F-FF786F70F79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72751" y="245563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886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B9E215B-5C88-6336-4042-86982AC2F3E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88552" y="3087661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894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C4BE938-9E92-4E43-28FF-457327F4E86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95212" y="3408333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621722A-DDFE-2C32-7FE3-4B745954AE8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54023" y="3409950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1FC20CB-E437-C855-E5EA-F02FDCF2B89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8995339">
            <a:off x="6975041" y="2897030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A8F30930-F58C-E9A8-864D-1F09A495495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4923753" y="2713331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9A57B1E-B4B6-976A-8F79-B9DAF6A979E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53155" y="2000966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E3EFAD0-6671-66F9-68F9-C63F109CBBB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370722" y="1160809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52E0032-B612-9387-E046-80CD44E6E5F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54027" y="1609047"/>
            <a:ext cx="4026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0AE2324-2801-88A9-EDD6-D2FE1922C14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64135" y="1879911"/>
            <a:ext cx="56645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335AB8F-4320-DF27-781D-2FE255100F6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 flipV="1">
            <a:off x="5042403" y="1367309"/>
            <a:ext cx="49016" cy="192274"/>
            <a:chOff x="6706376" y="1204914"/>
            <a:chExt cx="49016" cy="192274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CCB0FD4-50EE-FFA7-0E0F-E751071D6E1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96E8BC3-8667-B700-22EA-89A9350A177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694CBEC-A9FF-4FC8-8611-D710F396F0A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A679088-92FA-7A6F-FF51-639600E959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03760" y="2264304"/>
            <a:ext cx="59243" cy="153472"/>
            <a:chOff x="7903760" y="2264304"/>
            <a:chExt cx="59243" cy="153472"/>
          </a:xfrm>
        </p:grpSpPr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8BC1653-5C5D-290F-8262-478D4B7D387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905874" y="2360878"/>
              <a:ext cx="55192" cy="568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7243D02-22F8-14A5-A453-34B46D316A6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7932001" y="2328794"/>
              <a:ext cx="31002" cy="329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AA2F692A-F50E-7C6E-5244-E35F89C0439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920445" y="2279501"/>
              <a:ext cx="11556" cy="492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360930B-26A0-BA0C-F1D4-DF0C9806FC8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7903760" y="2264304"/>
              <a:ext cx="13931" cy="148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4087B326-468A-04BC-E980-9B14D32456C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816049" flipV="1">
            <a:off x="5992317" y="1365593"/>
            <a:ext cx="59243" cy="153472"/>
            <a:chOff x="7856135" y="1591205"/>
            <a:chExt cx="59243" cy="153472"/>
          </a:xfrm>
        </p:grpSpPr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F200B67-14F6-3AD4-635B-221594B6F13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858249" y="1687779"/>
              <a:ext cx="55192" cy="568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E5C2F8BE-B3DA-FEF3-F9D4-9990789EDD9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7884376" y="1655695"/>
              <a:ext cx="31002" cy="329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C72C4938-5865-E7E0-2844-29A6411D3C5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872820" y="1606402"/>
              <a:ext cx="11556" cy="492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6DF72475-B338-87DB-1154-988F96C7DC6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7856135" y="1591205"/>
              <a:ext cx="13931" cy="148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65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loor plan of a apartment&#10;&#10;Description automatically generated">
            <a:extLst>
              <a:ext uri="{FF2B5EF4-FFF2-40B4-BE49-F238E27FC236}">
                <a16:creationId xmlns:a16="http://schemas.microsoft.com/office/drawing/2014/main" id="{36D88022-3F0C-F755-A45C-177E5055A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6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loor plan of a apartment&#10;&#10;Description automatically generated">
            <a:extLst>
              <a:ext uri="{FF2B5EF4-FFF2-40B4-BE49-F238E27FC236}">
                <a16:creationId xmlns:a16="http://schemas.microsoft.com/office/drawing/2014/main" id="{36D88022-3F0C-F755-A45C-177E5055A7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BF33AC6-CD8C-D18A-CE0F-6263524849F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601683" y="3771641"/>
            <a:ext cx="2834961" cy="708352"/>
            <a:chOff x="2183310" y="4941512"/>
            <a:chExt cx="3157101" cy="90921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3F40A6E-68E5-FFF1-ED1F-AF285AB6085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89783" y="5133409"/>
              <a:ext cx="0" cy="599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C736FF1-2D03-22F6-8752-540EEC143AE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76595" y="4941512"/>
              <a:ext cx="0" cy="1918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D1CB8DC-39B3-D839-2507-245E9D2B2C6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81521" y="5133409"/>
              <a:ext cx="2950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726152-33CC-4BE2-42BC-4A9034EA9DF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2183310" y="4963107"/>
              <a:ext cx="202127" cy="2356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6C6FA9-7428-197D-075C-8D4F397566A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243678" y="5610471"/>
              <a:ext cx="0" cy="2402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F8578EA-ABF5-FC88-2B28-062FA5A52AA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2238376" y="5850731"/>
              <a:ext cx="15906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67E315-7556-6B26-A926-8B41788A223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812380" y="5850731"/>
              <a:ext cx="152803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806205-0B9A-0890-2589-59AAB2C016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600828" y="5310936"/>
              <a:ext cx="43072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ADD028-ABDC-3CCA-9FE2-57B79C9325E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597410" y="5133409"/>
              <a:ext cx="0" cy="17752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6B08215-3B92-6B14-F6E5-69E03882416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305674" y="5133409"/>
              <a:ext cx="29173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B94F327-A1DD-14F1-FB1A-B89BE191451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305683" y="4943717"/>
              <a:ext cx="0" cy="1896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C35552-B354-EDED-9F43-8C3BB050AF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507488" y="3774057"/>
            <a:ext cx="65181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945CE4-EC3F-AD0C-CE0B-A4B320FA27C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996234" y="670711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C01338-75E7-80F3-3EDB-EB5064C49CD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862591" y="751068"/>
            <a:ext cx="10662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1AA7DD-78D1-435C-C762-0593D1E64AC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862591" y="753449"/>
            <a:ext cx="0" cy="8977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12000E-E011-D65B-6FEB-EC65446B624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5507910" y="1646420"/>
            <a:ext cx="0" cy="881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E6F1023-6B13-1C00-17E5-CE7F549A3DB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71414" y="1646420"/>
            <a:ext cx="364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8B6A8B-D507-0FD7-D8F4-336A5F59DC7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72736" y="1434418"/>
            <a:ext cx="0" cy="2143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7B0EECD-FAEC-D0BC-70EA-88F28AEEDD5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962727" y="1516786"/>
            <a:ext cx="1519" cy="7130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E5981C-B59F-C1A7-D7EA-A0D2FCC4175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746035" y="2229827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F15FF1-D09E-3CC7-3336-C5E2D0886B2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748416" y="1570219"/>
            <a:ext cx="0" cy="666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14AA2-DE40-B14A-FE31-33C4DFF2B0D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5746035" y="1570219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D77E4F-2337-71D6-3B1D-D336554564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862591" y="1198740"/>
            <a:ext cx="5667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1252D1-B082-A583-0230-4E7DDEE6329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424566" y="1222555"/>
            <a:ext cx="0" cy="2118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1DD325-F93B-27E5-3CF3-EA48E437AA2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524579" y="1317805"/>
            <a:ext cx="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3DAF38-893D-6066-D561-10458A1AF57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5598398" y="1372575"/>
            <a:ext cx="3333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79432C-C4B2-C3F2-8CCF-3C17C833252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57915" y="1331189"/>
            <a:ext cx="42863" cy="413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F2C0FF-2215-909F-F4F5-3BE1A098D72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928807" y="751064"/>
            <a:ext cx="1010734" cy="640550"/>
            <a:chOff x="5719762" y="4666713"/>
            <a:chExt cx="1010734" cy="668785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F19DF9F-EE50-49C7-6693-FD5C5083521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722143" y="4689076"/>
              <a:ext cx="0" cy="1982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333163-BCE1-0679-8383-21F1941DDC2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60617" y="5334000"/>
              <a:ext cx="96987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C74D902-FB4F-8142-9347-7BDF2520364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29413" y="4666937"/>
              <a:ext cx="0" cy="668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7A640-08BC-947E-37C6-32078D3E26B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66936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9067C5-20D2-48FB-EE2F-4532EE785FF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66817"/>
              <a:ext cx="0" cy="59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1510584-2159-EEB9-02D6-40A2301FB6A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005956" y="4726571"/>
              <a:ext cx="4797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DDF81EC-D92A-571A-2625-94F3805CE37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05511" y="4666817"/>
              <a:ext cx="0" cy="59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8FA91E1-4B7C-2ABD-2163-01ED8B377BA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65594" y="4666713"/>
              <a:ext cx="23991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B1E14E7-CE34-B899-EDD1-F9030706F3C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65594" y="4666817"/>
              <a:ext cx="0" cy="6686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8B1A81-334D-4474-5975-E1A60B18C0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44244" y="4729057"/>
              <a:ext cx="0" cy="6024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F49108-E4C3-1FB1-0C9A-F3E57D4974C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19762" y="4686592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F1D30E-E540-3ACF-49FC-7612FDBF5CF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22946" y="4887342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008279-98D1-02CC-5CA7-5703AE1AB1C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090891" flipH="1">
            <a:off x="6212822" y="1364588"/>
            <a:ext cx="557178" cy="552231"/>
            <a:chOff x="7923229" y="3447837"/>
            <a:chExt cx="692102" cy="68595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71B71BF-3387-335D-7D44-AB5D663A714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0891">
              <a:off x="8177175" y="3883692"/>
              <a:ext cx="45973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868E77F-7E51-979D-024E-AD3A2724159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475277" y="3489608"/>
              <a:ext cx="0" cy="2801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1D41C63-6280-7EE3-24AE-5F873885A84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0891" flipH="1">
              <a:off x="7882751" y="3734914"/>
              <a:ext cx="57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998C392-76E2-A89D-1CBA-9BEAC6C9F7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0891" flipV="1">
              <a:off x="8060863" y="3897968"/>
              <a:ext cx="442" cy="2757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3D036D-861E-DA03-0D5E-FFEEE71B96D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60313" y="4110242"/>
              <a:ext cx="22763" cy="235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755817D-D4D7-0C7D-99F5-720FEF2F657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12900" y="4035883"/>
              <a:ext cx="74346" cy="748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65AE9B4-B873-41CD-3409-4ADA9D9803B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23653" y="3772821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72B7093-A5FE-6DA4-FBE4-E6EB6F69DC9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42703" y="3753771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6C32772-4F01-3818-4376-91626FDFA7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61753" y="3734721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5B9E6FE-B8EA-2907-6918-422683F39E7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81090" y="3711202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1C49912-EB1D-3FB1-ADC8-7AAE82781CB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00141" y="3692150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E63776-B4C7-85AE-E06C-8B82B2BDAF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21290" y="3675188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A9DE6A1-AEB1-7820-621A-7FA26521C95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40341" y="3656136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17EB2D5-68CE-833C-DAEB-27CDD2E834E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59391" y="3637084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779EF9F-703F-0D59-2C7D-63BD22E054C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201906" y="3706506"/>
              <a:ext cx="190716" cy="1879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0A4C673-303A-42CD-D4EB-1B31461EB27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13147" y="2214807"/>
            <a:ext cx="644" cy="2005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C736654-83B5-A3ED-3BA6-8F6E4916B1A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67387" y="2214962"/>
            <a:ext cx="620" cy="1930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5C17661-1F6D-A653-F712-FA78FBE2E63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094842" y="2211062"/>
            <a:ext cx="470450" cy="197582"/>
            <a:chOff x="7141134" y="3628800"/>
            <a:chExt cx="470450" cy="19758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BDF4921-8339-BDF5-421A-2CE821B349A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152396" y="3825814"/>
              <a:ext cx="4591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6840EA8-0EE4-ED12-1213-3ED3D9AED2D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141134" y="3629371"/>
              <a:ext cx="4704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4F0AF76-16C7-C641-1B3E-50C272E138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7148846" y="3629371"/>
              <a:ext cx="0" cy="916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B873CDB-E0E9-594D-75C4-BE4B9B278B4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332031" y="3632719"/>
              <a:ext cx="611" cy="190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9C88DA8-5FCC-ABCC-881E-66177EBEC16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351342" y="3633438"/>
              <a:ext cx="608" cy="1893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4B6647B-080C-0108-B062-798CCE3C295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370657" y="3635324"/>
              <a:ext cx="602" cy="1874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0BE804-EE51-D405-DD34-8926BBEB5C1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14345" y="3628800"/>
              <a:ext cx="623" cy="1937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E8EA5C6-C97B-2289-CE0D-14487C7B924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57728" y="3629426"/>
              <a:ext cx="620" cy="1929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F6ED998-7F61-3E4E-22D6-514D104278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79418" y="3629426"/>
              <a:ext cx="620" cy="1929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562C69D-FB39-9A43-3001-712837406A7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305759" y="3721294"/>
              <a:ext cx="20001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041C15C-4ACB-117D-2318-1477D350499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148669" y="3799898"/>
              <a:ext cx="9014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B5819D2-B57D-8CE1-694F-23B83BE006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150891" y="3805197"/>
              <a:ext cx="0" cy="211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21D127E-782A-4F96-3EBE-7548EE7359A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746035" y="2007577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81C7E0F-B407-CE42-61E3-0F7B99C4B60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745508" y="1794851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809005B-184D-DE49-1406-655E8A13475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6093823" y="2146435"/>
            <a:ext cx="893020" cy="614288"/>
            <a:chOff x="5743575" y="4671789"/>
            <a:chExt cx="985839" cy="662211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8F9AC0B-886D-E0E6-2ADC-1653690829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43575" y="5040157"/>
              <a:ext cx="0" cy="2938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3DF3119-8E6F-5E26-6616-37E90C2E5F2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46E5070-A59F-5E32-3162-D6617931CAD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399610" y="5004197"/>
              <a:ext cx="65960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5E448C2-5114-EE9B-5266-CBA74855073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6612956" y="4557938"/>
              <a:ext cx="0" cy="2329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1FB0E63-F91C-483B-1326-9965FC67C3E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65993" y="4702289"/>
              <a:ext cx="61005" cy="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4AA1133-8775-E002-C3B6-629E229844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7C2DF1C-93E3-3286-E5ED-AF81F28919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17AE46D-194F-4BA8-5569-571079A3E45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43575" y="4671789"/>
              <a:ext cx="0" cy="3683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1AF8865-AB47-6479-1581-7F6681D50E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6242672" y="4478966"/>
              <a:ext cx="0" cy="5076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4E8F839-A854-ED67-E426-7B35EE426F7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9115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D999141-AD54-0D02-24CF-DB98D50D248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160346" y="2691788"/>
            <a:ext cx="739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49D189-0723-A9AA-303B-AF2E3E7C448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160346" y="2353623"/>
            <a:ext cx="0" cy="3405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EE775B9-C36B-12DF-2EB3-CAE303DE7F7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693544" y="2356270"/>
            <a:ext cx="47252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3FC7608-67C7-95A2-3085-B0033060B89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688374" y="2358766"/>
            <a:ext cx="0" cy="12369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918CDD9-7265-0B5B-BB70-18697F66C71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693544" y="3596801"/>
            <a:ext cx="14483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D554376-2FE0-6D81-5028-D3F5DA43E9E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54569" y="2660856"/>
            <a:ext cx="0" cy="9348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8B1673-7B52-EA88-D76D-B967C2D96DE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911759" y="2897913"/>
            <a:ext cx="63866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7D2E879-7F44-2998-1016-663AED81B80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911759" y="2406894"/>
            <a:ext cx="0" cy="4884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67E1407-F1E1-DDCB-D1B5-4F55336C655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507911" y="1734526"/>
            <a:ext cx="0" cy="15478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38C1476-6474-FAE6-325A-3755B9D2E67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07911" y="1889308"/>
            <a:ext cx="0" cy="3223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0CBADE-8FAD-DB19-C69A-2F44415470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094841" y="1652770"/>
            <a:ext cx="1" cy="7608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69E7E77-9EE5-0090-4E40-E86C53567F0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24565" y="2088061"/>
            <a:ext cx="8334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BBF0582-5418-5E65-26E0-EE3F002DBAE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29326" y="2059870"/>
            <a:ext cx="0" cy="270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F9A7FAC-0713-95EE-83BA-CA4F8F89CC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352050" y="1976762"/>
            <a:ext cx="79657" cy="83109"/>
            <a:chOff x="7274719" y="3977573"/>
            <a:chExt cx="79657" cy="83109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0FDE073-4E6B-D9BE-C0B7-9B5FD90CD8A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277100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18A6434-9292-020F-2524-A29BC9BEAA7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274719" y="4060682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D03406-714B-E479-C0D8-81899106BC6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354376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6381C3E-3931-F5CF-2B16-5A3A5B18E9E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274719" y="3977573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FF664A-175D-43F4-6069-0D4AD5C18B4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193547" y="2086951"/>
            <a:ext cx="15850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487A0AD-7126-5BFF-76C0-628DCD8186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113890" y="1976762"/>
            <a:ext cx="79657" cy="83109"/>
            <a:chOff x="7512879" y="3977573"/>
            <a:chExt cx="79657" cy="83109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598B310-7B53-AE84-4169-B9A670A3F82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512879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42B21EF-7132-086C-A375-501FBDBCD5F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512879" y="4060682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BFF7ABB-E0AD-4C71-8F9A-D8A00E8832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92536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83864B5-8703-841C-3781-2AC3610DD5D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12879" y="3977573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177AD00-E31F-51A3-0A14-2BF81A9CA0B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193506" y="2059871"/>
            <a:ext cx="0" cy="2707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60E7B8D-DAAA-1A7E-EA33-F01455A6E5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352050" y="2059963"/>
            <a:ext cx="0" cy="269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72F4096-DD09-FF25-0FC2-A22B82B2DA0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5094843" y="1976762"/>
            <a:ext cx="19047" cy="2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7CC32AA-D7C3-DD45-4345-94F4E76357A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557517" y="2408644"/>
            <a:ext cx="0" cy="12848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52711CA-3785-E0D3-408D-70634A9FEA7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508114" y="2537128"/>
            <a:ext cx="459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3274578-D9C8-7CCC-A8DF-7BA3411F52D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92371" y="3596538"/>
            <a:ext cx="5651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83F5544-92A0-D3D9-AAA1-DF80E170A98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57770" y="3359939"/>
            <a:ext cx="236714" cy="2357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7173922-5BF3-A0B1-34A0-FCEE5B5CC0A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444205" y="3085487"/>
            <a:ext cx="301577" cy="2948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A297E3-D957-CFC2-7118-4F409D1F13C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310855" y="3085487"/>
            <a:ext cx="133350" cy="13148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9959690-38B9-6E44-8256-ECF498750E0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132262" y="3035292"/>
            <a:ext cx="176212" cy="1739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77CD377-A37D-0A35-F37F-4BD91028BCB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034630" y="3037674"/>
            <a:ext cx="102394" cy="107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B485CCE-548B-0B49-4ACF-FB89C7FF0E9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958430" y="3061486"/>
            <a:ext cx="83344" cy="833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2358CD3-9604-A38F-3099-5B9CC0DC57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3696190" y="3062178"/>
            <a:ext cx="262240" cy="2731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B21484B-5CE1-6069-72D3-EE98F688BFD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696190" y="3335305"/>
            <a:ext cx="958597" cy="9575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B192492-6A90-5FF7-6E32-5AA39AF55ED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14788" y="3772302"/>
            <a:ext cx="12984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3C03F46-8F5E-C2ED-F11C-7E53EE263B6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68153" y="3622644"/>
            <a:ext cx="149485" cy="1489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FA84D4E-8208-95D2-7B88-5999AA76897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601675" y="3626635"/>
            <a:ext cx="165142" cy="1646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9439CDF-4947-881C-DEC7-DA730A4A95B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1194" y="2215968"/>
            <a:ext cx="469271" cy="410976"/>
            <a:chOff x="6573846" y="2989446"/>
            <a:chExt cx="469271" cy="410976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A2C4A66-A862-BC84-9B9D-C39A11497E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904690" y="2989446"/>
              <a:ext cx="138427" cy="13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D58A1A2-19BF-6425-A9C0-4980E36DBD1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579086" y="2989446"/>
              <a:ext cx="328314" cy="3278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6F04937-7477-54F0-123F-39AE3C81992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73846" y="3316847"/>
              <a:ext cx="84690" cy="835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CFD9811-EBC1-D6AA-B93D-84E94EDD45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02545" y="3193101"/>
              <a:ext cx="140203" cy="140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3F1342B-95FD-61C0-8ABE-E75F9EAD416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20263" y="3180145"/>
              <a:ext cx="137060" cy="1371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979DFC3-3FDA-57CD-EB83-3CF75B0A4EC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33219" y="3162427"/>
              <a:ext cx="143928" cy="144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EC5C168-7EF2-9607-F142-D368503147B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48092" y="3142792"/>
              <a:ext cx="145103" cy="1452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C6CEA2A-0B8F-F9EC-8CB2-9471F96D4B7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63429" y="3127455"/>
              <a:ext cx="146352" cy="146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7D97BE1-D5D9-AD40-A977-91D3CFCF109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81148" y="3114499"/>
              <a:ext cx="142361" cy="1424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8A4BD41-6C19-8CA2-7456-346758C4747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96485" y="3099162"/>
              <a:ext cx="147601" cy="1477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C9C481F-4A59-85DE-E9E8-CC60895F42E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809441" y="3081444"/>
              <a:ext cx="148336" cy="148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DB52C5A-86BC-1550-A677-0DB2B718112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756731" y="3134686"/>
              <a:ext cx="146526" cy="1510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599A0E9-5AF0-65F7-1B11-D82012C9871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7945954" y="2303364"/>
            <a:ext cx="1406008" cy="1113946"/>
            <a:chOff x="4496105" y="1778202"/>
            <a:chExt cx="1406008" cy="1113946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FCB296E-CA93-F88C-FA37-1A435E42437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775917" y="2793307"/>
              <a:ext cx="64313" cy="635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0F733E1-85C0-222E-F3E4-6AC9E8FA18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578836" y="1932851"/>
              <a:ext cx="159269" cy="159477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FEFEFA3-2F13-78EB-BF43-D8D7C9B5F9C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235815" y="2512694"/>
              <a:ext cx="361816" cy="3543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58E481F-EE7B-EA47-6941-C99E98AAF3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496105" y="2576384"/>
              <a:ext cx="279812" cy="2732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36AC6A9-CB08-12E8-FBC0-DD277216D2D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747871" y="1935362"/>
              <a:ext cx="154242" cy="1539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844A5C2-7EFD-8C7D-31F7-45081BA94F0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094623" y="2732407"/>
              <a:ext cx="139767" cy="1374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82473F5-5FD6-E199-BD44-ADB01010C4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938035" y="2736691"/>
              <a:ext cx="157340" cy="1554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DDB922C-B32E-8EE4-985E-238AF24871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837895" y="2790092"/>
              <a:ext cx="96476" cy="997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8F40BF6-F67C-B469-6B8E-088CC9F138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503035" y="2049608"/>
              <a:ext cx="529864" cy="5267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F6A583D1-597B-13D4-EA92-C33686BA68B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581350" y="1778202"/>
              <a:ext cx="154242" cy="1539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C58A643-8BBB-FF2C-4E41-9D8E54FB885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862591" y="1648787"/>
            <a:ext cx="6089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ADB8FDA-A12C-9578-9EB0-0E09C990FC7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5419776" y="1434419"/>
            <a:ext cx="4997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0142B85-4A8E-E29D-5AEF-D075FA79346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57916" y="959032"/>
            <a:ext cx="0" cy="3754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81D84F9-90B1-F0E7-958F-6AE75E287A3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5479335" y="751068"/>
            <a:ext cx="0" cy="2174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77DDE30-D240-328A-E4BB-CDD57988941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76954" y="959032"/>
            <a:ext cx="8096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4643011-8A4F-35C6-F364-29FFCFD987F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424595" y="966175"/>
            <a:ext cx="0" cy="2563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0499F95-F9FF-FDFA-C245-4063F92BD8F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505478" y="2662209"/>
            <a:ext cx="4512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7E94094-6759-018D-4584-129DB5032C0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507909" y="2537128"/>
            <a:ext cx="0" cy="1290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A5347C8-AB0B-5AB7-D298-F6689F43AFB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962200" y="2203139"/>
            <a:ext cx="275098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9F922C5-B264-6D0F-C360-90F39FF936F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964247" y="1521260"/>
            <a:ext cx="2730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3A64A3F-53B9-A773-CD40-47F71C75B76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700349" y="1394222"/>
            <a:ext cx="0" cy="1171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47FA5DC-DCDD-878D-2FD6-D6266142C3A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742910" y="3360259"/>
            <a:ext cx="19194" cy="193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A17C8797-4C61-0527-5667-929779C988D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68184" y="897288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878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219F74C-CCD7-E5B1-CCD9-00B9F606DA3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27121" y="971127"/>
            <a:ext cx="545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FCE723F-687A-8CBE-8935-AF4595A5DCD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48934" y="1573528"/>
            <a:ext cx="210008" cy="21817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867D995-0680-AE61-3310-C4D5EB8AE73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748792" y="1568020"/>
            <a:ext cx="220670" cy="226829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ADF1511-CAD1-B42D-083E-C5E86F59F45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48369" y="1790299"/>
            <a:ext cx="210008" cy="21817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454EC2E0-7FA5-AC21-0D43-33D2E6A5674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748227" y="1784791"/>
            <a:ext cx="220670" cy="226829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1D5E09C-01AE-660E-57A4-963A7B0295E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47804" y="2007070"/>
            <a:ext cx="210008" cy="21817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8E31051-DFF9-87FA-F578-94120FB73FB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747662" y="2001562"/>
            <a:ext cx="220670" cy="226829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520BE49-4A14-DC53-B9DB-0D36F3DC9CC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149180" y="670711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093734F-95E7-69EA-2D9A-D584AC00ACA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96234" y="670711"/>
            <a:ext cx="1529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7EBB247-FAE7-3E94-C4B9-9C8D954E5A2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683683" y="670711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70573FE-B2D7-4320-1551-E618A16E77C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836629" y="670711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3E9D69B-8B20-0B3C-52DA-60FD34AD143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683683" y="670711"/>
            <a:ext cx="1529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3D86478-2A5F-C130-EF88-B80354B10DD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5885941" y="1180788"/>
            <a:ext cx="49016" cy="192274"/>
            <a:chOff x="6706376" y="1204914"/>
            <a:chExt cx="49016" cy="192274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8253FD-65EB-1133-A072-8BC59783049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4DAFE96-D02B-C3FA-7EAC-6898E8629D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836401-D188-BAAD-86EF-0666AD3DA9C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7B0D0A0-E57C-99B7-AF7E-57DDA04A7D0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 flipH="1">
            <a:off x="6329909" y="1881661"/>
            <a:ext cx="49016" cy="192274"/>
            <a:chOff x="6706376" y="1204914"/>
            <a:chExt cx="49016" cy="192274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12EBEA1-1D45-E64D-B276-FCA203A5F1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6924A6D-1DE4-FF22-531E-C04B49CC22E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DF9F935-6F68-1312-96D1-F9269D225AC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6C8C1BF-27B3-520F-B796-21A87074662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 flipV="1">
            <a:off x="6329907" y="2823710"/>
            <a:ext cx="49016" cy="192274"/>
            <a:chOff x="6706376" y="1204914"/>
            <a:chExt cx="49016" cy="192274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81AF7BA-D94E-0233-EA8E-6915B87DFEB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4A05729-743E-9337-D988-76798A7928C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D91CDAA-D60D-6269-BE56-73F40ECD97F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5C1C215-64BB-954A-1580-804264E0E7D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911759" y="2409275"/>
            <a:ext cx="18501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A747108D-DA2A-6D40-1DAD-B6AA306F298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 flipV="1">
            <a:off x="5415769" y="2823497"/>
            <a:ext cx="49016" cy="192274"/>
            <a:chOff x="6706376" y="1204914"/>
            <a:chExt cx="49016" cy="192274"/>
          </a:xfrm>
        </p:grpSpPr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0FC06-D2F3-1EB3-4867-86B26FE00D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C7C3A73-B498-F2A1-5FB2-D186C0CC510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8ADE682-3753-238D-508F-C945F0F761B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CD25EC4-6FDF-3C52-460D-18D64576269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135379" y="2574902"/>
            <a:ext cx="1023756" cy="10204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13EF116-43B2-4578-316A-F6AA50241DD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 flipH="1">
            <a:off x="7307181" y="2997006"/>
            <a:ext cx="1359779" cy="1655532"/>
            <a:chOff x="4496105" y="1224301"/>
            <a:chExt cx="1359779" cy="1655532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78A0547-A432-7AF0-9CF8-4BD6F111A58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5576254" y="1930476"/>
              <a:ext cx="161957" cy="161746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15058149-9CBF-D6A3-8282-971576EBA1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4496396" y="2576093"/>
              <a:ext cx="24083" cy="246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71DC3550-C5CE-FA73-048B-468557DF9C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5083181" y="2733889"/>
              <a:ext cx="146911" cy="1449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115F067-916C-DB32-C449-1488F4CA7E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4941792" y="2736725"/>
              <a:ext cx="142628" cy="143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F4D07E1-38E9-7B48-F039-6BD9D4C51F9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4502226" y="1220344"/>
              <a:ext cx="1349702" cy="13576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8DA4EFBA-A064-9A9B-0A5B-1D271FCDA13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 flipH="1">
            <a:off x="5334077" y="632100"/>
            <a:ext cx="49016" cy="192274"/>
            <a:chOff x="6706376" y="1204914"/>
            <a:chExt cx="49016" cy="192274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50F5E9B-30A1-D846-85EF-FCD64DEAC7E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1E11CAE-0F16-4DEC-CD1E-BCEC3AE9D2E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D3A6A7D-5EED-3693-0D16-46324B953FC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AA8931EE-05BB-5744-DFFE-E32A50D7DCD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70939" y="897288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880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48260D-4D84-E0F8-4F53-F1055B1CC7E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981327" y="839683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876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EAF1B31-A4BB-A006-11C2-1F9877306CA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992371" y="1316278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874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61FD1C8-BC86-5508-0D2B-EC566A62BBC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379753" y="2116557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882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67F9A10-7960-07EF-B939-F59B7655837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379753" y="2517671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884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A15CB0E-CB44-2605-63E2-0FE1CAD76CC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47017" y="2511043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872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3D7C9F1-175D-C29D-8CED-021455AD8EA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191303" y="2919407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9B1B1E0-9FA2-A7D2-CFFC-FDE0F6EDA06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22303" y="2206398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E367B2B-B221-7578-B82E-3519497F2F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38272" y="1366885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A929A15F-056E-A0F7-9242-6690BAAE5C5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21577" y="1815123"/>
            <a:ext cx="4026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00C7B99-FA71-3B9E-D706-72ED1E3A1BE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31685" y="2085987"/>
            <a:ext cx="56645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F5648-7B04-1BDE-4650-B50CC413A9C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 flipV="1">
            <a:off x="5334405" y="1575034"/>
            <a:ext cx="49016" cy="192274"/>
            <a:chOff x="6706376" y="1204914"/>
            <a:chExt cx="49016" cy="19227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0F9E9F-926A-F9DC-8D08-CA3F802BC03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8346A2-3F89-2092-426A-2232DA4360D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F0EAB5B-6C35-70F7-CEB9-425A5DD10E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D2367B6-8671-6542-D88C-FF901444ED1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89661" y="4024027"/>
            <a:ext cx="6399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ROOF GARDEN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A71B0-387F-75BA-0E6B-4BEC96D2238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8849809">
            <a:off x="7974118" y="3288360"/>
            <a:ext cx="6399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ROOF GARDEN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AC6C91C-27E7-635A-4248-65FCCDF04FE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89250" y="2468787"/>
            <a:ext cx="59243" cy="153472"/>
            <a:chOff x="7903760" y="2264304"/>
            <a:chExt cx="59243" cy="153472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4985A44-5670-CB6F-8B83-C27A07B9CF4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905874" y="2360878"/>
              <a:ext cx="55192" cy="568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EE3DB8-6AD5-D26B-7147-3E16C5E4CE5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7932001" y="2328794"/>
              <a:ext cx="31002" cy="329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34B67C0-5113-6724-6639-EDA0080C125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920445" y="2279501"/>
              <a:ext cx="11556" cy="492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A43E8D5-C939-7475-8B03-65498D9F19E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7903760" y="2264304"/>
              <a:ext cx="13931" cy="148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7B87400-F62B-7455-8C13-9BFFCFCF7DF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816049" flipV="1">
            <a:off x="6267062" y="1574681"/>
            <a:ext cx="68854" cy="146221"/>
            <a:chOff x="7846524" y="1598456"/>
            <a:chExt cx="68854" cy="146221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E13CC00-EB6F-6D84-1365-222621E8CE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858249" y="1687779"/>
              <a:ext cx="55192" cy="568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A3E6D77-AC7C-4F7E-F476-0DAD07F07E7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7884376" y="1655695"/>
              <a:ext cx="31002" cy="329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19AA3FF-33A6-B7EA-C311-4A48790BFB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872820" y="1606402"/>
              <a:ext cx="11556" cy="492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82E7DF0-1517-18F8-3C56-69C3743BCE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16049" flipV="1">
              <a:off x="7864299" y="1580681"/>
              <a:ext cx="0" cy="355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D3A1C96-C310-4F64-7023-046644130B2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492843" y="2318124"/>
            <a:ext cx="658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77FBE46-0099-675F-00BD-737A0A3757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492042" y="2318124"/>
            <a:ext cx="0" cy="909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8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house&#10;&#10;Description automatically generated">
            <a:extLst>
              <a:ext uri="{FF2B5EF4-FFF2-40B4-BE49-F238E27FC236}">
                <a16:creationId xmlns:a16="http://schemas.microsoft.com/office/drawing/2014/main" id="{DB05719A-E434-959D-B05F-E73D312C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3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77287581-E750-96CC-7789-B7BE2ADBA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37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E7B01E09-EBF2-E4F6-D90F-7100C9E6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1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house&#10;&#10;Description automatically generated">
            <a:extLst>
              <a:ext uri="{FF2B5EF4-FFF2-40B4-BE49-F238E27FC236}">
                <a16:creationId xmlns:a16="http://schemas.microsoft.com/office/drawing/2014/main" id="{D3C5B7C1-AE18-7D2B-CEC1-B4C70FB36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79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house&#10;&#10;Description automatically generated">
            <a:extLst>
              <a:ext uri="{FF2B5EF4-FFF2-40B4-BE49-F238E27FC236}">
                <a16:creationId xmlns:a16="http://schemas.microsoft.com/office/drawing/2014/main" id="{D3C5B7C1-AE18-7D2B-CEC1-B4C70FB364F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48890D-A917-BC5A-8C61-733F9173949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060536" y="1103300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76E153-C5D3-6C40-A7B7-F950923F665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926893" y="1183657"/>
            <a:ext cx="10662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9A7A2-4D3C-469E-B320-23965B8694F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26893" y="1186038"/>
            <a:ext cx="0" cy="8977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1BC908-ADDD-7DAC-B5A6-33D2D254204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5584912" y="2079009"/>
            <a:ext cx="0" cy="881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EF0896-FB14-73A4-5871-B16EF609CB5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35716" y="2079009"/>
            <a:ext cx="4919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163855-4B3D-576F-ECCB-38287B97C72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37038" y="1867007"/>
            <a:ext cx="0" cy="2143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F2B960-54B2-39E9-1B83-B21A6A8FA81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027029" y="1949375"/>
            <a:ext cx="1519" cy="7130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15B179-04C3-5DBE-94E3-93F862F7E3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810337" y="2662416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8384A-81AD-8699-0589-0ACDF59329A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12718" y="2002808"/>
            <a:ext cx="0" cy="666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FEE053-0B40-359C-56C4-55FAA85A138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5810337" y="2002808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D5F85E-4A07-008F-76D8-A0ADDFA4CB4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926893" y="1626566"/>
            <a:ext cx="5667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ED2BD-2193-61BA-F015-63FACC47305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488868" y="1655144"/>
            <a:ext cx="0" cy="2118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5FE0B8-CFD9-2FBE-CDA2-0D1188D8E7C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588881" y="1750394"/>
            <a:ext cx="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C7D5D4-2491-1350-EEAD-719C766C760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5662700" y="1811514"/>
            <a:ext cx="3333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5B81D9-CD87-DD89-50E4-7F0182C4120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625392" y="1766953"/>
            <a:ext cx="42863" cy="413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AA8B96-4BA2-65F6-910C-7BB6A6E7911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993109" y="1183653"/>
            <a:ext cx="1010734" cy="640550"/>
            <a:chOff x="5719762" y="4666713"/>
            <a:chExt cx="1010734" cy="66878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BBCC15-A48D-1B6E-BA47-82D262887BC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722143" y="4689076"/>
              <a:ext cx="0" cy="1982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9223D7-0748-1523-9D6B-F9CC253F76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60617" y="5334000"/>
              <a:ext cx="96987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AD0FE9-2B12-7A72-44D1-1898DFA1891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29413" y="4666937"/>
              <a:ext cx="0" cy="668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C4C8CA-9661-70E1-6B0B-3928631C8C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66936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044F27-5768-F6A6-6F48-D766289DF37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66817"/>
              <a:ext cx="0" cy="59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829407-39E4-643B-A52A-ADB9E51258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005956" y="4726571"/>
              <a:ext cx="4797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E5874F-20BF-7370-EE67-CC33B7B69DA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05511" y="4666817"/>
              <a:ext cx="0" cy="59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EB193C-EA05-8CA7-BB53-CFAE588AF21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65594" y="4666713"/>
              <a:ext cx="23991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3FC702-D3AB-A3E4-6A69-91D480176B5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65594" y="4666817"/>
              <a:ext cx="0" cy="6686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6C35E0-CAF6-7E68-149B-E4DDCE5742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44244" y="4729057"/>
              <a:ext cx="0" cy="6024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6187C3-7E1E-41EC-AF45-BE756E8E814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19762" y="4686592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6541F9-D820-7169-71C1-61CB60EADB7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22946" y="4887342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0ED947-794D-8A12-B534-7CCDA91E4A2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090891" flipH="1">
            <a:off x="6277124" y="1797177"/>
            <a:ext cx="557178" cy="552231"/>
            <a:chOff x="7923229" y="3447837"/>
            <a:chExt cx="692102" cy="68595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C90C6A3-9385-BDDA-D2DF-FD45DEAE75A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0891">
              <a:off x="8177175" y="3883692"/>
              <a:ext cx="45973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2741B9C-64B8-BD5C-FED2-731F92915CE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475277" y="3489608"/>
              <a:ext cx="0" cy="2801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639A628-E1FE-BF0F-29E8-C7F6D3B566A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0891" flipH="1">
              <a:off x="7882751" y="3734914"/>
              <a:ext cx="57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8336CB1-9CC2-6BDB-E2AC-CE1403B033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0891" flipV="1">
              <a:off x="8060863" y="3897968"/>
              <a:ext cx="442" cy="2757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D77A3C-6D5D-E3D9-5065-D2D979EA692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60313" y="4110242"/>
              <a:ext cx="22763" cy="235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93C1C57-4EDD-AC7B-CAA1-B78268F0456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12900" y="4035883"/>
              <a:ext cx="74346" cy="748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08DBA1D-F966-87E6-E4B1-16C6A0A135E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23653" y="3772821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1F2823B-684B-C48D-4723-80240438AF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42703" y="3753771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AC456E7-E1E4-D1B3-638B-821E18A624A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61753" y="3734721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BCBBC55-FF3E-E063-6354-91717CC32B5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81090" y="3711202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D30790-8F0B-D4C6-559C-3CD18E87094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00141" y="3692150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1A5D602-045B-D143-680D-A45D3617447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21290" y="3675188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747A5-4F34-A4AB-7BF2-565A20668B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40341" y="3656136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EC4CF07-4626-C0F2-1DB5-46D89563E63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59391" y="3637084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4BB18D2-B295-47D2-5829-AD730564E78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201906" y="3706506"/>
              <a:ext cx="190716" cy="1879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33445E8-61CC-8701-96BE-1D96F7CD0AA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77449" y="2647396"/>
            <a:ext cx="644" cy="2005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A2056A-54C1-32F9-B7FB-E422D5F5C05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1689" y="2647551"/>
            <a:ext cx="620" cy="1930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8CD5E80-8E14-CFD1-4779-74162D08F5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159144" y="2643651"/>
            <a:ext cx="470450" cy="197582"/>
            <a:chOff x="7141134" y="3628800"/>
            <a:chExt cx="470450" cy="19758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2B3118-0ACA-B5BD-69D9-78873775C9A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152396" y="3825814"/>
              <a:ext cx="4591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8E41C6B-BA22-FE99-5170-30F360A774A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141134" y="3629371"/>
              <a:ext cx="4704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59F0E91-0C4A-871D-EE5F-B8B171DEB5E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7148846" y="3629371"/>
              <a:ext cx="0" cy="916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C02787F-DE98-DB31-5D09-C38F1C5FD6B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332031" y="3632719"/>
              <a:ext cx="611" cy="190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BD1D7E0-006D-1C96-227B-9FE47DD9DE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351342" y="3633438"/>
              <a:ext cx="608" cy="1893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6E5A3B-BF36-595B-F922-2D80C10CD1A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370657" y="3635324"/>
              <a:ext cx="602" cy="1874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FFA187F-9ECB-4FD6-C11E-77A5CBF9A82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14345" y="3628800"/>
              <a:ext cx="623" cy="1937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307097-E1AA-6504-6120-18534299225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57728" y="3629426"/>
              <a:ext cx="620" cy="1929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FFAD38-B1D7-15BB-089B-4090681D8AA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79418" y="3629426"/>
              <a:ext cx="620" cy="1929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57E9394-A175-BC86-CB9E-E32BC533656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305759" y="3721294"/>
              <a:ext cx="20001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81FFE7-A6EC-36C1-B146-F5880EC75D2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148669" y="3799898"/>
              <a:ext cx="9014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DEAB68D-CDD1-695F-599C-F828096BE90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150891" y="3805197"/>
              <a:ext cx="0" cy="211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32027EA-9193-94DD-06EE-2F45E4FF38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7220285" y="3629373"/>
              <a:ext cx="0" cy="916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995D387-9FA1-FB2E-0BB2-C223534AF89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143381" y="3721294"/>
              <a:ext cx="8057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A6D73F-81A6-131C-4779-770ECD067EF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810337" y="2440166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9315924-2528-43D7-175D-34EB7FE1C90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809810" y="2227440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BBD807-8E95-524C-F954-4CEC00DE5FB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6158125" y="2579024"/>
            <a:ext cx="893020" cy="614288"/>
            <a:chOff x="5743575" y="4671789"/>
            <a:chExt cx="985839" cy="66221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4FE1B1-6373-03AF-F804-D6C783939E9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43575" y="5040157"/>
              <a:ext cx="0" cy="2938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C6F9FEE-E0E7-A74B-9F73-449FB66E9E0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17C1183-FACF-5698-8AF2-6A4002FA45D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399610" y="5004197"/>
              <a:ext cx="65960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6EEE424-F563-8CA4-8100-D1A5C067BB6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6612956" y="4557938"/>
              <a:ext cx="0" cy="2329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A1B73B1-5E91-F8E3-04CD-A19A72DACA4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65993" y="4702289"/>
              <a:ext cx="61005" cy="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468982F-FC73-CDA8-41FB-7723A14DE1C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9074489-BFD5-063D-CD47-953F1826C1F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A40BCF3-968D-F267-F151-055AC92C52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43575" y="4671789"/>
              <a:ext cx="0" cy="3683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5B61D5E-AE7A-A415-8C20-7FE8C1F59FF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6242672" y="4478966"/>
              <a:ext cx="0" cy="5076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71921B0-A4C2-6BE1-B3B9-36E71CDC617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9115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EE7549C-7B2F-91DE-330F-705C1479BF7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24648" y="3124377"/>
            <a:ext cx="739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28C71BA-3FF9-967D-0902-0220D4D59AF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24648" y="2786212"/>
            <a:ext cx="0" cy="3405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B9CB2B2-5669-F2D3-CD9D-195E6A6B64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757846" y="2788859"/>
            <a:ext cx="47252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F08470A-9196-653E-FC42-73F10D12893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976061" y="3330502"/>
            <a:ext cx="63866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D4978D7-2AE2-E28B-D42A-52B68626F7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976061" y="2839483"/>
            <a:ext cx="0" cy="4884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20FEAB9-2364-59E5-3993-569CD867021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584913" y="2167115"/>
            <a:ext cx="0" cy="15478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9F0770-EAA6-9928-7D56-30189377C41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84913" y="2321897"/>
            <a:ext cx="0" cy="3223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00452CE-DB6A-E488-349A-1CA431B50A0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59143" y="2085359"/>
            <a:ext cx="1" cy="7608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440C143-711E-A6B0-C790-17766850589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88867" y="2520650"/>
            <a:ext cx="8334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67769B3-1241-136D-B907-2E4D8DCA2E6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93628" y="2492459"/>
            <a:ext cx="0" cy="270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1EA5798-F1E1-1266-8BAC-15EE75BB7D5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416352" y="2409351"/>
            <a:ext cx="79657" cy="83109"/>
            <a:chOff x="7274719" y="3977573"/>
            <a:chExt cx="79657" cy="83109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34A722-FF17-F180-ED78-037E04D3FA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277100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6BF2F0C-B04B-401B-BCA9-6C2508E7D77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274719" y="4060682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F825C9C-BEA1-CB2D-7A69-35EF5D5D6EF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354376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F54BC2-1F27-D97A-616B-02BDD43C179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274719" y="3977573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0027CF5-E0AE-B1B7-713B-E64991D4246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257849" y="2519540"/>
            <a:ext cx="15850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A375DCE-4F3F-F547-359E-323F4A090B9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178192" y="2409351"/>
            <a:ext cx="79657" cy="83109"/>
            <a:chOff x="7512879" y="3977573"/>
            <a:chExt cx="79657" cy="83109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47D8954-3386-39FF-F700-58FBAD21AC8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512879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3DAF794-6D37-A2D2-569D-9A2BC259D08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512879" y="4060682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41425CB-F553-AF3B-C6A4-2A86C190033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92536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B55F7F8-8ACE-D7D5-DBEF-9DA8C5C4CFB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12879" y="3977573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5A5D6B2-F809-833D-17A1-0682BDFCE69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257808" y="2492460"/>
            <a:ext cx="0" cy="2707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68EEDC6-B79C-8103-50AC-CDD08C5F0BE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416352" y="2492552"/>
            <a:ext cx="0" cy="269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3BF4AD8-9CC5-1354-AAFA-73CB22329EF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5159145" y="2409351"/>
            <a:ext cx="19047" cy="2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DB4405-BBB0-20D2-48E0-569C354E7AA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621819" y="2841233"/>
            <a:ext cx="0" cy="12848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7D3294E-5013-C829-97BF-AFCB62630FA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572416" y="2969717"/>
            <a:ext cx="459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BA61C6B-55D8-788B-331A-8B84E830D49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752049" y="2786212"/>
            <a:ext cx="4101" cy="54150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B13C52F-13DE-D760-2F31-AC2D81A3C7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617111" y="3332476"/>
            <a:ext cx="13731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8A2C50E-2F5F-23EC-530F-AA11324FB24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926893" y="2081376"/>
            <a:ext cx="6089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F6DCF74-255C-56C5-7065-9CBE6D4E11A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5484078" y="1867008"/>
            <a:ext cx="4997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74C7A5D-B9D0-294B-B41F-6B59D49E7CD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622218" y="1391621"/>
            <a:ext cx="0" cy="3754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7C568B4-9D66-4459-1C38-9624D5527FE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5543637" y="1183657"/>
            <a:ext cx="0" cy="2174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DA3ACBB-604A-6AED-8DC6-C9BF764AD22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41256" y="1391621"/>
            <a:ext cx="8096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48C15B4-B278-1D98-AA72-B727BFE28A1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488897" y="1398764"/>
            <a:ext cx="0" cy="2563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5C8C0E0-DA3A-51EE-D8A3-38468320751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569780" y="3090036"/>
            <a:ext cx="4512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3F1E2A8-3A4C-EB7F-CA3D-970DC53103D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572211" y="2972098"/>
            <a:ext cx="0" cy="1139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AE68324-FB89-F0BB-F7CA-343FC8C3DE5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026502" y="2635728"/>
            <a:ext cx="275098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530496A-EA17-0737-B878-45E4E3C8ABF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028549" y="1953849"/>
            <a:ext cx="2730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98D5FD0-5C01-AB1E-884C-64670F514BF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764651" y="1826811"/>
            <a:ext cx="0" cy="1171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5E41F5A-9261-7A29-D8D9-80E3E77FD14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132486" y="1329877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878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2532DE-752C-04D3-0042-9F9546A60BC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91423" y="1403716"/>
            <a:ext cx="545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DB0AE3E-C987-16CA-1517-1E515F9D88E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13236" y="2006117"/>
            <a:ext cx="210008" cy="21817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1C800AA-CC73-6004-FC16-17A5A475B3B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13094" y="2000609"/>
            <a:ext cx="220670" cy="226829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1FB9A96-2FC9-05D5-600A-1E58CE70F17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12671" y="2222888"/>
            <a:ext cx="210008" cy="21817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A5BB3A9-3208-658B-6233-0FC81BB26A4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12529" y="2217380"/>
            <a:ext cx="220670" cy="226829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67C3381-0017-A054-B906-6A3BA7FEFA2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12106" y="2439659"/>
            <a:ext cx="210008" cy="21817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0315A2A-6CF7-BC4E-28B0-86FFE6745D9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11964" y="2434151"/>
            <a:ext cx="220670" cy="226829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2DA2E59-08B0-E4F5-B10A-448A5FD052D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213482" y="1103300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B92EEEE-C1CA-7E98-2CD4-FF2776E4423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60536" y="1103300"/>
            <a:ext cx="1529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8F8586C-A3B3-E2B7-9E0F-4DCD0B4296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747985" y="1103300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3FB2B03-D7D3-94A4-3612-034E0323E90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900931" y="1103300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511A2E0-FB18-3F4E-026F-A94001DF424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47985" y="1103300"/>
            <a:ext cx="1529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0C8B4BF-0B6E-99B7-41F9-F0C827C9AC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5950243" y="1613377"/>
            <a:ext cx="49016" cy="192274"/>
            <a:chOff x="6706376" y="1204914"/>
            <a:chExt cx="49016" cy="192274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575A0FE-FF21-0C35-66DA-24BBA40EBD0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515B266-5642-EF9A-93D3-238ACAACD0A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F0762EC-7AE6-9038-F5EF-74BD00DDAC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9815037-19CD-4945-8FA2-FD17C14752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 flipH="1">
            <a:off x="6394211" y="2314250"/>
            <a:ext cx="49016" cy="192274"/>
            <a:chOff x="6706376" y="1204914"/>
            <a:chExt cx="49016" cy="192274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AAE4B7A-AE3F-0936-C4A1-D8105623633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7B379A5-1E7B-EEE0-4BD6-5E9303B3D47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DB95CBE-0E57-23D6-7428-71E04B26227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FDDB4FC-3075-49A8-1CFF-B8B51181BF4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 flipV="1">
            <a:off x="6394209" y="3256299"/>
            <a:ext cx="49016" cy="192274"/>
            <a:chOff x="6706376" y="1204914"/>
            <a:chExt cx="49016" cy="192274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05E5FEE-035B-9450-A357-A28E9E36491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CC6C7C-8FFF-1F13-6345-52F7EC3D142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DB6E5F5-20BD-3886-B230-89F238989B2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C291B38-0212-8879-2999-54E1C3ABA4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976061" y="2841864"/>
            <a:ext cx="18501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00FA76E-75A5-2E2A-62EF-0E2FA8C4414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 flipV="1">
            <a:off x="5480071" y="3256086"/>
            <a:ext cx="49016" cy="192274"/>
            <a:chOff x="6706376" y="1204914"/>
            <a:chExt cx="49016" cy="192274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2CBEFFD-B041-362A-7978-737C063B659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31A2F92-D392-036D-5C83-E1D4A1E6918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B0FEF03-B02E-9B62-EBB8-76F01410F40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AAE1DA7-80FC-902B-D56A-8570DF591F7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 flipH="1">
            <a:off x="5398379" y="1064689"/>
            <a:ext cx="49016" cy="192274"/>
            <a:chOff x="6706376" y="1204914"/>
            <a:chExt cx="49016" cy="192274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02688FC-8470-6094-A865-3FA7D19B7B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49CC0EC-D45E-F82C-5AC7-A4AC94BE37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545274B-9B31-A375-6B61-FB7EF5F075E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CD971BE-3FEB-5CD3-F891-A2E4642E2E5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35241" y="1329877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949612-038E-CE3D-5379-A346D1F5CB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45629" y="127227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876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E9EADD4-DADC-4768-4B6D-B86B58470E5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56673" y="1748867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02CBEAF-B544-9FCE-F28A-AF3ACCBB4F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44055" y="2549146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882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A6871AF-34D2-59B2-E601-C9600C36BFF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44055" y="2950260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884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A749D60-86B9-C9DE-16D3-059E68D3B3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11319" y="294363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930BC28-ACB4-94E5-AAA5-EC339234B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342273" y="2961670"/>
            <a:ext cx="69442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4093628-E193-EE1C-C740-BFC7FF7D5D3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76348" y="1824640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710984F-814D-8727-3F70-7A0DD10D5E5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97753" y="2250018"/>
            <a:ext cx="4026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185133E-A003-A98D-9EA4-0609B370008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6088" y="2642833"/>
            <a:ext cx="69442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A7410C0-84E0-FF23-85F6-53B97658978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13425" y="2498423"/>
            <a:ext cx="56645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5C70744-D36E-8760-366E-0036A624F2F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621905" y="3088467"/>
            <a:ext cx="0" cy="2392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4E6AF82-1E46-B5F0-B1EA-98D6CFCEE0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 flipV="1">
            <a:off x="5395419" y="2009609"/>
            <a:ext cx="49016" cy="192274"/>
            <a:chOff x="6706376" y="1204914"/>
            <a:chExt cx="49016" cy="192274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DC5E362-798B-6428-9825-3B67AC2DCE6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6E61DF7-21A0-CA21-5FAD-D43C7A588D6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717EB5C-846C-F5AC-531B-D20ECBA4654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B1B0C34-21EF-95B6-31D1-8958B23A841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816049" flipV="1">
            <a:off x="6337308" y="2007726"/>
            <a:ext cx="68854" cy="146221"/>
            <a:chOff x="7846524" y="1598456"/>
            <a:chExt cx="68854" cy="146221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0E1C2D9-CE37-AA80-9F21-E0FF1470FCC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858249" y="1687779"/>
              <a:ext cx="55192" cy="568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243E6E6-34A3-640A-E7B3-4D333638CCB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7884376" y="1655695"/>
              <a:ext cx="31002" cy="329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DEEE00B-6337-502F-61AA-E44BC3B00BD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872820" y="1606402"/>
              <a:ext cx="11556" cy="492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A021E04-0068-007A-9866-9AA0452670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16049" flipV="1">
              <a:off x="7864299" y="1580681"/>
              <a:ext cx="0" cy="3554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04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4A758A18-C423-0E55-2A1F-1FC3AAA49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4A758A18-C423-0E55-2A1F-1FC3AAA49A8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342EF90-51F4-79A6-6B94-69E320C3007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370935" y="3692737"/>
            <a:ext cx="2256609" cy="748371"/>
            <a:chOff x="2230419" y="4890145"/>
            <a:chExt cx="2513031" cy="960586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CCA3449D-FCC7-6642-D440-D1747CA6347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77100" y="5117972"/>
              <a:ext cx="0" cy="1929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E373DF3-7CBA-C7B0-B00C-B7345D81BC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70548" y="4894220"/>
              <a:ext cx="0" cy="2237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8DBB5B1C-B5B0-E11D-A8F5-6185E58EF52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378869" y="5124084"/>
              <a:ext cx="28902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102247B-F110-83C5-FC5D-97D485ECBE0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2230420" y="5308899"/>
              <a:ext cx="1404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3E839B4-03AB-0851-AA86-3B122C1815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230419" y="5310936"/>
              <a:ext cx="0" cy="5397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96802FAB-E14A-B0EA-5B54-1CB38163C99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2235724" y="5850731"/>
              <a:ext cx="159067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6719C7FB-96D8-3229-3B4D-9BD64810DF9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812380" y="5850731"/>
              <a:ext cx="9310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0017136D-0D37-7615-6143-7C6E0EF3D2F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741323" y="5310936"/>
              <a:ext cx="0" cy="5397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80C41F6-88F7-0619-BB61-1335DE8925E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600828" y="5307880"/>
              <a:ext cx="1404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68B0EC87-1F11-23F0-AAA5-F8628495689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601063" y="4924516"/>
              <a:ext cx="0" cy="3864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EB43011-D47C-7766-948E-6F3E3F991F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791811" y="4890145"/>
              <a:ext cx="0" cy="2890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DD47594-66B5-834F-6BDA-03DE3664050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3788275" y="4894220"/>
              <a:ext cx="5275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00C3EFB-8500-8EDC-10E6-AFE8C6F7326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92527" y="4894156"/>
              <a:ext cx="0" cy="2850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74BDD5D0-7205-F606-E5CD-EB54B53A8B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25737" y="4896975"/>
              <a:ext cx="57209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43C053E-CA4C-0CD6-8239-0C698A35341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723185" y="631825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6DE4A87-CCF0-D61F-B74D-CE7C52EFC52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589542" y="712182"/>
            <a:ext cx="10662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5F8B7AFE-9559-B76E-3372-178156E270C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589542" y="714563"/>
            <a:ext cx="0" cy="8977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C73DBA4-B2D6-40C1-E366-DFCBE6E440B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5234861" y="1607534"/>
            <a:ext cx="0" cy="881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C6D2DB5F-A2D8-04C7-FA00-E34D1407E12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98365" y="1607534"/>
            <a:ext cx="364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BE26A743-2DF0-2B5F-6E6A-D33EE334FEC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99687" y="1395532"/>
            <a:ext cx="0" cy="2143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C773F0-1761-1294-2584-2D5706EEE27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689678" y="1477900"/>
            <a:ext cx="1519" cy="7130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30C1895-A5ED-B2E5-3D39-F2377D71D44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472986" y="2190941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88BAFD6F-CC83-2741-2175-5A3584AC8DD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475367" y="1531333"/>
            <a:ext cx="0" cy="666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9B581915-F7F6-990B-5675-2B03D98E4F4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5472986" y="1531333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87793E1-5218-1C46-EE20-C7CDDAB47A7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591924" y="1161444"/>
            <a:ext cx="5643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AB1B6EBF-4B6E-AED6-1581-6C44A660DB8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151517" y="1183669"/>
            <a:ext cx="0" cy="2118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6A8D80AD-8266-27FA-3693-E2FD077A6A4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251530" y="1278919"/>
            <a:ext cx="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9C49B13-6756-1130-3140-BA87BA084A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5325349" y="1333689"/>
            <a:ext cx="3333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F13A17A8-D1DE-0B57-059A-EE002803F1B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84866" y="1292303"/>
            <a:ext cx="42863" cy="413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973E21C4-941A-9EAD-819D-7BD2EB1CA14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655758" y="712178"/>
            <a:ext cx="1010734" cy="640550"/>
            <a:chOff x="5719762" y="4666713"/>
            <a:chExt cx="1010734" cy="668785"/>
          </a:xfrm>
        </p:grpSpPr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9168FC0-2EF3-A8EB-4D66-205B3AF29A2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722143" y="4689076"/>
              <a:ext cx="0" cy="1982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474BF4A2-1EDE-77CA-5683-CDE8B5916A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60617" y="5334000"/>
              <a:ext cx="96987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A04B1DD-F292-4064-D47A-CB4E04C7721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29413" y="4666937"/>
              <a:ext cx="0" cy="668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514F5E83-A437-E1D7-D132-D0E6839807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66936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32A833FA-8AC1-810E-7EF9-216B08FA7D6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66817"/>
              <a:ext cx="0" cy="59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13F40689-57F8-C90B-E479-AA990FFFC73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005956" y="4726571"/>
              <a:ext cx="4797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5A094AAF-C8C2-5ED3-B562-EBF00EAA9DB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05511" y="4666817"/>
              <a:ext cx="0" cy="59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39931C5-A642-C622-6C04-D23FDCFC004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65594" y="4666713"/>
              <a:ext cx="23991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BA98AED-F1C2-9D1E-18FB-BF052EC1A1A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65594" y="4666817"/>
              <a:ext cx="0" cy="6686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A1F8EAA7-3761-51CF-279F-4CD83B21023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44244" y="4729057"/>
              <a:ext cx="0" cy="6024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2E908C70-9335-9086-B19E-A1C5499CAB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19762" y="4686592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B4633E80-05F5-00A8-AA4D-C1B5215AF92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22946" y="4887342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6B56E14A-0342-DA89-22EA-761194FD886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090891" flipH="1">
            <a:off x="5939773" y="1325702"/>
            <a:ext cx="557178" cy="552231"/>
            <a:chOff x="7923229" y="3447837"/>
            <a:chExt cx="692102" cy="685958"/>
          </a:xfrm>
        </p:grpSpPr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459479FD-7FA4-2DEE-98E8-F66A3240B75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0891">
              <a:off x="8177175" y="3883692"/>
              <a:ext cx="45973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97626DA2-8D10-ACFE-48F3-7B34E22D99D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475277" y="3489608"/>
              <a:ext cx="0" cy="2801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7A38947-29F6-66E2-3B97-821DEC3356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0891" flipH="1">
              <a:off x="7882751" y="3734914"/>
              <a:ext cx="57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9CE40FA-375B-1081-1D21-FED8C31CAD4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0891" flipV="1">
              <a:off x="8060863" y="3897968"/>
              <a:ext cx="442" cy="2757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076E45F-DD25-CC7F-40D9-0ED44AA30FA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60313" y="4110242"/>
              <a:ext cx="22763" cy="235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8BAD3D17-E5C4-1FD0-8B83-1F47D6645F9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12900" y="4035883"/>
              <a:ext cx="74346" cy="748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993A644-C2E5-4631-6290-F0EEB77AAE3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23653" y="3772821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334584D0-BEA2-0B0E-30A7-F881561EC3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42703" y="3753771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204C33DD-C67F-2A8E-3B52-A59756DA3BA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61753" y="3734721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D99154C1-7087-4315-4920-E56E395EBAE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81090" y="3711202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79C567D-3C85-7DD6-C2B5-1C94C37C13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00141" y="3692150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BC5AD1F-45BF-7332-7FD9-20F8240B225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21290" y="3675188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3B4ED4EF-67D3-AB9F-2290-20915FFF96C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40341" y="3656136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49DDE35-E001-C076-072D-DF91983C74E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59391" y="3637084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50C95838-86E0-1826-F23D-7FB57605A30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201906" y="3706506"/>
              <a:ext cx="190716" cy="1879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85589361-B29B-BBE0-EB5F-E119EB6D26A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040098" y="2175921"/>
            <a:ext cx="644" cy="2005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A40891AE-2E1A-CF10-1C39-5556EA775BC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94338" y="2176076"/>
            <a:ext cx="620" cy="1930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54EE72E7-83ED-C7D7-79F7-B4823C84535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4821793" y="2172176"/>
            <a:ext cx="470450" cy="197582"/>
            <a:chOff x="7141134" y="3628800"/>
            <a:chExt cx="470450" cy="197582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A78DF2A8-83A5-CE52-EAD5-1561CE0F87D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152396" y="3825814"/>
              <a:ext cx="4591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B957ED9-DCDD-8440-8690-AF8F5FD131C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141134" y="3629371"/>
              <a:ext cx="4704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9D80AE2-D57C-D575-5F79-3756716C463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7148846" y="3629371"/>
              <a:ext cx="0" cy="916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66B280C8-F381-586A-4400-71FAD5E55AA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332031" y="3632719"/>
              <a:ext cx="611" cy="190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2D73B4F-3AD9-2E41-8D6B-9A6C2FA7E1D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351342" y="3633438"/>
              <a:ext cx="608" cy="1893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B833248-8DAC-1F0E-0940-D562A29B07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370657" y="3635324"/>
              <a:ext cx="602" cy="1874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6CB77C2F-F6E8-AD29-3A20-2B7A0D627F5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14345" y="3628800"/>
              <a:ext cx="623" cy="1937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A04A7B59-9FBE-EF66-4BF1-61E8018746A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57728" y="3629426"/>
              <a:ext cx="620" cy="1929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3F78F785-8712-F147-CA4D-66B7B9062FB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79418" y="3629426"/>
              <a:ext cx="620" cy="1929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54CA943-3F01-F13A-48FA-2C31759A0C5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305759" y="3721294"/>
              <a:ext cx="20001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97BE626F-9804-AB75-5EA5-EA8BBA793CC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148669" y="3799898"/>
              <a:ext cx="9014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C37E94F-8D77-89B6-0202-20BA08319A6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150891" y="3805197"/>
              <a:ext cx="0" cy="211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0A5D0EDD-C29C-97D3-48CC-69E8794C11F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472986" y="1968691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365A624C-9906-29FC-9C29-026A5DD3692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472459" y="1755965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8FBF1E88-E2CA-EB00-B8C9-2AC4544C66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5820774" y="2107549"/>
            <a:ext cx="893020" cy="614288"/>
            <a:chOff x="5743575" y="4671789"/>
            <a:chExt cx="985839" cy="662211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0AD1DB6-B827-0B36-4DA0-6AE4C0ADB85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43575" y="5040157"/>
              <a:ext cx="0" cy="2938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A7853E58-32E9-D607-D027-3C032B6A26A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F33A642-B166-079F-31B2-563256A8264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399610" y="5004197"/>
              <a:ext cx="65960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97DD4B5-3444-DEC6-2CD9-C27C12903E2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6612956" y="4557938"/>
              <a:ext cx="0" cy="2329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C66AD9D-0C4D-903D-6D2C-5042DC8B3DA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65993" y="4702289"/>
              <a:ext cx="61005" cy="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5CF5FC3D-6988-3A11-C299-4AAA179ADD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6D72547-5019-78E7-B752-12A2028469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BB737606-DE47-F0B3-E710-5E5B423CB91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43575" y="4671789"/>
              <a:ext cx="0" cy="3683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2A5BEA77-CF3B-59A1-0CFE-FE3924AE23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6242672" y="4478966"/>
              <a:ext cx="0" cy="5076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FDAD3CD-1ED6-28CE-83F6-31059B14376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9115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F0920EFC-7D9E-9B00-4D10-5A20CE16C18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87297" y="2652902"/>
            <a:ext cx="739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A14ACDE0-DCF8-A1E6-535C-C788BEA8100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87297" y="2314737"/>
            <a:ext cx="0" cy="3405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20E7C344-0055-1815-6264-215BCC6D4EE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420495" y="2317384"/>
            <a:ext cx="47252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71CE5D47-29B9-5237-9F12-C43D6F6A41B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21675" y="2319880"/>
            <a:ext cx="0" cy="12580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8D096C7F-BCBB-F6A0-EF8A-434D043BB77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20495" y="3576965"/>
            <a:ext cx="14483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89317E-5A54-D06C-C39E-40035B7CC91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75170" y="2621970"/>
            <a:ext cx="0" cy="9559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C4FEBA74-D907-C68F-EA51-A91D12A4EA5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638710" y="2859027"/>
            <a:ext cx="63866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860BF8DA-CA7E-0BD1-1E38-3718BA9FDB1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638710" y="2368008"/>
            <a:ext cx="0" cy="4884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D1A56E86-E544-5E8C-4283-A8EE4395179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234862" y="1695640"/>
            <a:ext cx="0" cy="15478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7A6FD54D-8B48-28AD-5F3D-67AC2B02DE6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34862" y="1850422"/>
            <a:ext cx="0" cy="3223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199A1F98-8C16-796A-EE54-242164E0DF5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821792" y="1613884"/>
            <a:ext cx="1" cy="7608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831BA1C7-720F-4AA6-E94F-B15F1F10535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51516" y="2049175"/>
            <a:ext cx="8334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AD109A3-7953-6674-AF55-EFAFFA69E89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56277" y="2020984"/>
            <a:ext cx="0" cy="270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F7205FAB-3C94-851C-FACF-25DE2F43B0C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079001" y="1937876"/>
            <a:ext cx="79657" cy="83109"/>
            <a:chOff x="7274719" y="3977573"/>
            <a:chExt cx="79657" cy="83109"/>
          </a:xfrm>
        </p:grpSpPr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61DE927-810C-39A5-782F-D069DFD1261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277100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35301A5-E781-5B46-F181-F9EC9524820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274719" y="4060682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4F664D2-70CA-E277-8461-685DD3BA4F9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354376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882A8A66-01ED-CFBF-A041-85505589FDB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274719" y="3977573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61411B9B-026A-ACDD-F4E2-9B62B7E07E2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4920498" y="2048065"/>
            <a:ext cx="15850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D6E12440-B0C5-4111-E738-8BA9A470CE0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4840841" y="1937876"/>
            <a:ext cx="79657" cy="83109"/>
            <a:chOff x="7512879" y="3977573"/>
            <a:chExt cx="79657" cy="83109"/>
          </a:xfrm>
        </p:grpSpPr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25B76176-ACE8-5E9F-A550-3284D30026A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512879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5698093-949E-A73D-B17D-7CA0642E9ED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512879" y="4060682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5848003A-5375-1CAE-7792-C0D4B5F8CB3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92536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CC1FE02-74BA-A622-CD6C-432AF9099A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12879" y="3977573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4B9AA41F-4E10-877E-E411-E0AE8AEF595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920457" y="2020985"/>
            <a:ext cx="0" cy="2707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3B78E8BC-3021-19BB-885D-FF33CCB9AE0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079001" y="2021077"/>
            <a:ext cx="0" cy="269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C9A2E2E-8DBF-F330-A1DE-CC9C9CD3BA9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4821794" y="1937876"/>
            <a:ext cx="19047" cy="2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E4904454-2112-EF3C-7BB9-78C19C290F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284468" y="2369758"/>
            <a:ext cx="0" cy="12848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0697CBDC-8AF5-5DD3-16BD-8451E251811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235065" y="2498242"/>
            <a:ext cx="459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35407B51-260E-1ADC-6DF8-732D3D1ECFE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02298" y="3576702"/>
            <a:ext cx="58217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6E686B0-6D5A-939C-6024-52CE82C6F4C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525641" y="3396912"/>
            <a:ext cx="180912" cy="1813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6CDF9FC9-37CC-7FE3-7E5D-CE4F99EE575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171696" y="3042856"/>
            <a:ext cx="360984" cy="3576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D455271F-2EA0-22B6-B54B-C0DAE53FFA7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048378" y="3043972"/>
            <a:ext cx="122778" cy="12046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251D22AE-24AB-91A5-F087-691F3A9C1F5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3861381" y="2983556"/>
            <a:ext cx="183678" cy="18476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89B3973-6BF3-4F94-DB78-C3859033A57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3765373" y="2988666"/>
            <a:ext cx="98560" cy="947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BD549805-2C0F-D056-C1C2-6C5E3D5AA6A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685381" y="3005089"/>
            <a:ext cx="83344" cy="833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9D336D58-57BB-0F14-F80F-021109C41C6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3396965" y="3013076"/>
            <a:ext cx="290797" cy="2865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42FF2165-7A96-61FD-046B-DF7F4390FD5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407742" y="3299611"/>
            <a:ext cx="689074" cy="6865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A9CE3762-BE35-1655-7197-FEFBC16A49D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633790" y="3697280"/>
            <a:ext cx="920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74EAB067-731F-B99E-5E4B-A389424C9FF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513488" y="3576250"/>
            <a:ext cx="123152" cy="1227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3C6C9C71-1148-FC27-0CC7-B66F48EBB4C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101579" y="3573053"/>
            <a:ext cx="416464" cy="4152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B0311CA0-9E1E-0B92-7814-A4C6013FAB1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838145" y="2177082"/>
            <a:ext cx="469271" cy="410976"/>
            <a:chOff x="6573846" y="2989446"/>
            <a:chExt cx="469271" cy="410976"/>
          </a:xfrm>
        </p:grpSpPr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C1328E8-7664-AA2C-1C7D-63F230A21D1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904690" y="2989446"/>
              <a:ext cx="138427" cy="13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8980F7F-D717-EC04-D5AF-DEA186B043C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579086" y="2989446"/>
              <a:ext cx="328314" cy="3278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0BD5C690-1FD7-5DA1-2938-9B2CFEDAED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73846" y="3316847"/>
              <a:ext cx="84690" cy="835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30567079-7BDE-7FE8-9970-77607B17590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02545" y="3193101"/>
              <a:ext cx="140203" cy="140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C059B26-B701-CE33-9D55-AAA5DB85D4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20263" y="3180145"/>
              <a:ext cx="137060" cy="1371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E48FBA3E-6E8E-C573-75E3-8F683AFFE7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33219" y="3162427"/>
              <a:ext cx="143928" cy="144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D7ADF1EF-0E50-D79F-98D4-21244EF7E13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48092" y="3142792"/>
              <a:ext cx="145103" cy="1452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127CA1AE-D40A-5B4F-EA57-E7C11037BF3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63429" y="3127455"/>
              <a:ext cx="146352" cy="146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7720AA6-0125-22B7-AA4C-6ACB6B268D6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81148" y="3114499"/>
              <a:ext cx="142361" cy="1424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E06ED28-5B28-42C8-15E1-BBCA6129C99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96485" y="3099162"/>
              <a:ext cx="147601" cy="1477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87C83BD3-E8F9-3DCE-A8BD-611DCF55AB3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809441" y="3081444"/>
              <a:ext cx="148336" cy="148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AF83DF7A-8098-5656-B9E9-080F233F2FD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756731" y="3134686"/>
              <a:ext cx="146526" cy="1510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5FE83F8D-ABF4-CC82-46EE-F28517E3F9C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7829770" y="2263614"/>
            <a:ext cx="1249143" cy="1183961"/>
            <a:chOff x="4496105" y="1709051"/>
            <a:chExt cx="1249143" cy="1183961"/>
          </a:xfrm>
        </p:grpSpPr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5D385080-5201-7315-A8B6-7FA0F709CB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775917" y="2793307"/>
              <a:ext cx="64313" cy="635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1F5515A-2063-D4EC-1689-B7C1040CE56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362472" y="1709051"/>
              <a:ext cx="382776" cy="383277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B00B8DC-E722-36A1-7795-4E7B9EF052B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233012" y="2512934"/>
              <a:ext cx="364374" cy="356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818C337C-A46E-AD31-7903-12B22CD53EE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496105" y="2576384"/>
              <a:ext cx="279812" cy="2732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570FB1F8-7F9C-909D-7CBB-0287C1566FD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168078" y="1720980"/>
              <a:ext cx="191871" cy="1910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1DCB3FB7-08FB-2950-4DC9-C4A42D2DB2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560747" y="2096372"/>
              <a:ext cx="181469" cy="1811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BDB0FED5-DBC4-350E-EB66-F6C2192CD40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443789" y="2359069"/>
              <a:ext cx="156239" cy="1545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97C71BCB-5C78-B477-B4AA-3BAEB69B071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099719" y="2734814"/>
              <a:ext cx="136619" cy="1343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9E8D41F0-4BCF-7B92-ADA2-CB52E9F6019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944693" y="2739098"/>
              <a:ext cx="155778" cy="1539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4F04D698-BD6B-0149-2D9C-61795107945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837895" y="2790092"/>
              <a:ext cx="94256" cy="1029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F2A24B15-FCF7-09F9-2CA1-4FB1EF5DA59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503035" y="1905139"/>
              <a:ext cx="675180" cy="6712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DE6086F1-E62B-25EE-D996-5E6E59D6EED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353291" y="2361250"/>
              <a:ext cx="94337" cy="983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920305E5-015C-6F60-72D4-68241E104A3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350910" y="2457179"/>
              <a:ext cx="154012" cy="150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B696CE4A-8AAE-73C1-5D74-2B33D697D2D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099009" y="2503724"/>
              <a:ext cx="118545" cy="1160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854CB286-4381-134B-5180-A5B0C08E0FA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692501" y="2399446"/>
              <a:ext cx="83416" cy="816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2787A939-89BB-021A-AF44-8A4F5D4AB86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997755" y="2092423"/>
              <a:ext cx="107367" cy="10512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49FCCB1-0EB7-A20B-3186-34059FF090F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458391" y="2158174"/>
              <a:ext cx="115840" cy="1134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2BA9F2BB-0EC5-93FD-AC6E-33FFF3B74C8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589542" y="1609901"/>
            <a:ext cx="6089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3B11DB82-875F-26E2-28D2-404694D20E3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5146727" y="1395533"/>
            <a:ext cx="4997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7E9E30C8-8BD0-023F-0718-3892950FB4B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84867" y="920146"/>
            <a:ext cx="0" cy="3754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26A041FD-BB0F-A982-0B12-4E2A41B4B95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5206286" y="712182"/>
            <a:ext cx="0" cy="2174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890263CD-6D51-55BC-9343-4B7ADCB68FC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03905" y="920146"/>
            <a:ext cx="8096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D080C22D-BE06-0634-2FC2-E47A8D6C588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151546" y="927289"/>
            <a:ext cx="0" cy="2563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4897DAEB-2A55-5161-CE33-B02E97ED221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232429" y="2623323"/>
            <a:ext cx="4512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9E914C51-356D-D600-D85A-FD4E0CDAB51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234860" y="2498242"/>
            <a:ext cx="0" cy="1290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0AF28A66-4D67-B7F7-D15E-EA3917431E4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685042" y="2164299"/>
            <a:ext cx="275098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B1CCEF42-2376-DDCA-58E2-03A05AD89EE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691198" y="1482374"/>
            <a:ext cx="2730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C33A8B1F-B09F-36F5-1461-A90C813C41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427300" y="1355336"/>
            <a:ext cx="0" cy="1171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AE23E9D9-84CB-F04E-9963-04FE431DF5F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54072" y="932241"/>
            <a:ext cx="545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F003862F-A2E8-439B-E582-C8D578DB82A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75885" y="1534642"/>
            <a:ext cx="210008" cy="21817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99F2A884-5691-69F6-830C-CD22E1BEED9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475743" y="1529134"/>
            <a:ext cx="220670" cy="226829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A28B13FA-3D66-8B35-15BF-9DC7403E96D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75320" y="1751413"/>
            <a:ext cx="210008" cy="21817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409E69B2-481F-2023-7972-12F49D7D57B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475178" y="1745905"/>
            <a:ext cx="220670" cy="226829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338C78FB-B041-8720-B167-64D36B4A4A5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74755" y="1968184"/>
            <a:ext cx="210008" cy="21817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77C4901E-0B16-082E-87B5-CBE8B1CC757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474613" y="1962676"/>
            <a:ext cx="220670" cy="226829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5EA30203-E4FC-E42F-297E-E3168FD3E94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76131" y="631825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5381F10A-3EA8-2F1C-9460-BFFD159536C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23185" y="631825"/>
            <a:ext cx="1529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E4F268E-51FE-28F3-6B71-F6DCBEEDD60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410634" y="631825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0F52320A-8B1F-1157-7EDA-258D852EEAB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563580" y="631825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9A6473E-279F-FAE2-5E48-B8FF8CB8514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10634" y="631825"/>
            <a:ext cx="1529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28D3C7DD-FF68-6007-A120-342A156D2F9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5612892" y="1141902"/>
            <a:ext cx="49016" cy="192274"/>
            <a:chOff x="6706376" y="1204914"/>
            <a:chExt cx="49016" cy="192274"/>
          </a:xfrm>
        </p:grpSpPr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0376470D-FBED-B51E-0D5F-6A42D2504B0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E4791E02-471A-4BD6-C18A-98D9DEFF35D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03FAFED-1FD3-1964-D2CC-5AB86A8989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1334E0FB-757B-3BF7-E2C2-DD23E55BF2C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 flipH="1">
            <a:off x="6056860" y="1842775"/>
            <a:ext cx="49016" cy="192274"/>
            <a:chOff x="6706376" y="1204914"/>
            <a:chExt cx="49016" cy="192274"/>
          </a:xfrm>
        </p:grpSpPr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E8AE5E08-737D-FCDC-FC74-1E70E2A6321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10D129C8-EC6A-D56B-661B-4A35EA6A3F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7F1080E-DB74-F2AA-6CBF-B3AD8DD39F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F99BC06A-4DE1-00A5-E1F9-9159C2ECCF4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 flipV="1">
            <a:off x="6056858" y="2784824"/>
            <a:ext cx="49016" cy="192274"/>
            <a:chOff x="6706376" y="1204914"/>
            <a:chExt cx="49016" cy="192274"/>
          </a:xfrm>
        </p:grpSpPr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E58284F0-44C3-6DD9-C8F0-A0603883797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F29B45E-E5B0-B20C-0E85-5CE36B2DA7E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B85EAB6A-C588-BD67-FF05-214AA24837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4105FB83-EEC4-9F6C-0C88-795D442DBCA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638710" y="2370389"/>
            <a:ext cx="18501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11B4D85D-2CBC-0D28-C2FD-8F5B1859EA3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 flipV="1">
            <a:off x="5142720" y="2784611"/>
            <a:ext cx="49016" cy="192274"/>
            <a:chOff x="6706376" y="1204914"/>
            <a:chExt cx="49016" cy="192274"/>
          </a:xfrm>
        </p:grpSpPr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BA7A99E4-4D04-84E5-0FCA-C305D8477B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4AEB5E24-12C9-A9AA-2CDF-45334511AAA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C95F3F5E-7B66-A6A8-5D69-35DFDC8C0B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27A906CB-801C-A8D1-F21F-463B36501BE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868883" y="2555812"/>
            <a:ext cx="1023756" cy="10204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38DB3EAA-5532-265A-119F-6D42E323795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 flipH="1">
            <a:off x="6832522" y="3248367"/>
            <a:ext cx="1256250" cy="1197544"/>
            <a:chOff x="4486617" y="1706670"/>
            <a:chExt cx="1256250" cy="1197544"/>
          </a:xfrm>
        </p:grpSpPr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66BD2D26-F17B-6259-615D-B086D9A19D2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4774546" y="2798267"/>
              <a:ext cx="63525" cy="643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459536D-6C00-A512-5906-EA6E0E5F2E7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360091" y="1706670"/>
              <a:ext cx="382776" cy="383277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3D9609C3-F76E-5A70-5725-2EEA9BCD9E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 flipV="1">
              <a:off x="5231569" y="2509140"/>
              <a:ext cx="362023" cy="3696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73324F36-5CCD-9BF4-8EC7-95C6E1A552A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4491433" y="2579469"/>
              <a:ext cx="283893" cy="2815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A2A3F20A-421F-20B0-E26D-DC499865B3D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5568050" y="2096230"/>
              <a:ext cx="174025" cy="1743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B40C915D-4EAF-8FE0-5547-46092931A5F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5443047" y="2356670"/>
              <a:ext cx="156144" cy="1578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4ACA480C-8E53-2B31-F5B9-E527E84D736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5092045" y="2744494"/>
              <a:ext cx="134581" cy="1368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8A5E9975-33AA-45C6-0A33-0700A06254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4940142" y="2749015"/>
              <a:ext cx="150595" cy="1524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8FDDB359-3DED-DA85-6F93-C7BCF49828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4834338" y="2797237"/>
              <a:ext cx="108769" cy="1051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DB81908A-3FB3-D06D-551E-7B3928BA8FB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4489154" y="1710459"/>
              <a:ext cx="865414" cy="8704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3D823A1-D348-A084-2C70-7CA3A13F23E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5351091" y="2361851"/>
              <a:ext cx="89994" cy="935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961B5C7-F111-250C-1184-15E3ED30727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5345041" y="2452902"/>
              <a:ext cx="151630" cy="1530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A59193F0-07A4-5F9D-31B5-77FDFF52E5D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392262" y="2783157"/>
            <a:ext cx="462986" cy="46145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D79653FB-B1D6-C1E1-3849-73BB5FD9605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390317" y="3241179"/>
            <a:ext cx="133617" cy="13126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84AEEE14-274B-1F51-B455-D5435C49781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376483" y="3253399"/>
            <a:ext cx="27809" cy="302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DAF411C-8C2A-61E6-DD6E-0856757AD6F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372674" y="3281479"/>
            <a:ext cx="123019" cy="1189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8D7B2EBC-FFF7-163F-A796-81DA7D24E75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>
            <a:off x="7855542" y="2757406"/>
            <a:ext cx="150809" cy="161666"/>
            <a:chOff x="7461574" y="3302299"/>
            <a:chExt cx="150809" cy="161666"/>
          </a:xfrm>
        </p:grpSpPr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8804FD36-A5E1-4117-30DD-536019DB85B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7479767" y="3304132"/>
              <a:ext cx="134449" cy="1307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E5F770EF-4762-6300-5581-D280838314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465383" y="3316899"/>
              <a:ext cx="27809" cy="302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1FC11827-742E-1733-6E99-B7FC2619AAA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7461574" y="3344979"/>
              <a:ext cx="119210" cy="1189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3251B348-8952-FCC2-8C3C-4921080F395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99475" y="3719513"/>
            <a:ext cx="3694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A663B19B-FAE8-6980-0B9F-82BA26650D3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868883" y="3719513"/>
            <a:ext cx="13749" cy="137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9744C93D-228B-297B-786F-E5B9ACDB39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69735" y="83046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878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F671A3EA-AC8A-6C62-54D9-F66AB5D33A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172490" y="83046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880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2A1EFD36-E15A-E4A3-39D0-11B5C667D1F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82878" y="772857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876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1C86CE02-BC56-7C78-59B0-22155650ABB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93922" y="124945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874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AA363E7D-913D-EB00-8AE5-889FFF02722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81304" y="2049731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882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71BB3829-8C7D-4FDF-6551-7371639E56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81304" y="2450845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884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294078A1-8747-0F3B-474F-B63E7C63AB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48568" y="2444217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872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077C9062-03CE-25C0-B539-6CBE1E0EC33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03857" y="3569018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EACE617D-75B2-4428-7301-5F5EECD71F1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53754" y="3568626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843ED9DD-6FBF-A064-78EA-AD2E741351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8995339">
            <a:off x="6980713" y="3064804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B5BEB521-125C-163A-A0EF-31606494CF1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4932398" y="2874016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BF38E3C2-DFBF-1B49-C223-5DA2A5EA815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10831" y="2174768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817B4889-3082-C97D-CA6C-48671D26BF3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379367" y="1321494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31BFCEBF-0E3A-8242-4762-BDAFED6EF56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62672" y="1769732"/>
            <a:ext cx="4026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FC86ADED-5ED7-73FD-C634-DBB9465794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72780" y="2040596"/>
            <a:ext cx="56645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21D2AB-F063-F41A-8E9F-D42C430E6AE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 flipH="1">
            <a:off x="5378246" y="3698689"/>
            <a:ext cx="249697" cy="456884"/>
            <a:chOff x="7941485" y="3051513"/>
            <a:chExt cx="249697" cy="45688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5E8732A-FA91-B2A7-3578-DBBAFDE2F66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945442" y="3122638"/>
              <a:ext cx="24573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BCEE5D-B2AC-8094-8670-C34BF0BB069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945442" y="3125482"/>
              <a:ext cx="0" cy="3829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2FE026-C71C-CC63-B863-830E97A0383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8188675" y="3120126"/>
              <a:ext cx="0" cy="3882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A66AF91-AF62-AD29-3F98-860FD7541BA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8066782" y="3051513"/>
              <a:ext cx="0" cy="4568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6975AF-4BDA-C307-089E-4AA4DC86AF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941485" y="3320280"/>
              <a:ext cx="2496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6946374-271D-A4F8-0F17-E88133A6239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941485" y="3508397"/>
              <a:ext cx="2495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EA38D0-DE1A-E0AB-14B2-537CE501260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8005672" y="3418225"/>
              <a:ext cx="0" cy="579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13BCF1-6E51-E3F6-DF6C-2349F1FC12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947823" y="3415844"/>
              <a:ext cx="6261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BD420DE-C857-56B3-FAA7-F39B3B3C53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8143783" y="3323291"/>
              <a:ext cx="0" cy="1258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CE8FA9-EF3B-A0CC-C211-258F56C6EC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8143783" y="3449181"/>
              <a:ext cx="4739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6396BA-048A-A977-1A3B-27F17D31A4C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941485" y="3477232"/>
              <a:ext cx="6656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BAD5DF-90DC-BAFE-F91B-797B17FF3A1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985011" y="3323291"/>
              <a:ext cx="0" cy="949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6D8F50-1A9B-7AD4-2359-32ECF35B21C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639740" y="4230285"/>
            <a:ext cx="0" cy="2076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5FBAC5-1E24-954F-292A-A21A5E9549B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070948" y="4211417"/>
            <a:ext cx="0" cy="2265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704F58-B862-CA32-1233-D206730CC49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366006" y="4230285"/>
            <a:ext cx="0" cy="2076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65FE97-5FE6-C6C9-02C2-3243D8A0189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34703" y="4211417"/>
            <a:ext cx="0" cy="2265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3D117D-0710-4911-9E33-DE2310D1A12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02495" y="4263804"/>
            <a:ext cx="0" cy="1741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487672-82AD-7F85-9EB5-D2CA4E79EB8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881597" y="3880251"/>
            <a:ext cx="0" cy="17162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39BF42-B955-7936-DB22-89C1A4963DE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120599" y="3880251"/>
            <a:ext cx="0" cy="17162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35F68A-5AA5-E0B2-5349-E939ADB9636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015207" y="3270848"/>
            <a:ext cx="104031" cy="992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2C97A6-A13A-4155-1D7B-A80D0B64FB9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130127" y="3378001"/>
            <a:ext cx="99601" cy="9772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4CB5D3-FB49-91EC-AD02-7918A135552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110230" y="3270551"/>
            <a:ext cx="119499" cy="1162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1A91B6-67C8-E437-2086-94DA91BD225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013911" y="3365581"/>
            <a:ext cx="116216" cy="11475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9BB4BB-86D8-E88A-8E31-EFAB8A26680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3899685" y="3653091"/>
            <a:ext cx="135701" cy="1328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76E546-2313-5B12-2F59-06CACF1D4BA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3591880" y="3349945"/>
            <a:ext cx="135701" cy="1328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6C2EE9-14D0-1F8C-177A-B807F1244C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285399" y="3449564"/>
            <a:ext cx="51674" cy="532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BB75CE-4FFD-06D2-2BC3-8430BA95608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498014" y="3390004"/>
            <a:ext cx="109882" cy="1128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4F179C-F1CC-E031-9C1B-2AD190F8529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578207" y="3868420"/>
            <a:ext cx="109882" cy="1059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43B6A4-3E28-1703-754B-820759C0585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281863" y="4188069"/>
            <a:ext cx="98725" cy="95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8EE7CB-6504-8935-548C-F9C7298999B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139276" y="3743866"/>
            <a:ext cx="129179" cy="1245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8E897CB-B67D-7A8C-74C0-6AD5E116AD7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 flipH="1">
            <a:off x="5057317" y="591072"/>
            <a:ext cx="49016" cy="192274"/>
            <a:chOff x="6706376" y="1204914"/>
            <a:chExt cx="49016" cy="19227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B090A6F-445F-1002-FA38-B1BDC037CE1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6DDA8D-C9C7-CA5D-78A7-7DBBEDC83B4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D15856-0B16-FB30-1647-B0C74469D78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7BC087-38E7-1EC9-B2D6-26828E98166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 flipV="1">
            <a:off x="5057848" y="1537537"/>
            <a:ext cx="49016" cy="192274"/>
            <a:chOff x="6706376" y="1204914"/>
            <a:chExt cx="49016" cy="19227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855EB13-D418-2549-BC1F-38ACCC0695B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85EDAF-CFD7-3151-2D2F-ED7482EE52F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374559-6FC2-7ED2-FB49-F3E70E36E21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646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2C2CED63-9CBB-F485-2C5E-F40B30A9C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4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2C2CED63-9CBB-F485-2C5E-F40B30A9CE6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205F143-9894-06BF-2A7E-A623AB89D33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314581" y="3607010"/>
            <a:ext cx="2249466" cy="745196"/>
            <a:chOff x="5042201" y="4889933"/>
            <a:chExt cx="2505075" cy="95651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3D83813-D82F-AD31-8141-0ABE814AB80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042201" y="4889933"/>
              <a:ext cx="2505075" cy="956511"/>
              <a:chOff x="2238375" y="4894220"/>
              <a:chExt cx="2505075" cy="95651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A7EC9CB-E649-E70B-8B18-68437CBB465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89006" y="5121185"/>
                <a:ext cx="16619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28DBBCA-E99B-1800-83F8-F3BFEC25472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81521" y="5046617"/>
                <a:ext cx="0" cy="26432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CA588C4-03C6-3615-4D5C-78A1E769DFB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26462" y="489422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19C3160-68F1-5273-3C6D-2C7D47C8092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381521" y="5046620"/>
                <a:ext cx="24494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F493EBC-1112-B167-6755-9F9F9FE2582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241027" y="5310936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9CBBFB8-7239-AF6B-01DB-34891E62FF9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238375" y="5310936"/>
                <a:ext cx="0" cy="53979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A146A04-1343-BA18-6805-653B687F464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10800000">
                <a:off x="2238376" y="5850731"/>
                <a:ext cx="15906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AEAD2BD-248D-B56F-3691-BE291BB5A68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812380" y="5850731"/>
                <a:ext cx="93107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136D612-6005-7561-D8BD-B7C29A56822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4741323" y="5310936"/>
                <a:ext cx="0" cy="53979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945A38-5706-A6C3-9323-B62A691C4EB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600828" y="5310936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CA9E536-6CA3-9B44-83C0-524ADB5A4EE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601063" y="5046617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4B1F551-3B42-2084-AF29-37280A3C44C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4354688" y="5046617"/>
                <a:ext cx="24750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6FA4395-16A0-E5BF-F08A-4EBEAEA034B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4354697" y="489422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52A7D6-7A57-7BD4-63EC-212079F2ADC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788275" y="4894220"/>
                <a:ext cx="0" cy="22696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F2571E-E366-399F-B98D-DD9FA19FA2D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788275" y="4894220"/>
                <a:ext cx="56641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AD68630-A3E6-0DF0-5728-59F9A6C9F30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629564" y="5121185"/>
                <a:ext cx="1587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86520DC-036E-213A-EC52-C0A71FABBE6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3629564" y="4897276"/>
                <a:ext cx="0" cy="22390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8BE83F4-4788-3AD7-CE3F-8FA160EC639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3355204" y="4900332"/>
                <a:ext cx="27436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5BBE56D-4F40-93D7-10B9-43D45EA89C3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354635" y="4897276"/>
                <a:ext cx="0" cy="22390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811BFC8-D508-2477-3317-8E96846FB22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3192526" y="4898232"/>
                <a:ext cx="0" cy="2229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9449EF5-26C3-D25A-EEEA-1E35471155E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2625737" y="4896975"/>
                <a:ext cx="57209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B7EAF30-EDF4-A702-C375-0FFDE5EDC6C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95225" y="4889933"/>
              <a:ext cx="0" cy="95651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822A5B-4994-019B-CA4A-428D3F884A9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18864" y="3610812"/>
            <a:ext cx="64389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2BB871-649B-8D5A-DC0C-F49B6763087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659685" y="542925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72BBDF-06BD-2E07-6135-C839B2A6B9A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526042" y="623282"/>
            <a:ext cx="10662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DEA49C-DD93-587E-0B4F-A60DCC3E50E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526042" y="625663"/>
            <a:ext cx="0" cy="8977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13F0D4-B1B3-F3C9-EEA9-26C389F55DC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5171361" y="1518634"/>
            <a:ext cx="0" cy="881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8E936A-FD49-F5A9-5569-13AF0402DD8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34865" y="1518634"/>
            <a:ext cx="364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AF54BF-10AD-36D7-152F-94B46B820B5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36187" y="1306632"/>
            <a:ext cx="0" cy="2143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7EBD5-B497-A1EC-E884-E1AA452F406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626178" y="1389000"/>
            <a:ext cx="1519" cy="7130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9C6CAD-D3E7-19D4-E2F2-3C01D9116BC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409486" y="2102041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C1DF51-B351-DE3D-535E-E6D82837689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411867" y="1442433"/>
            <a:ext cx="0" cy="666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D98224-1CEF-4033-54DB-710819EF21E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5409486" y="1442433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5A128C-404B-64DC-655B-74E41143996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520976" y="1070954"/>
            <a:ext cx="57183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F238FD-C8DB-B35C-6A30-25438369844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088017" y="1094769"/>
            <a:ext cx="0" cy="2118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A308C6-01FE-0041-D33F-5665FFE85FE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188030" y="1190019"/>
            <a:ext cx="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DDC6F50-5379-C079-000D-3A62B9D8D3C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5261849" y="1244789"/>
            <a:ext cx="3333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03DF9D-3858-8FD6-41F0-96602DAF932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21366" y="1203403"/>
            <a:ext cx="42863" cy="413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51D496-B7E8-49DB-F647-4AB4D6FBB52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592258" y="623278"/>
            <a:ext cx="1010734" cy="640550"/>
            <a:chOff x="5719762" y="4666713"/>
            <a:chExt cx="1010734" cy="668785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5B2249C-EFD3-7D60-2193-6926C77971A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722143" y="4689076"/>
              <a:ext cx="0" cy="1982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E36EE13-53DB-E08F-40D4-19806D1BDDC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60617" y="5334000"/>
              <a:ext cx="96987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5B35E5A-8C13-CB76-2B64-5AAC2E62E64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29413" y="4666937"/>
              <a:ext cx="0" cy="668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880EAE2-778D-B1EA-66DF-82A9E11867D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66936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58F82A-68F8-96F5-2816-E3ADAA3EB6F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66817"/>
              <a:ext cx="0" cy="59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DD9E97B-0590-6C4F-224E-BB5C9A4F77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005956" y="4726571"/>
              <a:ext cx="4797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98BC1E-CBA8-5995-5878-6FDB464E8E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05511" y="4666817"/>
              <a:ext cx="0" cy="59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E536C7F-0BFC-C956-650D-4D0E9CF545D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65594" y="4666713"/>
              <a:ext cx="23991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7462F03-C415-0214-360A-07617576B7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65594" y="4666817"/>
              <a:ext cx="0" cy="6686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54A9A6-4F06-3E3A-563A-0EC0FD93D69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44244" y="4729057"/>
              <a:ext cx="0" cy="6024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C3131939-5E2A-2404-86F6-D0E025C94A8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19762" y="4686592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172F6254-B4ED-5B94-4A73-BE8749FB26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722946" y="4887342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E6841E7-137E-DD40-B61E-73F0BD4EEF4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090891" flipH="1">
            <a:off x="5876273" y="1236802"/>
            <a:ext cx="557178" cy="552231"/>
            <a:chOff x="7923229" y="3447837"/>
            <a:chExt cx="692102" cy="685958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C69CEA7-6FF6-EC15-DEAA-4D7F45A9A3F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0891">
              <a:off x="8177175" y="3883692"/>
              <a:ext cx="45973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92010D-6E36-E052-C191-4CBCEB4B3A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475277" y="3489608"/>
              <a:ext cx="0" cy="2801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7CA3610-0D22-AA3F-A0D5-C77A7DD2926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0891" flipH="1">
              <a:off x="7882751" y="3734914"/>
              <a:ext cx="57415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6555D26-AD60-7BBE-A5CE-B164B0DF3E9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090891" flipV="1">
              <a:off x="8060863" y="3897968"/>
              <a:ext cx="442" cy="27571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384F35-E8E1-326E-0DF5-A9690EC2895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60313" y="4110242"/>
              <a:ext cx="22763" cy="235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FD4F0C1-5D0B-929C-14E2-5A5E6EADA3E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12900" y="4035883"/>
              <a:ext cx="74346" cy="748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C1E86C-8AB7-F976-D1F6-A133355D791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23653" y="3772821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8FF982C-866C-6ED4-6ACD-D6875A85DFD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42703" y="3753771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C15B21F-D95B-05F2-8295-2499846968E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61753" y="3734721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44D681B-7A1F-93DB-FD0C-74902E47AB4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81090" y="3711202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F852CA2-1498-A470-98BA-772CB0409D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00141" y="3692150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AFBB434-C6C5-149F-1B08-D2CF0989F52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21290" y="3675188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6C83538-C44C-0375-310E-980AC32D6A8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40341" y="3656136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2A60357-F633-87BA-8E0A-C6725C985CA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259391" y="3637084"/>
              <a:ext cx="202379" cy="202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A4004FF-EE64-E3FF-6BC1-FE242BF4D26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201906" y="3706506"/>
              <a:ext cx="190716" cy="1879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18B01B7-AD1A-6A04-4605-4C9774E6BEA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76598" y="2087021"/>
            <a:ext cx="644" cy="2005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33568AD-7E0A-3FB6-77A5-B60EFB07304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30838" y="2087176"/>
            <a:ext cx="620" cy="1930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005B165-12C6-BB32-D979-1F8810CA1C0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4758293" y="2083276"/>
            <a:ext cx="470450" cy="197582"/>
            <a:chOff x="7141134" y="3628800"/>
            <a:chExt cx="470450" cy="197582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72E9959-8C62-6376-625F-166AFD319E9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152396" y="3825814"/>
              <a:ext cx="4591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D782A24-ABFD-3302-296C-A3F1F616305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141134" y="3629371"/>
              <a:ext cx="4704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09468D5-85A1-8C48-CA9E-CE379DA77BB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7148846" y="3629371"/>
              <a:ext cx="0" cy="916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BC26E0E-6075-6723-FA2B-67536F72897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332031" y="3632719"/>
              <a:ext cx="611" cy="190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6FCCD09-50AC-0B12-E989-993F4FDF094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351342" y="3633438"/>
              <a:ext cx="608" cy="1893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1530F0D-2C59-FD66-BF92-47B4C0F3C27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370657" y="3635324"/>
              <a:ext cx="602" cy="1874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ECA0C04-C0C1-657D-C3C3-76BC8EC77BF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14345" y="3628800"/>
              <a:ext cx="623" cy="1937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8453903-F5C5-5E72-7978-5C941BF4038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57728" y="3629426"/>
              <a:ext cx="620" cy="1929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949FA95-A38A-84F4-0997-EA3521FEF24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7479418" y="3629426"/>
              <a:ext cx="620" cy="1929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5EFA848-66D7-83B6-9C8C-C34664D003E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7305759" y="3721294"/>
              <a:ext cx="20001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0FB0B3-4281-3070-4095-87F2A59C2AA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148669" y="3799898"/>
              <a:ext cx="9014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2327F4E-0F94-2D95-40B9-5D3CDC9B59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150891" y="3805197"/>
              <a:ext cx="0" cy="211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BD6C31C-5EC0-9745-6D22-2DBF115CF83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409486" y="1879791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44DFFE9-C870-2F14-91FC-467456173D6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408959" y="1667065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1C26AF2-1B47-6617-CACF-266BA58764B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5757274" y="2018649"/>
            <a:ext cx="893020" cy="614288"/>
            <a:chOff x="5743575" y="4671789"/>
            <a:chExt cx="985839" cy="662211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8A5ED4-2A24-FAC6-45D2-1A440051506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743575" y="5040157"/>
              <a:ext cx="0" cy="2938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32B920A-91C6-3000-FBE6-640969FCDCF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D7B7305-1B02-D2FA-1581-5AE3059B133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399610" y="5004197"/>
              <a:ext cx="65960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8322271-B5D3-3154-82DC-0522EA95A6D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6612956" y="4557938"/>
              <a:ext cx="0" cy="2329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E903DE4-3F17-F065-7972-DB4160575F8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65993" y="4702289"/>
              <a:ext cx="61005" cy="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D26524F-C622-94E0-1548-3A60414C66F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46C6574-AB4B-F4F6-AA84-B63E2EEE579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D27C9FE-0ECD-1D40-EBC3-A148727627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43575" y="4671789"/>
              <a:ext cx="0" cy="3683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1B6B0CD-0AC5-5590-65D5-E70DF60283B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6242672" y="4478966"/>
              <a:ext cx="0" cy="5076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E488306-7666-BFA7-BA1A-FB76531487C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9115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6A36E64-668B-2320-7BA2-658E55A7EEF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23797" y="2564002"/>
            <a:ext cx="739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093C177-626F-AD6A-2EDB-382B41DE3C9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23797" y="2225837"/>
            <a:ext cx="0" cy="3405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FA3014C-9C9A-8EB1-78F0-45D78ABB597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356995" y="2228484"/>
            <a:ext cx="47252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D561AC5-390E-6353-372B-917429120AD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58175" y="2230980"/>
            <a:ext cx="0" cy="12580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D6A669-8AEC-5CA3-05FB-501A2F16713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56995" y="3488065"/>
            <a:ext cx="14483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7868407-EF5B-5EB2-F9F2-7844A159C72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11670" y="2533070"/>
            <a:ext cx="0" cy="9559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B47A36C-480F-4FEE-C0D8-2874054B9C0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575210" y="2770127"/>
            <a:ext cx="63866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756CFB0-E57F-8060-3A93-B374E57A3CD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575210" y="2279108"/>
            <a:ext cx="0" cy="4884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4CD50A7-1D86-C04A-6B26-E82EA17E22F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171362" y="1606740"/>
            <a:ext cx="0" cy="15478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830CA13-0F68-ECD5-BF4B-A7C56869D27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71362" y="1761522"/>
            <a:ext cx="0" cy="3223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2ACC6BF-E124-97AE-A1A9-EF45D43C339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58292" y="1524984"/>
            <a:ext cx="1" cy="7608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56D9163-9953-7579-47BE-3D004871C6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088016" y="1960275"/>
            <a:ext cx="8334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D08E352-C5DD-8E90-0E91-1F297C3E861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092777" y="1932084"/>
            <a:ext cx="0" cy="270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3B6EAC0-1F49-47A2-264F-33379784F9C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5015501" y="1848976"/>
            <a:ext cx="79657" cy="83109"/>
            <a:chOff x="7274719" y="3977573"/>
            <a:chExt cx="79657" cy="83109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A903A35-0382-F15D-7839-9999E9764B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277100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E49FD70-1132-39FA-7B2C-FB63EB48E63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274719" y="4060682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29FEE99-5AE3-EC9F-394D-8FA72053692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354376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E9CF5C5-D745-A694-07FE-1F779D64963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274719" y="3977573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A2333E5-1A69-A10F-2A01-E508211E660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4856998" y="1959165"/>
            <a:ext cx="15850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D04CF23-6189-AFEA-9B88-9A7205E5ACE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4777341" y="1848976"/>
            <a:ext cx="79657" cy="83109"/>
            <a:chOff x="7512879" y="3977573"/>
            <a:chExt cx="79657" cy="83109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04204D8-AB70-C1CE-3E91-1EE23D91954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512879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A7E2473-EC1D-1B0F-DFE9-08D3763FB9E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7512879" y="4060682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29D7B55-3AE5-DA6E-F597-2F90CEB693D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92536" y="3977573"/>
              <a:ext cx="0" cy="831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2320867-5D47-A8FB-166E-BC9BBED995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12879" y="3977573"/>
              <a:ext cx="7965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38BD20B-1FAC-1E60-3760-256D2BEE011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856957" y="1932085"/>
            <a:ext cx="0" cy="2707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EA391C4-C74E-3CEB-0FC9-E8421F6F9A3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015501" y="1932177"/>
            <a:ext cx="0" cy="269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69381E2-DA61-25E0-0988-170CCA9D058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4758294" y="1848976"/>
            <a:ext cx="19047" cy="2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6D4964F-8DFD-FEE4-0C63-4F913CF32B2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220968" y="2280858"/>
            <a:ext cx="0" cy="12848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7F6840-CC11-24E5-0AEF-955950BFC68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171565" y="2409342"/>
            <a:ext cx="4591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D4EEC48-0827-4639-04DF-003BCE45627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638798" y="3487802"/>
            <a:ext cx="58217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DD3D030-0205-CA5D-8B84-B8D6248B6F4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462141" y="3308012"/>
            <a:ext cx="180912" cy="1813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DA4364A-509C-03C8-08B3-E03F638F101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107656" y="2957701"/>
            <a:ext cx="361524" cy="35386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1549722-08E6-1E0C-BA45-EDD42114AB1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3974306" y="2957701"/>
            <a:ext cx="133350" cy="13148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9F9DF98-288F-ECC5-E56C-58B3D2332BF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3795713" y="2907506"/>
            <a:ext cx="176212" cy="1739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CCEA6ED-E153-F175-A28C-5A198B88632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3698081" y="2909888"/>
            <a:ext cx="102394" cy="1072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4FE4BC5-89B9-2EBC-AC90-200809C29BD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621881" y="2933700"/>
            <a:ext cx="83344" cy="833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5E14097-B964-3DC2-C993-0451C094453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3359944" y="2933700"/>
            <a:ext cx="261937" cy="25940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56459A6-5FE5-13F1-6D86-8016A4A8C26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355181" y="3209925"/>
            <a:ext cx="678135" cy="6873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D907B00-9CB3-7016-D157-D18F2EAFB10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570290" y="3610761"/>
            <a:ext cx="920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F43BCF7-13E4-821A-D90F-8346C1101FF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449988" y="3487350"/>
            <a:ext cx="123152" cy="1227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A4B7B5B-F9CF-7334-6D90-EB55ED08B95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033317" y="3479391"/>
            <a:ext cx="416464" cy="4152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34189090-05F3-17B1-C745-88AF2C90400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774645" y="2088182"/>
            <a:ext cx="469271" cy="410976"/>
            <a:chOff x="6573846" y="2989446"/>
            <a:chExt cx="469271" cy="41097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A95F51F-6A46-D94C-E27E-ED5671C799C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904690" y="2989446"/>
              <a:ext cx="138427" cy="13763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1909282-B688-922D-F5E6-E6D9639C9CE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579086" y="2989446"/>
              <a:ext cx="328314" cy="3278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C12B872-92DC-3D05-B372-6915CDD1692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573846" y="3316847"/>
              <a:ext cx="84690" cy="835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6A25DA4-8977-903C-0E86-2802D588572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02545" y="3193101"/>
              <a:ext cx="140203" cy="1403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5D5891-7AC5-18E3-F8DC-AA49180DCF7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20263" y="3180145"/>
              <a:ext cx="137060" cy="1371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82425AE-808A-B26C-07F5-CD22B58106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33219" y="3162427"/>
              <a:ext cx="143928" cy="1440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1C287A2-AB78-B0A7-0042-DB7326E65F5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48092" y="3142792"/>
              <a:ext cx="145103" cy="1452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889348C-66FA-C932-E7CB-A1A48EB9C05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63429" y="3127455"/>
              <a:ext cx="146352" cy="1464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9975B58-691F-4EE0-E0FE-9E32659B1B2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81148" y="3114499"/>
              <a:ext cx="142361" cy="1424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C1AA8C3-91BC-F68F-1297-EE596C31D62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796485" y="3099162"/>
              <a:ext cx="147601" cy="14771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5D083FB-7B67-DF66-81FE-92F45A70397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6809441" y="3081444"/>
              <a:ext cx="148336" cy="1484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FBD219C-2647-235F-38C7-7FC84770675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6756731" y="3134686"/>
              <a:ext cx="146526" cy="1510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35FCFA31-A484-B96D-C47B-88B42980A2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657450" y="3338343"/>
              <a:ext cx="55192" cy="568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05DC83CC-3BE9-7555-EC87-113EAFE840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683577" y="3306259"/>
              <a:ext cx="31002" cy="3297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F3C22074-12E4-EF83-116E-B958CCCF525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672021" y="3256966"/>
              <a:ext cx="11556" cy="492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5FC25E62-5A9D-43C8-8A9C-5CB66C40A00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6655336" y="3241769"/>
              <a:ext cx="13931" cy="148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7BAF20C-EDCD-CC64-A4A3-1DB3A86C7C3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7769302" y="2129049"/>
            <a:ext cx="1246111" cy="1229626"/>
            <a:chOff x="4496105" y="1709051"/>
            <a:chExt cx="1246111" cy="1229626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2CEC6F7-AF64-C1DC-FCD4-DA67B73DF83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775917" y="2793307"/>
              <a:ext cx="64313" cy="635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42EDA9B-D6EB-DF57-21EF-AAC5B5CB65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355329" y="1709051"/>
              <a:ext cx="382776" cy="383277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11D02B6-1A96-A14F-A24E-046A4B6A576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201675" y="2512934"/>
              <a:ext cx="395711" cy="387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F1D2245-38D7-DB46-0F51-2BBA9B73628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496105" y="2576384"/>
              <a:ext cx="279812" cy="2732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7729B87-94F9-0640-DEE9-93BD4466C3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168078" y="1720980"/>
              <a:ext cx="191871" cy="1910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DC94525-EA94-5220-9CFD-6ABF7F0A931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465992" y="2096372"/>
              <a:ext cx="276224" cy="2757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D0748E1-9F03-8F93-0DFE-CF72ACAE9FA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458343" y="2373469"/>
              <a:ext cx="141685" cy="1401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255E7FD-D8EB-5135-683C-AF0291D4837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06240" y="2807230"/>
              <a:ext cx="95435" cy="938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BB16FA8-8E0B-32A8-FAD0-7FE241959A8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980697" y="2811513"/>
              <a:ext cx="126294" cy="1247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427F6A4-5C77-1941-5AFC-B311DD47B6A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837895" y="2790092"/>
              <a:ext cx="143691" cy="1485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02049355-82F3-751C-FF36-188B9AB056E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963215" y="1847491"/>
              <a:ext cx="139367" cy="1387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CA942B40-9EE1-8AEB-F2EB-D55F7F45EB2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102582" y="1847491"/>
              <a:ext cx="65496" cy="612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16E4981-4597-C2F8-3866-43C8189B7D3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963215" y="1988309"/>
              <a:ext cx="65496" cy="612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6A33749F-212A-4269-AB10-BE4D7E634E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503035" y="2049608"/>
              <a:ext cx="529864" cy="5267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7B625B5-DFF6-7E9C-313C-6A3E798D71F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526042" y="1521001"/>
            <a:ext cx="6089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D9849FD-F9CF-63E6-87C8-8A96F317E9D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H="1">
            <a:off x="5083227" y="1306633"/>
            <a:ext cx="4997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B681B94-88B5-334D-5E7F-B99D65D149E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21367" y="831246"/>
            <a:ext cx="0" cy="3754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60C757D-6000-0BA1-B01C-900DAF82CDF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 flipV="1">
            <a:off x="5142786" y="623282"/>
            <a:ext cx="0" cy="2174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3C7F2FE-AC10-9F98-E56D-A37628F33A0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40405" y="831246"/>
            <a:ext cx="8096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7A35D93-BC11-DC31-D6D5-16B3DE0FD32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5088046" y="838389"/>
            <a:ext cx="0" cy="2563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814FCFD-1A8E-3CF0-9D05-7FDE7B1745B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168929" y="2534423"/>
            <a:ext cx="4512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328A091-6493-CEA2-94A9-9641795AF90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171360" y="2409342"/>
            <a:ext cx="0" cy="1290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3404815-4899-DBF6-930C-80D7029FA57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626674" y="2080599"/>
            <a:ext cx="275098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0BC23A9-C36C-531F-58C3-B75DE52ED0D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627698" y="1393474"/>
            <a:ext cx="2730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130EE05-59D8-9C5B-B9F9-17E54377E20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0800000">
            <a:off x="6363800" y="1266436"/>
            <a:ext cx="0" cy="1171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7072B50-EC5D-7061-B11E-14A6C79827C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271332" y="3270083"/>
            <a:ext cx="152319" cy="1533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188A518-D150-4B0D-0323-9371D1727F7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262574" y="3420032"/>
            <a:ext cx="123182" cy="1177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67124D49-EE99-C1A8-206E-2328A5B52A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31635" y="76950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878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4FDA90DB-2B2A-E021-0EED-04FA4F7B960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090572" y="843341"/>
            <a:ext cx="545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1CE5412-DB7B-60C2-FA40-6B8918AFA82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12385" y="1445742"/>
            <a:ext cx="210008" cy="21817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6643530-AFB3-D207-B32B-D61DDCBC40A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412243" y="1440234"/>
            <a:ext cx="220670" cy="226829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2F76FA0-1FB8-2B5C-A4FE-8BD7F45C1A3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11820" y="1662513"/>
            <a:ext cx="210008" cy="21817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3BB1840-4AE0-A2B5-446D-EC56198810A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411678" y="1657005"/>
            <a:ext cx="220670" cy="226829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49EA823F-93A4-BB84-ACB2-08A6E70E116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11255" y="1879284"/>
            <a:ext cx="210008" cy="21817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4488C862-6864-CDEB-6049-8B00289CADB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411113" y="1873776"/>
            <a:ext cx="220670" cy="226829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2C6592D-7D51-5CB5-043D-C46DE22A9EE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12631" y="542925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4FF3A8B-AE6D-A510-1AFA-25B3288ED67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659685" y="542925"/>
            <a:ext cx="1529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310578F-BE18-392A-39B7-FAC215512E5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347134" y="542925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20DB0C8-A731-2279-CB3B-ED5F8DF5638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500080" y="542925"/>
            <a:ext cx="0" cy="803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77893CFC-AEA4-78F6-7D5E-310DD1F25D4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347134" y="542925"/>
            <a:ext cx="1529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99C3087-AA03-FC6C-9441-084788C3332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5549392" y="1053002"/>
            <a:ext cx="49016" cy="192274"/>
            <a:chOff x="6706376" y="1204914"/>
            <a:chExt cx="49016" cy="192274"/>
          </a:xfrm>
        </p:grpSpPr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02280B14-9118-1037-4845-49AFCBFBEB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6CF34184-D875-43BE-D8CB-7F7A65E0D98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0051A38-9287-8C62-9129-F9D94C6559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63750A1-092B-39B9-AC11-17EAB42DF4C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 flipH="1">
            <a:off x="5993360" y="1753875"/>
            <a:ext cx="49016" cy="192274"/>
            <a:chOff x="6706376" y="1204914"/>
            <a:chExt cx="49016" cy="192274"/>
          </a:xfrm>
        </p:grpSpPr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EA608F3-628F-3FA6-C6ED-7EC323AC6CA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0E05805-5857-762D-4F5A-D112583D991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A1BA285-3457-370F-B7D0-1F22A07533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85168009-4CC0-283C-E3E3-9F4D00E2C2D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 flipV="1">
            <a:off x="5993358" y="2695924"/>
            <a:ext cx="49016" cy="192274"/>
            <a:chOff x="6706376" y="1204914"/>
            <a:chExt cx="49016" cy="192274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5BEB180-0E93-527F-DCBD-C0CB6CFBC7D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456BDAE7-2549-817E-9F56-D5ECFDDAEE1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B0F8638B-C5F2-E1D6-AE88-EEB236FFE16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430F0660-1DC5-1007-D6B7-80488B63BD2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575210" y="2281489"/>
            <a:ext cx="18501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A0DD5E6-821C-71FD-F111-7D3887B72A9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 flipV="1">
            <a:off x="5079220" y="2695711"/>
            <a:ext cx="49016" cy="192274"/>
            <a:chOff x="6706376" y="1204914"/>
            <a:chExt cx="49016" cy="192274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DE8BDF3-58EE-8D01-2EC9-8ABC80B0DF2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2353596-30ED-1C0F-C1C5-594E09250D5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46097D4-50B5-F6B1-FC34-D40C9045446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5059F7C4-001B-C477-D839-A3F8B7797D3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158519" y="3437917"/>
            <a:ext cx="126830" cy="1287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CEF38FB6-106A-6140-C611-C1D790A7782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241549" y="3587866"/>
            <a:ext cx="71226" cy="723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633FA36B-4C7F-A5AB-2947-0F60A2B28AB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805383" y="2466912"/>
            <a:ext cx="1023756" cy="10204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92F43E9F-B165-C975-A956-0E56DC68853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 flipH="1">
            <a:off x="6755667" y="3139005"/>
            <a:ext cx="1246111" cy="1229626"/>
            <a:chOff x="4496105" y="1709051"/>
            <a:chExt cx="1246111" cy="1229626"/>
          </a:xfrm>
        </p:grpSpPr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AD92EDD-AB06-5765-6C21-762579F5CB7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775917" y="2793307"/>
              <a:ext cx="64313" cy="635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1A1D2A58-F2AD-775F-75F6-59FE4669E8C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355329" y="1709051"/>
              <a:ext cx="382776" cy="383277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14518B2E-6068-9287-FC21-86CDD6A40E1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201675" y="2512934"/>
              <a:ext cx="395711" cy="387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A57C1549-180C-08EE-5596-337E6C2A1D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496105" y="2576384"/>
              <a:ext cx="279812" cy="2732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3D202D0D-DE74-F1F9-B11A-19DA7CECD16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168078" y="1720980"/>
              <a:ext cx="191871" cy="19107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5626338-A901-4D70-3910-8820D7011C5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465992" y="2096372"/>
              <a:ext cx="276224" cy="2757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10113AA-4EEF-0713-91C0-C09BBE33271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458343" y="2373469"/>
              <a:ext cx="141685" cy="1401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99E81BB-642B-74FC-A30C-019D17AD5FB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106240" y="2807230"/>
              <a:ext cx="95435" cy="938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C50254B-7A99-6050-4171-0B894D759AF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980697" y="2811513"/>
              <a:ext cx="126294" cy="1247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2A4A2093-75FE-3D24-17E0-D831C4AEDFF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837895" y="2790092"/>
              <a:ext cx="143691" cy="14858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8C9FE90-2390-2868-3B71-42556F44802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963215" y="1847491"/>
              <a:ext cx="139367" cy="1387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9BFDD5F9-C9C3-1424-ED54-C75D450167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5102582" y="1847491"/>
              <a:ext cx="65496" cy="612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C5EE8A90-4D8E-EFBC-BF87-77456F6535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963215" y="1988309"/>
              <a:ext cx="65496" cy="6129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BF335462-8EF6-1E81-3F62-7BBEE25F4A8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503035" y="2049608"/>
              <a:ext cx="529864" cy="5267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E4C51512-A2B6-393D-F5A7-D22B37EF8BA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328762" y="2694257"/>
            <a:ext cx="462986" cy="46145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AA713343-F469-FD7C-BDA0-0854B8881B9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329198" y="3149898"/>
            <a:ext cx="18775" cy="202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984E91B0-36BE-2D08-3ADA-8E8704CA61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312983" y="3164499"/>
            <a:ext cx="27809" cy="302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0BAFDB8C-A7E7-E540-99FF-30FE578FC54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7309174" y="3192579"/>
            <a:ext cx="119210" cy="1189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2F608983-D472-973F-C653-16CEE4623DF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>
            <a:off x="7807839" y="2652704"/>
            <a:ext cx="119210" cy="161667"/>
            <a:chOff x="7461574" y="3302298"/>
            <a:chExt cx="119210" cy="161667"/>
          </a:xfrm>
        </p:grpSpPr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C3C74C2F-2721-7D08-4981-74E17D565D2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481598" y="3302298"/>
              <a:ext cx="18775" cy="202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73EE9BF8-1429-D09B-B4A2-8524AD9312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465383" y="3316899"/>
              <a:ext cx="27809" cy="302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0EF928A9-7112-2F66-40A5-62D1DEDE112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7461574" y="3344979"/>
              <a:ext cx="119210" cy="1189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9B952BC7-147A-8497-6B69-7684B5A1718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 flipH="1">
            <a:off x="4997528" y="504314"/>
            <a:ext cx="49016" cy="192274"/>
            <a:chOff x="6706376" y="1204914"/>
            <a:chExt cx="49016" cy="192274"/>
          </a:xfrm>
        </p:grpSpPr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C1A303A8-9EE4-8FE0-5566-FD1B46F74C7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7BCE4B41-206A-F247-4319-859800EE6B8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422F0330-8943-64F0-DF25-D303E579897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2" name="TextBox 581">
            <a:extLst>
              <a:ext uri="{FF2B5EF4-FFF2-40B4-BE49-F238E27FC236}">
                <a16:creationId xmlns:a16="http://schemas.microsoft.com/office/drawing/2014/main" id="{6DC447A6-1A90-144A-7507-1B30DAE710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134390" y="76950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880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480729E1-FF93-4F7D-8F9E-9204CA24451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44778" y="711897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876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181736CA-1627-4804-83DD-FCA705A1F35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55822" y="118849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874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DAC621BD-236D-98A0-7EC9-A01697C09D4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43204" y="1988771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882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E3BE4AA9-4249-4841-E532-5523A46DE88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43204" y="2389885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884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0F5679C4-F2DB-C03F-26D3-90788DEEDE2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10468" y="2383257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872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040903BA-C93A-6143-4E43-CDCC25ADDD1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86010" y="3918804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892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5BA1A2E8-BAD5-8D07-722E-58798F3F012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00030" y="3918804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890</a:t>
            </a: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9DDBDF18-6C98-EEBD-872C-E9F330516A6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31166" y="3582480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888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26448877-208B-FE8A-321B-E78A65A2D24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221951" y="2535007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886</a:t>
            </a: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7D16AC87-275C-E5D6-C789-545FA891878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35277" y="3477578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65038608-B52D-8124-902B-FB8C2CA42F4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485174" y="3477186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53179B20-7C41-D478-3F9E-AEEF846BCE7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8995339">
            <a:off x="6915106" y="2966275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6F4E3968-1998-E239-1005-2D5A555FC9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4863818" y="2782576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2BBB33C1-83B7-3938-37F6-896158AA4C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42251" y="2083328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161446C0-7242-27A3-898D-A2BDBFA48B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310787" y="1230054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0A902817-94FE-3071-88A5-68E24D57D81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94092" y="1678292"/>
            <a:ext cx="4026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351DE5C0-41E7-1473-FD6D-DF0739DD1CA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04200" y="1949156"/>
            <a:ext cx="56645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 AREA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543266-7211-6F57-3573-9A148A7812D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3950846" y="3178036"/>
            <a:ext cx="104031" cy="992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C92044-284C-66D4-25AD-06DE6D09956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065766" y="3285189"/>
            <a:ext cx="99601" cy="9772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714991-A041-7C2D-E06C-E00158CE8A7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045869" y="3177739"/>
            <a:ext cx="119499" cy="1162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DF8456-01C0-1DC1-326E-CEE95B4DDAF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3949550" y="3272769"/>
            <a:ext cx="116216" cy="11475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14A8AE-8E56-18E4-6EBA-A5C5C1A1B77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3835324" y="3560279"/>
            <a:ext cx="135701" cy="1328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91A190-26F2-84FA-3882-AE95D21B88A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3527519" y="3257133"/>
            <a:ext cx="135701" cy="1328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B802D1-1982-095C-4C31-F959AD59F05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 flipV="1">
            <a:off x="4992938" y="1447821"/>
            <a:ext cx="49016" cy="192274"/>
            <a:chOff x="6706376" y="1204914"/>
            <a:chExt cx="49016" cy="19227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472FCDF-8E34-3D00-1F8B-6E828C958BF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753011" y="1204916"/>
              <a:ext cx="0" cy="1898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A33B16E-C298-276C-7E1F-782F145C49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9560" y="1397188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6E391B-E195-4600-432B-3A54A6CE294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06376" y="1204914"/>
              <a:ext cx="458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46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multi-colored apartment&#10;&#10;Description automatically generated">
            <a:extLst>
              <a:ext uri="{FF2B5EF4-FFF2-40B4-BE49-F238E27FC236}">
                <a16:creationId xmlns:a16="http://schemas.microsoft.com/office/drawing/2014/main" id="{15008E75-DF0D-9BAE-932A-E98BA0AFB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1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8DF5775C-0E92-E714-379A-09C56AABB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DBD95D6D-D5A7-3747-17CC-76FA7340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4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87EC64EB-589B-71B1-3411-3939CB82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3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114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Times New Roman</vt:lpstr>
      <vt:lpstr>Office Theme</vt:lpstr>
      <vt:lpstr>Waterway-sunrise-i_657B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Tanvir Hossain Joarddar</dc:creator>
  <cp:lastModifiedBy>Md. Tanvir Hossain Joarddar</cp:lastModifiedBy>
  <cp:revision>34</cp:revision>
  <dcterms:created xsi:type="dcterms:W3CDTF">2024-07-17T06:49:42Z</dcterms:created>
  <dcterms:modified xsi:type="dcterms:W3CDTF">2024-08-09T09:33:51Z</dcterms:modified>
</cp:coreProperties>
</file>