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NP IOC Pilot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Surbana </a:t>
            </a:r>
            <a:r>
              <a:rPr lang="en-SG" dirty="0" err="1" smtClean="0"/>
              <a:t>Jurong</a:t>
            </a:r>
            <a:r>
              <a:rPr lang="en-SG" dirty="0" smtClean="0"/>
              <a:t> 24K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3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364457" y="6383210"/>
            <a:ext cx="5873792" cy="31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Azure Data Lake</a:t>
            </a:r>
            <a:endParaRPr lang="en-SG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78674" y="49764"/>
            <a:ext cx="7958331" cy="609600"/>
          </a:xfrm>
        </p:spPr>
        <p:txBody>
          <a:bodyPr/>
          <a:lstStyle/>
          <a:p>
            <a:r>
              <a:rPr lang="en-SG" dirty="0" smtClean="0"/>
              <a:t>Deployment Architecture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783852" y="2945855"/>
            <a:ext cx="1816598" cy="30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API Management</a:t>
            </a:r>
            <a:endParaRPr lang="en-SG" sz="1200" b="1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930646" y="3326898"/>
            <a:ext cx="3272701" cy="28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Network Security Group</a:t>
            </a:r>
            <a:endParaRPr lang="en-SG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5743360" y="25233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VM 003</a:t>
            </a:r>
          </a:p>
          <a:p>
            <a:pPr algn="ctr"/>
            <a:endParaRPr lang="en-SG" sz="1200" dirty="0"/>
          </a:p>
          <a:p>
            <a:pPr algn="ctr"/>
            <a:r>
              <a:rPr lang="en-SG" sz="1200" dirty="0" smtClean="0"/>
              <a:t>24K</a:t>
            </a:r>
            <a:endParaRPr lang="en-SG" sz="1200" dirty="0"/>
          </a:p>
        </p:txBody>
      </p:sp>
      <p:sp>
        <p:nvSpPr>
          <p:cNvPr id="14" name="Rectangle 13"/>
          <p:cNvSpPr/>
          <p:nvPr/>
        </p:nvSpPr>
        <p:spPr>
          <a:xfrm>
            <a:off x="6801409" y="5586476"/>
            <a:ext cx="1436840" cy="310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Confluent Cloud</a:t>
            </a:r>
            <a:endParaRPr lang="en-SG" sz="1200" dirty="0"/>
          </a:p>
        </p:txBody>
      </p:sp>
      <p:sp>
        <p:nvSpPr>
          <p:cNvPr id="17" name="Rectangle 16"/>
          <p:cNvSpPr/>
          <p:nvPr/>
        </p:nvSpPr>
        <p:spPr>
          <a:xfrm>
            <a:off x="3225387" y="25233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VM 002</a:t>
            </a:r>
          </a:p>
          <a:p>
            <a:pPr algn="ctr"/>
            <a:endParaRPr lang="en-SG" sz="1200" dirty="0"/>
          </a:p>
          <a:p>
            <a:pPr algn="ctr"/>
            <a:r>
              <a:rPr lang="en-SG" sz="1200" dirty="0" smtClean="0"/>
              <a:t>EdgeX</a:t>
            </a:r>
            <a:endParaRPr lang="en-SG" sz="1200" dirty="0"/>
          </a:p>
        </p:txBody>
      </p:sp>
      <p:sp>
        <p:nvSpPr>
          <p:cNvPr id="18" name="Rectangle 17"/>
          <p:cNvSpPr/>
          <p:nvPr/>
        </p:nvSpPr>
        <p:spPr>
          <a:xfrm>
            <a:off x="155407" y="5422191"/>
            <a:ext cx="648000" cy="64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24K</a:t>
            </a:r>
          </a:p>
          <a:p>
            <a:pPr algn="ctr"/>
            <a:r>
              <a:rPr lang="en-SG" sz="1200" b="1" dirty="0" smtClean="0"/>
              <a:t>ECUs</a:t>
            </a:r>
            <a:endParaRPr lang="en-SG" sz="1200" dirty="0"/>
          </a:p>
        </p:txBody>
      </p:sp>
      <p:sp>
        <p:nvSpPr>
          <p:cNvPr id="19" name="Rectangle 18"/>
          <p:cNvSpPr/>
          <p:nvPr/>
        </p:nvSpPr>
        <p:spPr>
          <a:xfrm>
            <a:off x="155407" y="2381658"/>
            <a:ext cx="648000" cy="64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NP</a:t>
            </a:r>
            <a:endParaRPr lang="en-SG" sz="1200" dirty="0"/>
          </a:p>
        </p:txBody>
      </p:sp>
      <p:sp>
        <p:nvSpPr>
          <p:cNvPr id="20" name="Rectangle 19"/>
          <p:cNvSpPr/>
          <p:nvPr/>
        </p:nvSpPr>
        <p:spPr>
          <a:xfrm>
            <a:off x="2364457" y="5422191"/>
            <a:ext cx="648000" cy="64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24K</a:t>
            </a:r>
          </a:p>
          <a:p>
            <a:pPr algn="ctr"/>
            <a:r>
              <a:rPr lang="en-SG" sz="1200" b="1" dirty="0" smtClean="0"/>
              <a:t>DMS</a:t>
            </a:r>
            <a:endParaRPr lang="en-SG" sz="1200" dirty="0"/>
          </a:p>
        </p:txBody>
      </p:sp>
      <p:sp>
        <p:nvSpPr>
          <p:cNvPr id="21" name="Rectangle 20"/>
          <p:cNvSpPr/>
          <p:nvPr/>
        </p:nvSpPr>
        <p:spPr>
          <a:xfrm>
            <a:off x="8335769" y="4300523"/>
            <a:ext cx="864000" cy="864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TL</a:t>
            </a:r>
          </a:p>
          <a:p>
            <a:pPr algn="ctr"/>
            <a:r>
              <a:rPr lang="en-SG" sz="1200" b="1" dirty="0" smtClean="0"/>
              <a:t>Digital </a:t>
            </a:r>
            <a:r>
              <a:rPr lang="en-SG" sz="1200" b="1" dirty="0" smtClean="0"/>
              <a:t>Twin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8335769" y="2628653"/>
            <a:ext cx="864000" cy="864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NP CMMS</a:t>
            </a:r>
            <a:endParaRPr lang="en-SG" sz="1200" dirty="0"/>
          </a:p>
        </p:txBody>
      </p:sp>
      <p:sp>
        <p:nvSpPr>
          <p:cNvPr id="23" name="Rectangle 22"/>
          <p:cNvSpPr/>
          <p:nvPr/>
        </p:nvSpPr>
        <p:spPr>
          <a:xfrm>
            <a:off x="4732845" y="438359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VM 001</a:t>
            </a:r>
          </a:p>
          <a:p>
            <a:pPr algn="ctr"/>
            <a:endParaRPr lang="en-SG" sz="1200" dirty="0"/>
          </a:p>
          <a:p>
            <a:pPr algn="ctr"/>
            <a:r>
              <a:rPr lang="en-SG" sz="1200" dirty="0" smtClean="0"/>
              <a:t>NATS</a:t>
            </a:r>
            <a:endParaRPr lang="en-SG" sz="1200" dirty="0"/>
          </a:p>
        </p:txBody>
      </p:sp>
      <p:sp>
        <p:nvSpPr>
          <p:cNvPr id="25" name="Rectangle 24"/>
          <p:cNvSpPr/>
          <p:nvPr/>
        </p:nvSpPr>
        <p:spPr>
          <a:xfrm>
            <a:off x="155407" y="3114755"/>
            <a:ext cx="648000" cy="64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SJ LMS</a:t>
            </a:r>
            <a:endParaRPr lang="en-SG" sz="1200" dirty="0"/>
          </a:p>
        </p:txBody>
      </p:sp>
      <p:cxnSp>
        <p:nvCxnSpPr>
          <p:cNvPr id="29" name="Straight Arrow Connector 28"/>
          <p:cNvCxnSpPr>
            <a:stCxn id="19" idx="3"/>
          </p:cNvCxnSpPr>
          <p:nvPr/>
        </p:nvCxnSpPr>
        <p:spPr>
          <a:xfrm>
            <a:off x="803407" y="2705658"/>
            <a:ext cx="73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</p:cNvCxnSpPr>
          <p:nvPr/>
        </p:nvCxnSpPr>
        <p:spPr>
          <a:xfrm>
            <a:off x="803407" y="3438755"/>
            <a:ext cx="73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43070" y="2705658"/>
            <a:ext cx="583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43070" y="3447899"/>
            <a:ext cx="583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33387" y="629889"/>
            <a:ext cx="864000" cy="864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Exceltec</a:t>
            </a:r>
            <a:endParaRPr lang="en-SG" sz="1200" dirty="0"/>
          </a:p>
        </p:txBody>
      </p:sp>
      <p:cxnSp>
        <p:nvCxnSpPr>
          <p:cNvPr id="41" name="Straight Arrow Connector 40"/>
          <p:cNvCxnSpPr>
            <a:stCxn id="17" idx="0"/>
            <a:endCxn id="39" idx="2"/>
          </p:cNvCxnSpPr>
          <p:nvPr/>
        </p:nvCxnSpPr>
        <p:spPr>
          <a:xfrm flipV="1">
            <a:off x="3765387" y="1493889"/>
            <a:ext cx="0" cy="102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97484" y="2718413"/>
            <a:ext cx="52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697484" y="3447899"/>
            <a:ext cx="52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13" idx="1"/>
          </p:cNvCxnSpPr>
          <p:nvPr/>
        </p:nvCxnSpPr>
        <p:spPr>
          <a:xfrm>
            <a:off x="4305387" y="3063347"/>
            <a:ext cx="1437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7" idx="2"/>
          </p:cNvCxnSpPr>
          <p:nvPr/>
        </p:nvCxnSpPr>
        <p:spPr>
          <a:xfrm>
            <a:off x="3765387" y="3603347"/>
            <a:ext cx="0" cy="27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3"/>
            <a:endCxn id="22" idx="1"/>
          </p:cNvCxnSpPr>
          <p:nvPr/>
        </p:nvCxnSpPr>
        <p:spPr>
          <a:xfrm flipV="1">
            <a:off x="6823360" y="3060653"/>
            <a:ext cx="1512409" cy="26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3" idx="2"/>
            <a:endCxn id="23" idx="0"/>
          </p:cNvCxnSpPr>
          <p:nvPr/>
        </p:nvCxnSpPr>
        <p:spPr>
          <a:xfrm rot="5400000">
            <a:off x="5297981" y="3398212"/>
            <a:ext cx="780244" cy="1190515"/>
          </a:xfrm>
          <a:prstGeom prst="bentConnector3">
            <a:avLst>
              <a:gd name="adj1" fmla="val 39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1"/>
            <a:endCxn id="23" idx="3"/>
          </p:cNvCxnSpPr>
          <p:nvPr/>
        </p:nvCxnSpPr>
        <p:spPr>
          <a:xfrm flipH="1">
            <a:off x="5452845" y="4732523"/>
            <a:ext cx="2882924" cy="1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3"/>
            <a:endCxn id="20" idx="1"/>
          </p:cNvCxnSpPr>
          <p:nvPr/>
        </p:nvCxnSpPr>
        <p:spPr>
          <a:xfrm>
            <a:off x="803407" y="5746191"/>
            <a:ext cx="156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" idx="3"/>
            <a:endCxn id="14" idx="1"/>
          </p:cNvCxnSpPr>
          <p:nvPr/>
        </p:nvCxnSpPr>
        <p:spPr>
          <a:xfrm flipV="1">
            <a:off x="3012457" y="5741776"/>
            <a:ext cx="3788952" cy="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3" idx="2"/>
            <a:endCxn id="14" idx="0"/>
          </p:cNvCxnSpPr>
          <p:nvPr/>
        </p:nvCxnSpPr>
        <p:spPr>
          <a:xfrm rot="16200000" flipH="1">
            <a:off x="5910030" y="3976676"/>
            <a:ext cx="1983129" cy="1236469"/>
          </a:xfrm>
          <a:prstGeom prst="bentConnector3">
            <a:avLst>
              <a:gd name="adj1" fmla="val 15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3" idx="2"/>
          </p:cNvCxnSpPr>
          <p:nvPr/>
        </p:nvCxnSpPr>
        <p:spPr>
          <a:xfrm>
            <a:off x="6283360" y="3603347"/>
            <a:ext cx="0" cy="27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54</TotalTime>
  <Words>40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NP IOC Pilot</vt:lpstr>
      <vt:lpstr>Deployment Architecture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IOC Pilot</dc:title>
  <dc:creator>Shu Gang LEE</dc:creator>
  <cp:lastModifiedBy>Shu Gang LEE</cp:lastModifiedBy>
  <cp:revision>9</cp:revision>
  <dcterms:created xsi:type="dcterms:W3CDTF">2022-11-28T08:03:47Z</dcterms:created>
  <dcterms:modified xsi:type="dcterms:W3CDTF">2022-11-28T11:07:02Z</dcterms:modified>
</cp:coreProperties>
</file>