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137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053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1630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210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387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028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919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742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307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0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57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806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5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167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6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NP IOC 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Surbana </a:t>
            </a:r>
            <a:r>
              <a:rPr lang="en-SG" dirty="0" err="1"/>
              <a:t>Jurong</a:t>
            </a:r>
            <a:r>
              <a:rPr lang="en-SG" dirty="0"/>
              <a:t> 24K</a:t>
            </a:r>
          </a:p>
        </p:txBody>
      </p:sp>
    </p:spTree>
    <p:extLst>
      <p:ext uri="{BB962C8B-B14F-4D97-AF65-F5344CB8AC3E}">
        <p14:creationId xmlns:p14="http://schemas.microsoft.com/office/powerpoint/2010/main" val="6134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8674" y="49764"/>
            <a:ext cx="7958331" cy="609600"/>
          </a:xfrm>
        </p:spPr>
        <p:txBody>
          <a:bodyPr/>
          <a:lstStyle/>
          <a:p>
            <a:r>
              <a:rPr lang="en-SG" dirty="0"/>
              <a:t>Deployment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00BD9-239D-6E08-717D-C184DAFD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364"/>
            <a:ext cx="12192000" cy="61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81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76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NP IOC Pilot</vt:lpstr>
      <vt:lpstr>Deployment Architecture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IOC Pilot</dc:title>
  <dc:creator>Shu Gang LEE</dc:creator>
  <cp:lastModifiedBy>Yeasin Mahi</cp:lastModifiedBy>
  <cp:revision>12</cp:revision>
  <dcterms:created xsi:type="dcterms:W3CDTF">2022-11-28T08:03:47Z</dcterms:created>
  <dcterms:modified xsi:type="dcterms:W3CDTF">2024-08-16T04:24:18Z</dcterms:modified>
</cp:coreProperties>
</file>