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4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44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9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8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8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25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03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97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4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18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0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521C-5BAF-455D-9BAA-65DD16662987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C039-4B4A-47F5-906A-873D1A346F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8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NP-IOC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Transformation Flows</a:t>
            </a:r>
          </a:p>
        </p:txBody>
      </p:sp>
    </p:spTree>
    <p:extLst>
      <p:ext uri="{BB962C8B-B14F-4D97-AF65-F5344CB8AC3E}">
        <p14:creationId xmlns:p14="http://schemas.microsoft.com/office/powerpoint/2010/main" val="38701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6097" y="2143161"/>
            <a:ext cx="12192000" cy="2856034"/>
            <a:chOff x="-6097" y="2143161"/>
            <a:chExt cx="12192000" cy="2856034"/>
          </a:xfrm>
        </p:grpSpPr>
        <p:sp>
          <p:nvSpPr>
            <p:cNvPr id="9" name="Rectangle 8"/>
            <p:cNvSpPr/>
            <p:nvPr/>
          </p:nvSpPr>
          <p:spPr>
            <a:xfrm>
              <a:off x="-6097" y="2152305"/>
              <a:ext cx="12192000" cy="284689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143161"/>
              <a:ext cx="585216" cy="28560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NP-IOC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5002875"/>
            <a:ext cx="12192000" cy="1442502"/>
            <a:chOff x="0" y="5002875"/>
            <a:chExt cx="12192000" cy="1442502"/>
          </a:xfrm>
        </p:grpSpPr>
        <p:sp>
          <p:nvSpPr>
            <p:cNvPr id="12" name="Rectangle 11"/>
            <p:cNvSpPr/>
            <p:nvPr/>
          </p:nvSpPr>
          <p:spPr>
            <a:xfrm>
              <a:off x="0" y="5002875"/>
              <a:ext cx="12192000" cy="144250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5002875"/>
              <a:ext cx="585216" cy="1442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Azure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103632" y="958208"/>
            <a:ext cx="1239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/>
              <a:t>Smart Door Flow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8193415" y="5399494"/>
            <a:ext cx="800100" cy="55549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Files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497841" y="2537654"/>
            <a:ext cx="1225296" cy="77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Card Access &amp;</a:t>
            </a:r>
            <a:br>
              <a:rPr lang="en-SG" sz="1200" dirty="0"/>
            </a:br>
            <a:r>
              <a:rPr lang="en-SG" sz="1200" dirty="0"/>
              <a:t>Event</a:t>
            </a:r>
          </a:p>
        </p:txBody>
      </p:sp>
      <p:cxnSp>
        <p:nvCxnSpPr>
          <p:cNvPr id="32" name="Straight Arrow Connector 31"/>
          <p:cNvCxnSpPr>
            <a:stCxn id="22" idx="1"/>
            <a:endCxn id="15" idx="4"/>
          </p:cNvCxnSpPr>
          <p:nvPr/>
        </p:nvCxnSpPr>
        <p:spPr>
          <a:xfrm flipH="1">
            <a:off x="4723137" y="2922560"/>
            <a:ext cx="1878826" cy="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447138" y="2244512"/>
            <a:ext cx="4308014" cy="1216671"/>
            <a:chOff x="6447138" y="2244512"/>
            <a:chExt cx="4308014" cy="1216671"/>
          </a:xfrm>
        </p:grpSpPr>
        <p:grpSp>
          <p:nvGrpSpPr>
            <p:cNvPr id="27" name="Group 26"/>
            <p:cNvGrpSpPr/>
            <p:nvPr/>
          </p:nvGrpSpPr>
          <p:grpSpPr>
            <a:xfrm>
              <a:off x="6447138" y="2244512"/>
              <a:ext cx="4308014" cy="1216671"/>
              <a:chOff x="3857579" y="2248568"/>
              <a:chExt cx="4308014" cy="1216671"/>
            </a:xfrm>
          </p:grpSpPr>
          <p:sp>
            <p:nvSpPr>
              <p:cNvPr id="18" name="Flowchart: Predefined Process 17"/>
              <p:cNvSpPr/>
              <p:nvPr/>
            </p:nvSpPr>
            <p:spPr>
              <a:xfrm>
                <a:off x="6326478" y="2648867"/>
                <a:ext cx="1417320" cy="555498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00" dirty="0"/>
                  <a:t>Process to insert event &amp; card data</a:t>
                </a:r>
              </a:p>
            </p:txBody>
          </p:sp>
          <p:sp>
            <p:nvSpPr>
              <p:cNvPr id="22" name="Flowchart: Predefined Process 21"/>
              <p:cNvSpPr/>
              <p:nvPr/>
            </p:nvSpPr>
            <p:spPr>
              <a:xfrm>
                <a:off x="4012404" y="2596575"/>
                <a:ext cx="1525143" cy="660082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Fetch unique Card Access Data</a:t>
                </a:r>
                <a:endParaRPr lang="en-SG" sz="1000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3857579" y="2248568"/>
                <a:ext cx="4308014" cy="121667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SG" sz="1200" b="1" dirty="0">
                    <a:solidFill>
                      <a:schemeClr val="tx1"/>
                    </a:solidFill>
                  </a:rPr>
                  <a:t>Scheduled</a:t>
                </a:r>
              </a:p>
            </p:txBody>
          </p:sp>
        </p:grpSp>
        <p:cxnSp>
          <p:nvCxnSpPr>
            <p:cNvPr id="34" name="Straight Arrow Connector 33"/>
            <p:cNvCxnSpPr>
              <a:stCxn id="22" idx="3"/>
              <a:endCxn id="18" idx="1"/>
            </p:cNvCxnSpPr>
            <p:nvPr/>
          </p:nvCxnSpPr>
          <p:spPr>
            <a:xfrm>
              <a:off x="8127106" y="2922560"/>
              <a:ext cx="7889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8521571" y="3471763"/>
            <a:ext cx="0" cy="19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5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A1AD807EE1744B8D3C176AB832DB3A" ma:contentTypeVersion="2" ma:contentTypeDescription="Create a new document." ma:contentTypeScope="" ma:versionID="e98548af34f393a75f11c92b128f7011">
  <xsd:schema xmlns:xsd="http://www.w3.org/2001/XMLSchema" xmlns:xs="http://www.w3.org/2001/XMLSchema" xmlns:p="http://schemas.microsoft.com/office/2006/metadata/properties" xmlns:ns2="3f05c6eb-3512-4eca-835a-abf798efc80c" targetNamespace="http://schemas.microsoft.com/office/2006/metadata/properties" ma:root="true" ma:fieldsID="c4bea326f45afa2a47e9b30019206bef" ns2:_="">
    <xsd:import namespace="3f05c6eb-3512-4eca-835a-abf798efc8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5c6eb-3512-4eca-835a-abf798efc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B8954-8A62-4FE6-A555-CBE1253CB5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22E28E-4088-443F-AEC0-192B52D807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086163-1272-4F96-9931-DE3FD813C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05c6eb-3512-4eca-835a-abf798efc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NP-IOC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x390</dc:creator>
  <cp:lastModifiedBy>Rofiqul ISLAM</cp:lastModifiedBy>
  <cp:revision>44</cp:revision>
  <dcterms:created xsi:type="dcterms:W3CDTF">2022-10-06T04:57:02Z</dcterms:created>
  <dcterms:modified xsi:type="dcterms:W3CDTF">2023-11-30T07:13:37Z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0x01010087A1AD807EE1744B8D3C176AB832DB3A</vt:lpwstr>
  </property>
</Properties>
</file>