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0416" autoAdjust="0"/>
  </p:normalViewPr>
  <p:slideViewPr>
    <p:cSldViewPr snapToGrid="0">
      <p:cViewPr varScale="1">
        <p:scale>
          <a:sx n="67" d="100"/>
          <a:sy n="67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Arc 401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5C6A7-17FD-958E-79C9-6F1F0AB5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" y="0"/>
            <a:ext cx="772373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73783F-0A36-6C19-67A6-28FE2B7CAD31}"/>
              </a:ext>
            </a:extLst>
          </p:cNvPr>
          <p:cNvSpPr txBox="1"/>
          <p:nvPr/>
        </p:nvSpPr>
        <p:spPr>
          <a:xfrm>
            <a:off x="8106737" y="6150114"/>
            <a:ext cx="406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401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1" hidden="1">
            <a:extLst>
              <a:ext uri="{FF2B5EF4-FFF2-40B4-BE49-F238E27FC236}">
                <a16:creationId xmlns:a16="http://schemas.microsoft.com/office/drawing/2014/main" id="{1BD5C6A7-17FD-958E-79C9-6F1F0AB5E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799" y="-28575"/>
            <a:ext cx="7723738" cy="6858000"/>
          </a:xfrm>
          <a:prstGeom prst="rect">
            <a:avLst/>
          </a:prstGeom>
        </p:spPr>
      </p:pic>
      <p:pic>
        <p:nvPicPr>
          <p:cNvPr id="4" name="Picture_L2" hidden="1">
            <a:extLst>
              <a:ext uri="{FF2B5EF4-FFF2-40B4-BE49-F238E27FC236}">
                <a16:creationId xmlns:a16="http://schemas.microsoft.com/office/drawing/2014/main" id="{E1D23030-8095-D071-5FC9-C9F4B0A11F77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891" y="0"/>
            <a:ext cx="7772400" cy="6858000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8" name="Picture_Roof" hidden="1">
            <a:extLst>
              <a:ext uri="{FF2B5EF4-FFF2-40B4-BE49-F238E27FC236}">
                <a16:creationId xmlns:a16="http://schemas.microsoft.com/office/drawing/2014/main" id="{91318BBF-E919-F911-0E16-8C8C265E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48" y="-43249"/>
            <a:ext cx="7446609" cy="6858000"/>
          </a:xfrm>
          <a:prstGeom prst="rect">
            <a:avLst/>
          </a:prstGeom>
        </p:spPr>
      </p:pic>
      <p:grpSp>
        <p:nvGrpSpPr>
          <p:cNvPr id="17" name="WingTL">
            <a:extLst>
              <a:ext uri="{FF2B5EF4-FFF2-40B4-BE49-F238E27FC236}">
                <a16:creationId xmlns:a16="http://schemas.microsoft.com/office/drawing/2014/main" id="{B2496324-6CFF-942C-83C9-4158B5CD1814}"/>
              </a:ext>
            </a:extLst>
          </p:cNvPr>
          <p:cNvGrpSpPr/>
          <p:nvPr/>
        </p:nvGrpSpPr>
        <p:grpSpPr>
          <a:xfrm>
            <a:off x="126270" y="151208"/>
            <a:ext cx="3227219" cy="2684089"/>
            <a:chOff x="4803040" y="121366"/>
            <a:chExt cx="3227219" cy="26840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28CF1-C12B-C07E-C1E8-5C6A7B010D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23051" y="123709"/>
              <a:ext cx="280720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13D3FA-E1E6-08D0-31D7-7AEBC4C74C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3929" y="1058626"/>
              <a:ext cx="1874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A72195-8E89-68CC-455F-87EC30522B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65290" y="578566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87D6B0-05C2-98F9-44E4-205AC2F613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6132" y="2397558"/>
              <a:ext cx="81381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84F4BD-08A8-0EDE-B5D3-7B98EA58D676}"/>
                </a:ext>
              </a:extLst>
            </p:cNvPr>
            <p:cNvCxnSpPr/>
            <p:nvPr/>
          </p:nvCxnSpPr>
          <p:spPr>
            <a:xfrm>
              <a:off x="4803186" y="1992990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DE6B3C-4B3D-C630-384D-2C64D59E5D91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WingTR">
            <a:extLst>
              <a:ext uri="{FF2B5EF4-FFF2-40B4-BE49-F238E27FC236}">
                <a16:creationId xmlns:a16="http://schemas.microsoft.com/office/drawing/2014/main" id="{630224F2-C555-9955-6942-0129321B9BE5}"/>
              </a:ext>
            </a:extLst>
          </p:cNvPr>
          <p:cNvGrpSpPr/>
          <p:nvPr/>
        </p:nvGrpSpPr>
        <p:grpSpPr>
          <a:xfrm flipH="1">
            <a:off x="4102180" y="149514"/>
            <a:ext cx="3222794" cy="2687535"/>
            <a:chOff x="4799697" y="122171"/>
            <a:chExt cx="3222794" cy="270481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9A5C251-BB70-4ED7-AFD9-48412FF20877}"/>
                </a:ext>
              </a:extLst>
            </p:cNvPr>
            <p:cNvCxnSpPr/>
            <p:nvPr/>
          </p:nvCxnSpPr>
          <p:spPr>
            <a:xfrm>
              <a:off x="5231814" y="13056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25610D-6809-3BED-67A0-77A8706CE1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0287" y="1069255"/>
              <a:ext cx="188657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4C7142-137B-F3EA-4CA3-B613A2A65F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92421" y="352241"/>
              <a:ext cx="4601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1BE7D4-96E3-E09C-E24C-F9BB95C1B2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3521" y="2417465"/>
              <a:ext cx="81904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10A7EA-75D5-3A59-5397-AA62CF745290}"/>
                </a:ext>
              </a:extLst>
            </p:cNvPr>
            <p:cNvCxnSpPr/>
            <p:nvPr/>
          </p:nvCxnSpPr>
          <p:spPr>
            <a:xfrm>
              <a:off x="4803186" y="2007941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ADB017-D0A5-A046-1E4A-55BBD1F197B7}"/>
                </a:ext>
              </a:extLst>
            </p:cNvPr>
            <p:cNvCxnSpPr/>
            <p:nvPr/>
          </p:nvCxnSpPr>
          <p:spPr>
            <a:xfrm>
              <a:off x="4799697" y="2824732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WingBL">
            <a:extLst>
              <a:ext uri="{FF2B5EF4-FFF2-40B4-BE49-F238E27FC236}">
                <a16:creationId xmlns:a16="http://schemas.microsoft.com/office/drawing/2014/main" id="{7D201135-B9BA-B423-9110-6EDC4B02B397}"/>
              </a:ext>
            </a:extLst>
          </p:cNvPr>
          <p:cNvGrpSpPr/>
          <p:nvPr/>
        </p:nvGrpSpPr>
        <p:grpSpPr>
          <a:xfrm flipV="1">
            <a:off x="129444" y="4023121"/>
            <a:ext cx="4132094" cy="2684089"/>
            <a:chOff x="4803040" y="121366"/>
            <a:chExt cx="4132094" cy="268408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6B86B2-0542-9CFD-DA85-DBD8055394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22670" y="123709"/>
              <a:ext cx="371246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236AF3-E2E2-C8AB-4E54-268A6EFC0B5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6310" y="1058626"/>
              <a:ext cx="1874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EB9BE0-EC32-6837-650C-8071087C8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300" y="1095288"/>
              <a:ext cx="0" cy="118872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D1CDE8-063C-DD12-C63E-2AC6D97ED2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6132" y="2397558"/>
              <a:ext cx="81381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6EA2A8-CFB7-25D4-A0B4-EBDB0EFE831F}"/>
                </a:ext>
              </a:extLst>
            </p:cNvPr>
            <p:cNvCxnSpPr/>
            <p:nvPr/>
          </p:nvCxnSpPr>
          <p:spPr>
            <a:xfrm>
              <a:off x="4803186" y="1992990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497E170-53B8-16B7-AE50-5FB9747A1E14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WingBR">
            <a:extLst>
              <a:ext uri="{FF2B5EF4-FFF2-40B4-BE49-F238E27FC236}">
                <a16:creationId xmlns:a16="http://schemas.microsoft.com/office/drawing/2014/main" id="{4CB53938-8BE2-BA00-5DED-B1182B6081EB}"/>
              </a:ext>
            </a:extLst>
          </p:cNvPr>
          <p:cNvGrpSpPr/>
          <p:nvPr/>
        </p:nvGrpSpPr>
        <p:grpSpPr>
          <a:xfrm flipH="1" flipV="1">
            <a:off x="4109835" y="4020581"/>
            <a:ext cx="3220023" cy="2681746"/>
            <a:chOff x="4803040" y="123709"/>
            <a:chExt cx="3220023" cy="268174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20D8D25-2EF4-DEC7-123F-C0854169B7B0}"/>
                </a:ext>
              </a:extLst>
            </p:cNvPr>
            <p:cNvCxnSpPr/>
            <p:nvPr/>
          </p:nvCxnSpPr>
          <p:spPr>
            <a:xfrm>
              <a:off x="5231814" y="12370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EA2D16-131B-E24E-FF17-56FD64969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063" y="1092748"/>
              <a:ext cx="0" cy="118872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8A718C-1050-C7B5-8CC5-E59644718F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54984" y="2356410"/>
              <a:ext cx="89611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AACAE7-E505-8431-3659-DB0CC9044BF1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Linker">
            <a:extLst>
              <a:ext uri="{FF2B5EF4-FFF2-40B4-BE49-F238E27FC236}">
                <a16:creationId xmlns:a16="http://schemas.microsoft.com/office/drawing/2014/main" id="{9102E087-EF7C-A718-964B-6036CBFDE7E7}"/>
              </a:ext>
            </a:extLst>
          </p:cNvPr>
          <p:cNvGrpSpPr/>
          <p:nvPr/>
        </p:nvGrpSpPr>
        <p:grpSpPr>
          <a:xfrm>
            <a:off x="2232881" y="1571104"/>
            <a:ext cx="2988313" cy="3291840"/>
            <a:chOff x="6914414" y="1541262"/>
            <a:chExt cx="2988313" cy="329184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B4476C-A388-70FB-168E-F13CD20785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8494" y="3187182"/>
              <a:ext cx="32918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4EA884-575B-1DD4-1B33-99C5219B1F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08367" y="3397653"/>
              <a:ext cx="11887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Lifts">
            <a:extLst>
              <a:ext uri="{FF2B5EF4-FFF2-40B4-BE49-F238E27FC236}">
                <a16:creationId xmlns:a16="http://schemas.microsoft.com/office/drawing/2014/main" id="{67693168-378E-9909-8F22-07F453BEAEB3}"/>
              </a:ext>
            </a:extLst>
          </p:cNvPr>
          <p:cNvGrpSpPr/>
          <p:nvPr/>
        </p:nvGrpSpPr>
        <p:grpSpPr>
          <a:xfrm>
            <a:off x="3730932" y="2729082"/>
            <a:ext cx="841248" cy="1434973"/>
            <a:chOff x="8407702" y="2676220"/>
            <a:chExt cx="841248" cy="1434973"/>
          </a:xfrm>
        </p:grpSpPr>
        <p:grpSp>
          <p:nvGrpSpPr>
            <p:cNvPr id="70" name="Lift">
              <a:extLst>
                <a:ext uri="{FF2B5EF4-FFF2-40B4-BE49-F238E27FC236}">
                  <a16:creationId xmlns:a16="http://schemas.microsoft.com/office/drawing/2014/main" id="{EB41015F-CDCB-C4F2-F873-3522535439CC}"/>
                </a:ext>
              </a:extLst>
            </p:cNvPr>
            <p:cNvGrpSpPr/>
            <p:nvPr/>
          </p:nvGrpSpPr>
          <p:grpSpPr>
            <a:xfrm>
              <a:off x="8407702" y="2676220"/>
              <a:ext cx="841248" cy="841248"/>
              <a:chOff x="8407702" y="2676220"/>
              <a:chExt cx="841248" cy="84124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8F5D14C-62D7-AABE-3D9F-46B95BD1ADC1}"/>
                  </a:ext>
                </a:extLst>
              </p:cNvPr>
              <p:cNvSpPr/>
              <p:nvPr/>
            </p:nvSpPr>
            <p:spPr>
              <a:xfrm>
                <a:off x="8534399" y="2803134"/>
                <a:ext cx="594360" cy="594360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9D35D4E-F65E-5113-F960-E0645A9F345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407702" y="309684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C2BF52F-B34B-0C3D-E84F-02D9F77FA6CC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8407702" y="310319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Lift">
              <a:extLst>
                <a:ext uri="{FF2B5EF4-FFF2-40B4-BE49-F238E27FC236}">
                  <a16:creationId xmlns:a16="http://schemas.microsoft.com/office/drawing/2014/main" id="{4A31658E-0AD9-90B4-4087-C9594AD2F279}"/>
                </a:ext>
              </a:extLst>
            </p:cNvPr>
            <p:cNvGrpSpPr/>
            <p:nvPr/>
          </p:nvGrpSpPr>
          <p:grpSpPr>
            <a:xfrm>
              <a:off x="8407702" y="3269945"/>
              <a:ext cx="841248" cy="841248"/>
              <a:chOff x="8407702" y="2676220"/>
              <a:chExt cx="841248" cy="84124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F76A364-289D-73DD-A4B8-FE761B32FA68}"/>
                  </a:ext>
                </a:extLst>
              </p:cNvPr>
              <p:cNvSpPr/>
              <p:nvPr/>
            </p:nvSpPr>
            <p:spPr>
              <a:xfrm>
                <a:off x="8534399" y="2801547"/>
                <a:ext cx="594360" cy="594360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549E792-25E5-69C9-537A-CED8566BE31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407702" y="309684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20AED7-3963-94C6-C1A3-7BDCCDE10699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8407702" y="310319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Stair">
            <a:extLst>
              <a:ext uri="{FF2B5EF4-FFF2-40B4-BE49-F238E27FC236}">
                <a16:creationId xmlns:a16="http://schemas.microsoft.com/office/drawing/2014/main" id="{A1BF97EE-8639-6140-DD13-E4CBCF7DCFCA}"/>
              </a:ext>
            </a:extLst>
          </p:cNvPr>
          <p:cNvGrpSpPr/>
          <p:nvPr/>
        </p:nvGrpSpPr>
        <p:grpSpPr>
          <a:xfrm>
            <a:off x="3344704" y="929723"/>
            <a:ext cx="758952" cy="1609726"/>
            <a:chOff x="8021474" y="899881"/>
            <a:chExt cx="758952" cy="160972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2BC6C1D-1E89-657E-67BB-8B81ACEC86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36683" y="1585681"/>
              <a:ext cx="13716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62066A-19CB-15B0-57EC-CBB4F2D733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78033" y="1709507"/>
              <a:ext cx="1600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2E8FC1-2397-BAFB-4BC5-3C6C3E5099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22178" y="1602826"/>
              <a:ext cx="5943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2291CD7-1C12-C0E8-3018-4F90B736A22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8140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C725A9D-B9E6-7438-DFF0-98CD125924E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5685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6E99A21-92F9-14FF-2251-1AD2B271D70A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028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77A98-8BFC-2DF8-69FA-176462A88147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AF98077-5D7B-C4E4-45DC-D66B458C96A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771A971-59FF-49D1-E69B-3F94E746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475AEBF-0087-3996-0445-C40A559FB51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D633C83-0641-40BA-6C51-E6AD32970D88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CommonPillars">
            <a:extLst>
              <a:ext uri="{FF2B5EF4-FFF2-40B4-BE49-F238E27FC236}">
                <a16:creationId xmlns:a16="http://schemas.microsoft.com/office/drawing/2014/main" id="{182F88DC-3A93-B3B5-E81B-09D8ABE9C770}"/>
              </a:ext>
            </a:extLst>
          </p:cNvPr>
          <p:cNvGrpSpPr/>
          <p:nvPr/>
        </p:nvGrpSpPr>
        <p:grpSpPr>
          <a:xfrm>
            <a:off x="2224156" y="1573968"/>
            <a:ext cx="1153507" cy="3284220"/>
            <a:chOff x="6900926" y="1544126"/>
            <a:chExt cx="1153507" cy="328422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29C5EA6-59AC-5A8F-CA50-F8FB6855441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00926" y="1544126"/>
              <a:ext cx="7955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29E945-16AB-1599-785B-77FA310E75E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06288" y="4828346"/>
              <a:ext cx="78638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827FD1D-A7B9-30D4-F10A-8B8A97EED2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02924" y="3363401"/>
              <a:ext cx="78638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BC99B1D-5701-D688-2BA1-BB5CF3CD23CA}"/>
                </a:ext>
              </a:extLst>
            </p:cNvPr>
            <p:cNvCxnSpPr>
              <a:cxnSpLocks/>
            </p:cNvCxnSpPr>
            <p:nvPr/>
          </p:nvCxnSpPr>
          <p:spPr>
            <a:xfrm>
              <a:off x="7688673" y="2807208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9EF04C-48A8-95D5-4FF7-FFE887A8428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498" y="3997833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D83019-525C-D162-E8B3-15426B6349E8}"/>
              </a:ext>
            </a:extLst>
          </p:cNvPr>
          <p:cNvCxnSpPr/>
          <p:nvPr/>
        </p:nvCxnSpPr>
        <p:spPr>
          <a:xfrm flipH="1" flipV="1">
            <a:off x="6879190" y="4916722"/>
            <a:ext cx="45720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3DDABB5-69CF-329A-4811-DF50A6D14B66}"/>
              </a:ext>
            </a:extLst>
          </p:cNvPr>
          <p:cNvCxnSpPr>
            <a:cxnSpLocks/>
          </p:cNvCxnSpPr>
          <p:nvPr/>
        </p:nvCxnSpPr>
        <p:spPr>
          <a:xfrm flipV="1">
            <a:off x="5986277" y="5517659"/>
            <a:ext cx="0" cy="118872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906B965-D6D9-866D-564D-0136E1246EBF}"/>
              </a:ext>
            </a:extLst>
          </p:cNvPr>
          <p:cNvCxnSpPr>
            <a:cxnSpLocks/>
          </p:cNvCxnSpPr>
          <p:nvPr/>
        </p:nvCxnSpPr>
        <p:spPr>
          <a:xfrm rot="5400000">
            <a:off x="1296710" y="5731055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84B49B3-2DC6-98B7-ED72-6A697578C4EB}"/>
              </a:ext>
            </a:extLst>
          </p:cNvPr>
          <p:cNvCxnSpPr>
            <a:cxnSpLocks/>
          </p:cNvCxnSpPr>
          <p:nvPr/>
        </p:nvCxnSpPr>
        <p:spPr>
          <a:xfrm rot="5400000">
            <a:off x="2126366" y="5735698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6631F3D-DDEE-B0FB-796B-D680F07D3770}"/>
              </a:ext>
            </a:extLst>
          </p:cNvPr>
          <p:cNvCxnSpPr>
            <a:cxnSpLocks/>
          </p:cNvCxnSpPr>
          <p:nvPr/>
        </p:nvCxnSpPr>
        <p:spPr>
          <a:xfrm rot="5400000">
            <a:off x="4997582" y="5735698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BE10B5A-70BF-18C9-2FEA-2FC61F070F55}"/>
              </a:ext>
            </a:extLst>
          </p:cNvPr>
          <p:cNvCxnSpPr>
            <a:cxnSpLocks/>
          </p:cNvCxnSpPr>
          <p:nvPr/>
        </p:nvCxnSpPr>
        <p:spPr>
          <a:xfrm rot="5400000">
            <a:off x="1294262" y="1099070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54FA492-1CED-3D54-9777-BA4E95D5431D}"/>
              </a:ext>
            </a:extLst>
          </p:cNvPr>
          <p:cNvCxnSpPr>
            <a:cxnSpLocks/>
          </p:cNvCxnSpPr>
          <p:nvPr/>
        </p:nvCxnSpPr>
        <p:spPr>
          <a:xfrm rot="5400000">
            <a:off x="2126366" y="1099690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B2CA3F7-6310-B1FF-C95C-BF4FA16599FB}"/>
              </a:ext>
            </a:extLst>
          </p:cNvPr>
          <p:cNvCxnSpPr>
            <a:cxnSpLocks/>
          </p:cNvCxnSpPr>
          <p:nvPr/>
        </p:nvCxnSpPr>
        <p:spPr>
          <a:xfrm rot="5400000">
            <a:off x="4997582" y="1099690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0C1957D-F4DE-2E30-E3BE-0E9556CF1CFC}"/>
              </a:ext>
            </a:extLst>
          </p:cNvPr>
          <p:cNvCxnSpPr>
            <a:cxnSpLocks/>
          </p:cNvCxnSpPr>
          <p:nvPr/>
        </p:nvCxnSpPr>
        <p:spPr>
          <a:xfrm rot="5400000">
            <a:off x="5802254" y="1099690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8E3D7-E118-3028-E4E6-6EA4B27C6D26}"/>
              </a:ext>
            </a:extLst>
          </p:cNvPr>
          <p:cNvSpPr txBox="1"/>
          <p:nvPr/>
        </p:nvSpPr>
        <p:spPr>
          <a:xfrm>
            <a:off x="3483147" y="731520"/>
            <a:ext cx="532798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</a:t>
            </a:r>
            <a:endParaRPr lang="en-US" sz="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5A2D4-B59C-5433-D627-458E7279A5A8}"/>
              </a:ext>
            </a:extLst>
          </p:cNvPr>
          <p:cNvCxnSpPr>
            <a:cxnSpLocks/>
          </p:cNvCxnSpPr>
          <p:nvPr/>
        </p:nvCxnSpPr>
        <p:spPr>
          <a:xfrm rot="5400000">
            <a:off x="4041109" y="4453507"/>
            <a:ext cx="8229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540A14-13FD-EA87-A938-239551653E4C}"/>
              </a:ext>
            </a:extLst>
          </p:cNvPr>
          <p:cNvCxnSpPr>
            <a:cxnSpLocks/>
          </p:cNvCxnSpPr>
          <p:nvPr/>
        </p:nvCxnSpPr>
        <p:spPr>
          <a:xfrm>
            <a:off x="1668878" y="4853175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AD77E2-D438-ABE3-9BEC-BDB3A9D4F526}"/>
              </a:ext>
            </a:extLst>
          </p:cNvPr>
          <p:cNvCxnSpPr>
            <a:cxnSpLocks/>
          </p:cNvCxnSpPr>
          <p:nvPr/>
        </p:nvCxnSpPr>
        <p:spPr>
          <a:xfrm flipH="1">
            <a:off x="2515177" y="601723"/>
            <a:ext cx="8229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752E00-80C8-6911-938D-737EEBDFCB88}"/>
              </a:ext>
            </a:extLst>
          </p:cNvPr>
          <p:cNvCxnSpPr>
            <a:cxnSpLocks/>
          </p:cNvCxnSpPr>
          <p:nvPr/>
        </p:nvCxnSpPr>
        <p:spPr>
          <a:xfrm>
            <a:off x="2520257" y="937383"/>
            <a:ext cx="493776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0FD856-BDA3-2410-D1A5-CA1D87436526}"/>
              </a:ext>
            </a:extLst>
          </p:cNvPr>
          <p:cNvCxnSpPr>
            <a:cxnSpLocks/>
          </p:cNvCxnSpPr>
          <p:nvPr/>
        </p:nvCxnSpPr>
        <p:spPr>
          <a:xfrm rot="16200000">
            <a:off x="1041621" y="2898381"/>
            <a:ext cx="39319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D97798-8C94-A5E1-26F7-FE683B7D9D8C}"/>
              </a:ext>
            </a:extLst>
          </p:cNvPr>
          <p:cNvSpPr txBox="1"/>
          <p:nvPr/>
        </p:nvSpPr>
        <p:spPr>
          <a:xfrm>
            <a:off x="3171073" y="3355647"/>
            <a:ext cx="537327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22EE21-5783-8E25-DE61-891C82BCCAD9}"/>
              </a:ext>
            </a:extLst>
          </p:cNvPr>
          <p:cNvCxnSpPr>
            <a:cxnSpLocks/>
          </p:cNvCxnSpPr>
          <p:nvPr/>
        </p:nvCxnSpPr>
        <p:spPr>
          <a:xfrm>
            <a:off x="1653329" y="2094425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C1511C-0141-4044-0CD7-E14FC791779E}"/>
              </a:ext>
            </a:extLst>
          </p:cNvPr>
          <p:cNvCxnSpPr>
            <a:cxnSpLocks/>
          </p:cNvCxnSpPr>
          <p:nvPr/>
        </p:nvCxnSpPr>
        <p:spPr>
          <a:xfrm>
            <a:off x="5407342" y="2010193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DC509C-99EB-5919-C374-570B3D04E995}"/>
              </a:ext>
            </a:extLst>
          </p:cNvPr>
          <p:cNvCxnSpPr>
            <a:cxnSpLocks/>
          </p:cNvCxnSpPr>
          <p:nvPr/>
        </p:nvCxnSpPr>
        <p:spPr>
          <a:xfrm>
            <a:off x="5410065" y="4913307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0B2E07-AF96-FD14-3D34-1DEA61C7950C}"/>
              </a:ext>
            </a:extLst>
          </p:cNvPr>
          <p:cNvCxnSpPr>
            <a:cxnSpLocks/>
          </p:cNvCxnSpPr>
          <p:nvPr/>
        </p:nvCxnSpPr>
        <p:spPr>
          <a:xfrm rot="5400000" flipH="1">
            <a:off x="5994623" y="5812622"/>
            <a:ext cx="1792224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C50692-1990-3EDA-532B-658E788D6426}"/>
              </a:ext>
            </a:extLst>
          </p:cNvPr>
          <p:cNvCxnSpPr>
            <a:cxnSpLocks/>
          </p:cNvCxnSpPr>
          <p:nvPr/>
        </p:nvCxnSpPr>
        <p:spPr>
          <a:xfrm>
            <a:off x="5979165" y="5526550"/>
            <a:ext cx="91440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6D20E7-79F1-2709-360D-B0FBE7C2B03F}"/>
              </a:ext>
            </a:extLst>
          </p:cNvPr>
          <p:cNvSpPr txBox="1"/>
          <p:nvPr/>
        </p:nvSpPr>
        <p:spPr>
          <a:xfrm>
            <a:off x="4032057" y="2896943"/>
            <a:ext cx="238997" cy="52322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6EDB8-62E0-F290-CBCE-AC5327F5FC26}"/>
              </a:ext>
            </a:extLst>
          </p:cNvPr>
          <p:cNvSpPr txBox="1"/>
          <p:nvPr/>
        </p:nvSpPr>
        <p:spPr>
          <a:xfrm>
            <a:off x="4032057" y="3487198"/>
            <a:ext cx="238997" cy="52322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F3038A-1368-E72C-3CCD-75D2CF0B8EFD}"/>
              </a:ext>
            </a:extLst>
          </p:cNvPr>
          <p:cNvSpPr txBox="1"/>
          <p:nvPr/>
        </p:nvSpPr>
        <p:spPr>
          <a:xfrm>
            <a:off x="2272655" y="2278436"/>
            <a:ext cx="70171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PUMP ROOM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37F14-9A00-C829-FE91-29A8D76250A7}"/>
              </a:ext>
            </a:extLst>
          </p:cNvPr>
          <p:cNvSpPr txBox="1"/>
          <p:nvPr/>
        </p:nvSpPr>
        <p:spPr>
          <a:xfrm>
            <a:off x="6100595" y="5891105"/>
            <a:ext cx="70171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SWITCH ROOM</a:t>
            </a:r>
          </a:p>
        </p:txBody>
      </p:sp>
      <p:grpSp>
        <p:nvGrpSpPr>
          <p:cNvPr id="34" name="Stair">
            <a:extLst>
              <a:ext uri="{FF2B5EF4-FFF2-40B4-BE49-F238E27FC236}">
                <a16:creationId xmlns:a16="http://schemas.microsoft.com/office/drawing/2014/main" id="{16B9A86E-4CD7-3967-825F-9CF13E4019CC}"/>
              </a:ext>
            </a:extLst>
          </p:cNvPr>
          <p:cNvGrpSpPr/>
          <p:nvPr/>
        </p:nvGrpSpPr>
        <p:grpSpPr>
          <a:xfrm>
            <a:off x="3015100" y="4599432"/>
            <a:ext cx="336412" cy="205905"/>
            <a:chOff x="8021474" y="1379169"/>
            <a:chExt cx="758952" cy="313669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059AF8-7746-352D-F06D-6948F4CBB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62526" y="1536004"/>
              <a:ext cx="31366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8AB09A-55A7-8408-9861-EA2739BFC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D28751-AB7C-9124-AB3E-A46B41862D68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9D93AD-2DB6-F855-9407-B43516C8B91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231954-FDE5-7922-0253-3C4B63A99D64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F69209C-AF81-B3DD-3C15-512D292AEAF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Stair">
            <a:extLst>
              <a:ext uri="{FF2B5EF4-FFF2-40B4-BE49-F238E27FC236}">
                <a16:creationId xmlns:a16="http://schemas.microsoft.com/office/drawing/2014/main" id="{46EE8A21-4A96-ED0D-E873-F6CDE7321BC6}"/>
              </a:ext>
            </a:extLst>
          </p:cNvPr>
          <p:cNvGrpSpPr/>
          <p:nvPr/>
        </p:nvGrpSpPr>
        <p:grpSpPr>
          <a:xfrm>
            <a:off x="4108106" y="4599432"/>
            <a:ext cx="336412" cy="205905"/>
            <a:chOff x="8021474" y="1379169"/>
            <a:chExt cx="758952" cy="313669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6871A4-CF73-6F3B-FEF2-0CAB7CF9CB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62526" y="1536004"/>
              <a:ext cx="31366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9FBF94A-F5DE-E519-A581-63ABFD71DDDD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05D511D-8E82-0490-4DE4-806BF5E95EC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698D68B-76D2-98CF-D22A-8CBE343B2B7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89682C-7533-9F37-3C93-8ED93165E4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BA176C1-20B3-7006-F12F-4611520E014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Stair">
            <a:extLst>
              <a:ext uri="{FF2B5EF4-FFF2-40B4-BE49-F238E27FC236}">
                <a16:creationId xmlns:a16="http://schemas.microsoft.com/office/drawing/2014/main" id="{6F0C8A1F-45EB-7B26-DB8E-456C0A132326}"/>
              </a:ext>
            </a:extLst>
          </p:cNvPr>
          <p:cNvGrpSpPr/>
          <p:nvPr/>
        </p:nvGrpSpPr>
        <p:grpSpPr>
          <a:xfrm>
            <a:off x="3014145" y="2021776"/>
            <a:ext cx="336412" cy="205905"/>
            <a:chOff x="8021474" y="1379169"/>
            <a:chExt cx="758952" cy="313669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A6B8BA4-7BE1-BAAA-370F-0ED8BBA66E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62526" y="1536004"/>
              <a:ext cx="31366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9424253-C147-324A-DD03-D8C5A12C280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E704281-549C-E769-2F85-4A763ABB9FA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6E5CB3D-1CC1-84CC-ACC4-D0B0588C4D40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A3D5B4F-691B-75E4-983E-89306930A45A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232812D-DF48-BA8D-7520-F44E46E57F8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F0FCB9-03B6-7D19-A052-8A12159F43AF}"/>
              </a:ext>
            </a:extLst>
          </p:cNvPr>
          <p:cNvCxnSpPr>
            <a:cxnSpLocks/>
          </p:cNvCxnSpPr>
          <p:nvPr/>
        </p:nvCxnSpPr>
        <p:spPr>
          <a:xfrm rot="10800000">
            <a:off x="2226154" y="3764718"/>
            <a:ext cx="786384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641BF1-5B83-E2AB-4DE5-1784B3694D04}"/>
              </a:ext>
            </a:extLst>
          </p:cNvPr>
          <p:cNvSpPr txBox="1"/>
          <p:nvPr/>
        </p:nvSpPr>
        <p:spPr>
          <a:xfrm>
            <a:off x="2266283" y="3431070"/>
            <a:ext cx="701711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056443-D135-9021-3A78-60E635671C06}"/>
              </a:ext>
            </a:extLst>
          </p:cNvPr>
          <p:cNvSpPr txBox="1"/>
          <p:nvPr/>
        </p:nvSpPr>
        <p:spPr>
          <a:xfrm>
            <a:off x="2270922" y="4143485"/>
            <a:ext cx="70171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METER ROOM</a:t>
            </a:r>
          </a:p>
        </p:txBody>
      </p:sp>
      <p:grpSp>
        <p:nvGrpSpPr>
          <p:cNvPr id="39" name="Stair">
            <a:extLst>
              <a:ext uri="{FF2B5EF4-FFF2-40B4-BE49-F238E27FC236}">
                <a16:creationId xmlns:a16="http://schemas.microsoft.com/office/drawing/2014/main" id="{03015DCC-C5C1-B63A-444C-9299CBC5B70A}"/>
              </a:ext>
            </a:extLst>
          </p:cNvPr>
          <p:cNvGrpSpPr/>
          <p:nvPr/>
        </p:nvGrpSpPr>
        <p:grpSpPr>
          <a:xfrm rot="5400000">
            <a:off x="4164765" y="2585656"/>
            <a:ext cx="336412" cy="205905"/>
            <a:chOff x="8021474" y="1379169"/>
            <a:chExt cx="758952" cy="31366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667E65-424C-12DE-EB1E-3DF904E3D9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62526" y="1536004"/>
              <a:ext cx="31366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FB5A4A-C382-16A1-D75E-F679947E77E4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66F976C-B06D-E6EF-F3D2-79EC742E97B8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4D9713A-5F78-4F8D-3DBB-F007B666391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73C50B-AE31-BF11-229A-27527AB6D4D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68E2A1C-8C0C-1023-1B70-5293A0CDB7A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116C72D-8EC4-9DF2-4B8A-57AAC3BD1A16}"/>
              </a:ext>
            </a:extLst>
          </p:cNvPr>
          <p:cNvCxnSpPr>
            <a:cxnSpLocks/>
          </p:cNvCxnSpPr>
          <p:nvPr/>
        </p:nvCxnSpPr>
        <p:spPr>
          <a:xfrm rot="10800000">
            <a:off x="4095214" y="2530078"/>
            <a:ext cx="338328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76A20D-B5D7-CB9E-43DC-B1CE1A5C85A6}"/>
              </a:ext>
            </a:extLst>
          </p:cNvPr>
          <p:cNvCxnSpPr>
            <a:cxnSpLocks/>
          </p:cNvCxnSpPr>
          <p:nvPr/>
        </p:nvCxnSpPr>
        <p:spPr>
          <a:xfrm>
            <a:off x="4446442" y="3874447"/>
            <a:ext cx="77724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4D20B6-D308-55D9-CF27-A0CE0202A6B4}"/>
              </a:ext>
            </a:extLst>
          </p:cNvPr>
          <p:cNvCxnSpPr>
            <a:cxnSpLocks/>
          </p:cNvCxnSpPr>
          <p:nvPr/>
        </p:nvCxnSpPr>
        <p:spPr>
          <a:xfrm>
            <a:off x="4446434" y="3002895"/>
            <a:ext cx="77724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7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5C6A7-17FD-958E-79C9-6F1F0AB5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95" y="24943"/>
            <a:ext cx="7723739" cy="6808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D45F62-E1D0-4F6B-00FE-905DE578C0B8}"/>
              </a:ext>
            </a:extLst>
          </p:cNvPr>
          <p:cNvSpPr txBox="1"/>
          <p:nvPr/>
        </p:nvSpPr>
        <p:spPr>
          <a:xfrm>
            <a:off x="8110728" y="615391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401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TO 25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1" hidden="1">
            <a:extLst>
              <a:ext uri="{FF2B5EF4-FFF2-40B4-BE49-F238E27FC236}">
                <a16:creationId xmlns:a16="http://schemas.microsoft.com/office/drawing/2014/main" id="{1BD5C6A7-17FD-958E-79C9-6F1F0AB5E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801" y="-28575"/>
            <a:ext cx="7723739" cy="6858000"/>
          </a:xfrm>
          <a:prstGeom prst="rect">
            <a:avLst/>
          </a:prstGeom>
        </p:spPr>
      </p:pic>
      <p:pic>
        <p:nvPicPr>
          <p:cNvPr id="4" name="Picture_L2" hidden="1">
            <a:extLst>
              <a:ext uri="{FF2B5EF4-FFF2-40B4-BE49-F238E27FC236}">
                <a16:creationId xmlns:a16="http://schemas.microsoft.com/office/drawing/2014/main" id="{E1D23030-8095-D071-5FC9-C9F4B0A11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74" y="9288"/>
            <a:ext cx="7780333" cy="6858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_Roof" hidden="1">
            <a:extLst>
              <a:ext uri="{FF2B5EF4-FFF2-40B4-BE49-F238E27FC236}">
                <a16:creationId xmlns:a16="http://schemas.microsoft.com/office/drawing/2014/main" id="{91318BBF-E919-F911-0E16-8C8C265E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45" y="-43249"/>
            <a:ext cx="7446609" cy="6858000"/>
          </a:xfrm>
          <a:prstGeom prst="rect">
            <a:avLst/>
          </a:prstGeom>
        </p:spPr>
      </p:pic>
      <p:grpSp>
        <p:nvGrpSpPr>
          <p:cNvPr id="17" name="WingTL">
            <a:extLst>
              <a:ext uri="{FF2B5EF4-FFF2-40B4-BE49-F238E27FC236}">
                <a16:creationId xmlns:a16="http://schemas.microsoft.com/office/drawing/2014/main" id="{B2496324-6CFF-942C-83C9-4158B5CD1814}"/>
              </a:ext>
            </a:extLst>
          </p:cNvPr>
          <p:cNvGrpSpPr/>
          <p:nvPr/>
        </p:nvGrpSpPr>
        <p:grpSpPr>
          <a:xfrm>
            <a:off x="126110" y="151846"/>
            <a:ext cx="3219450" cy="2684089"/>
            <a:chOff x="4803040" y="121366"/>
            <a:chExt cx="3219450" cy="26840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28CF1-C12B-C07E-C1E8-5C6A7B010D9F}"/>
                </a:ext>
              </a:extLst>
            </p:cNvPr>
            <p:cNvCxnSpPr/>
            <p:nvPr/>
          </p:nvCxnSpPr>
          <p:spPr>
            <a:xfrm>
              <a:off x="5231814" y="12370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13D3FA-E1E6-08D0-31D7-7AEBC4C74C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310" y="1058626"/>
              <a:ext cx="1874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A72195-8E89-68CC-455F-87EC30522B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88150" y="555706"/>
              <a:ext cx="8686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87D6B0-05C2-98F9-44E4-205AC2F613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6132" y="2397558"/>
              <a:ext cx="81381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84F4BD-08A8-0EDE-B5D3-7B98EA58D676}"/>
                </a:ext>
              </a:extLst>
            </p:cNvPr>
            <p:cNvCxnSpPr/>
            <p:nvPr/>
          </p:nvCxnSpPr>
          <p:spPr>
            <a:xfrm>
              <a:off x="4803186" y="1992990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DE6B3C-4B3D-C630-384D-2C64D59E5D91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WingTR">
            <a:extLst>
              <a:ext uri="{FF2B5EF4-FFF2-40B4-BE49-F238E27FC236}">
                <a16:creationId xmlns:a16="http://schemas.microsoft.com/office/drawing/2014/main" id="{630224F2-C555-9955-6942-0129321B9BE5}"/>
              </a:ext>
            </a:extLst>
          </p:cNvPr>
          <p:cNvGrpSpPr/>
          <p:nvPr/>
        </p:nvGrpSpPr>
        <p:grpSpPr>
          <a:xfrm flipH="1">
            <a:off x="4102020" y="150152"/>
            <a:ext cx="3222794" cy="2687535"/>
            <a:chOff x="4799697" y="122171"/>
            <a:chExt cx="3222794" cy="270481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9A5C251-BB70-4ED7-AFD9-48412FF20877}"/>
                </a:ext>
              </a:extLst>
            </p:cNvPr>
            <p:cNvCxnSpPr/>
            <p:nvPr/>
          </p:nvCxnSpPr>
          <p:spPr>
            <a:xfrm>
              <a:off x="5231814" y="13056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25610D-6809-3BED-67A0-77A8706CE1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0287" y="1069255"/>
              <a:ext cx="188657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4C7142-137B-F3EA-4CA3-B613A2A65F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85358" y="559304"/>
              <a:ext cx="87426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1BE7D4-96E3-E09C-E24C-F9BB95C1B2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3521" y="2417465"/>
              <a:ext cx="81904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10A7EA-75D5-3A59-5397-AA62CF745290}"/>
                </a:ext>
              </a:extLst>
            </p:cNvPr>
            <p:cNvCxnSpPr/>
            <p:nvPr/>
          </p:nvCxnSpPr>
          <p:spPr>
            <a:xfrm>
              <a:off x="4803186" y="2007941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ADB017-D0A5-A046-1E4A-55BBD1F197B7}"/>
                </a:ext>
              </a:extLst>
            </p:cNvPr>
            <p:cNvCxnSpPr/>
            <p:nvPr/>
          </p:nvCxnSpPr>
          <p:spPr>
            <a:xfrm>
              <a:off x="4799697" y="2824732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WingBL">
            <a:extLst>
              <a:ext uri="{FF2B5EF4-FFF2-40B4-BE49-F238E27FC236}">
                <a16:creationId xmlns:a16="http://schemas.microsoft.com/office/drawing/2014/main" id="{7D201135-B9BA-B423-9110-6EDC4B02B397}"/>
              </a:ext>
            </a:extLst>
          </p:cNvPr>
          <p:cNvGrpSpPr/>
          <p:nvPr/>
        </p:nvGrpSpPr>
        <p:grpSpPr>
          <a:xfrm flipV="1">
            <a:off x="129284" y="4023759"/>
            <a:ext cx="3217694" cy="2684089"/>
            <a:chOff x="4803040" y="121366"/>
            <a:chExt cx="3217694" cy="268408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6B86B2-0542-9CFD-DA85-DBD805539492}"/>
                </a:ext>
              </a:extLst>
            </p:cNvPr>
            <p:cNvCxnSpPr/>
            <p:nvPr/>
          </p:nvCxnSpPr>
          <p:spPr>
            <a:xfrm>
              <a:off x="5231814" y="12370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236AF3-E2E2-C8AB-4E54-268A6EFC0B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310" y="1058626"/>
              <a:ext cx="1874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EB9BE0-EC32-6837-650C-8071087C8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8300" y="121366"/>
              <a:ext cx="0" cy="1787878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D1CDE8-063C-DD12-C63E-2AC6D97ED2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6132" y="2397558"/>
              <a:ext cx="81381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6EA2A8-CFB7-25D4-A0B4-EBDB0EFE831F}"/>
                </a:ext>
              </a:extLst>
            </p:cNvPr>
            <p:cNvCxnSpPr/>
            <p:nvPr/>
          </p:nvCxnSpPr>
          <p:spPr>
            <a:xfrm>
              <a:off x="4803186" y="1992990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497E170-53B8-16B7-AE50-5FB9747A1E14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WingBR">
            <a:extLst>
              <a:ext uri="{FF2B5EF4-FFF2-40B4-BE49-F238E27FC236}">
                <a16:creationId xmlns:a16="http://schemas.microsoft.com/office/drawing/2014/main" id="{4CB53938-8BE2-BA00-5DED-B1182B6081EB}"/>
              </a:ext>
            </a:extLst>
          </p:cNvPr>
          <p:cNvGrpSpPr/>
          <p:nvPr/>
        </p:nvGrpSpPr>
        <p:grpSpPr>
          <a:xfrm flipH="1" flipV="1">
            <a:off x="4109675" y="4021219"/>
            <a:ext cx="3220023" cy="2684089"/>
            <a:chOff x="4803040" y="121366"/>
            <a:chExt cx="3220023" cy="2684089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20D8D25-2EF4-DEC7-123F-C0854169B7B0}"/>
                </a:ext>
              </a:extLst>
            </p:cNvPr>
            <p:cNvCxnSpPr/>
            <p:nvPr/>
          </p:nvCxnSpPr>
          <p:spPr>
            <a:xfrm>
              <a:off x="5231814" y="12370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BD592D4-B4AD-19F3-4381-26238A26EB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310" y="1058626"/>
              <a:ext cx="1874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EA2D16-131B-E24E-FF17-56FD64969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063" y="121366"/>
              <a:ext cx="0" cy="1787878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8A718C-1050-C7B5-8CC5-E59644718F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6132" y="2397558"/>
              <a:ext cx="81381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09C529-E534-D557-3AB0-20A669941AC3}"/>
                </a:ext>
              </a:extLst>
            </p:cNvPr>
            <p:cNvCxnSpPr/>
            <p:nvPr/>
          </p:nvCxnSpPr>
          <p:spPr>
            <a:xfrm>
              <a:off x="4803186" y="1992990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AACAE7-E505-8431-3659-DB0CC9044BF1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Linker">
            <a:extLst>
              <a:ext uri="{FF2B5EF4-FFF2-40B4-BE49-F238E27FC236}">
                <a16:creationId xmlns:a16="http://schemas.microsoft.com/office/drawing/2014/main" id="{9102E087-EF7C-A718-964B-6036CBFDE7E7}"/>
              </a:ext>
            </a:extLst>
          </p:cNvPr>
          <p:cNvGrpSpPr/>
          <p:nvPr/>
        </p:nvGrpSpPr>
        <p:grpSpPr>
          <a:xfrm>
            <a:off x="2232721" y="1018981"/>
            <a:ext cx="2988313" cy="3855937"/>
            <a:chOff x="6914414" y="988501"/>
            <a:chExt cx="2988313" cy="385593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B4476C-A388-70FB-168E-F13CD20785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20054" y="3397494"/>
              <a:ext cx="11887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4EA884-575B-1DD4-1B33-99C5219B1F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08367" y="3397653"/>
              <a:ext cx="11887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3587DF4-7C06-EB9F-D64E-E0EE07C6B6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1000" y="4844438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FA22B2-07EB-A55A-E716-C30DCC7726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26237" y="9885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Lifts">
            <a:extLst>
              <a:ext uri="{FF2B5EF4-FFF2-40B4-BE49-F238E27FC236}">
                <a16:creationId xmlns:a16="http://schemas.microsoft.com/office/drawing/2014/main" id="{67693168-378E-9909-8F22-07F453BEAEB3}"/>
              </a:ext>
            </a:extLst>
          </p:cNvPr>
          <p:cNvGrpSpPr/>
          <p:nvPr/>
        </p:nvGrpSpPr>
        <p:grpSpPr>
          <a:xfrm>
            <a:off x="3730772" y="2729720"/>
            <a:ext cx="841248" cy="1434973"/>
            <a:chOff x="8407702" y="2676220"/>
            <a:chExt cx="841248" cy="1434973"/>
          </a:xfrm>
        </p:grpSpPr>
        <p:grpSp>
          <p:nvGrpSpPr>
            <p:cNvPr id="70" name="Lift">
              <a:extLst>
                <a:ext uri="{FF2B5EF4-FFF2-40B4-BE49-F238E27FC236}">
                  <a16:creationId xmlns:a16="http://schemas.microsoft.com/office/drawing/2014/main" id="{EB41015F-CDCB-C4F2-F873-3522535439CC}"/>
                </a:ext>
              </a:extLst>
            </p:cNvPr>
            <p:cNvGrpSpPr/>
            <p:nvPr/>
          </p:nvGrpSpPr>
          <p:grpSpPr>
            <a:xfrm>
              <a:off x="8407702" y="2676220"/>
              <a:ext cx="841248" cy="841248"/>
              <a:chOff x="8407702" y="2676220"/>
              <a:chExt cx="841248" cy="84124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8F5D14C-62D7-AABE-3D9F-46B95BD1ADC1}"/>
                  </a:ext>
                </a:extLst>
              </p:cNvPr>
              <p:cNvSpPr/>
              <p:nvPr/>
            </p:nvSpPr>
            <p:spPr>
              <a:xfrm>
                <a:off x="8534399" y="2803134"/>
                <a:ext cx="594360" cy="594360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9D35D4E-F65E-5113-F960-E0645A9F345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407702" y="309684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C2BF52F-B34B-0C3D-E84F-02D9F77FA6CC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8407702" y="310319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Lift">
              <a:extLst>
                <a:ext uri="{FF2B5EF4-FFF2-40B4-BE49-F238E27FC236}">
                  <a16:creationId xmlns:a16="http://schemas.microsoft.com/office/drawing/2014/main" id="{4A31658E-0AD9-90B4-4087-C9594AD2F279}"/>
                </a:ext>
              </a:extLst>
            </p:cNvPr>
            <p:cNvGrpSpPr/>
            <p:nvPr/>
          </p:nvGrpSpPr>
          <p:grpSpPr>
            <a:xfrm>
              <a:off x="8407702" y="3269945"/>
              <a:ext cx="841248" cy="841248"/>
              <a:chOff x="8407702" y="2676220"/>
              <a:chExt cx="841248" cy="84124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F76A364-289D-73DD-A4B8-FE761B32FA68}"/>
                  </a:ext>
                </a:extLst>
              </p:cNvPr>
              <p:cNvSpPr/>
              <p:nvPr/>
            </p:nvSpPr>
            <p:spPr>
              <a:xfrm>
                <a:off x="8534399" y="2801547"/>
                <a:ext cx="594360" cy="594360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549E792-25E5-69C9-537A-CED8566BE31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407702" y="309684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20AED7-3963-94C6-C1A3-7BDCCDE10699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8407702" y="310319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Stair">
            <a:extLst>
              <a:ext uri="{FF2B5EF4-FFF2-40B4-BE49-F238E27FC236}">
                <a16:creationId xmlns:a16="http://schemas.microsoft.com/office/drawing/2014/main" id="{A1BF97EE-8639-6140-DD13-E4CBCF7DCFCA}"/>
              </a:ext>
            </a:extLst>
          </p:cNvPr>
          <p:cNvGrpSpPr/>
          <p:nvPr/>
        </p:nvGrpSpPr>
        <p:grpSpPr>
          <a:xfrm>
            <a:off x="3344544" y="1021801"/>
            <a:ext cx="758952" cy="1005840"/>
            <a:chOff x="8021474" y="991321"/>
            <a:chExt cx="758952" cy="100584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2BC6C1D-1E89-657E-67BB-8B81ACEC86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19563" y="1494241"/>
              <a:ext cx="10058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62066A-19CB-15B0-57EC-CBB4F2D733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75213" y="1494241"/>
              <a:ext cx="10058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2E8FC1-2397-BAFB-4BC5-3C6C3E5099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22178" y="1602826"/>
              <a:ext cx="5943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2291CD7-1C12-C0E8-3018-4F90B736A22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8140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C725A9D-B9E6-7438-DFF0-98CD125924E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5685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6E99A21-92F9-14FF-2251-1AD2B271D70A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028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77A98-8BFC-2DF8-69FA-176462A88147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AF98077-5D7B-C4E4-45DC-D66B458C96A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771A971-59FF-49D1-E69B-3F94E746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475AEBF-0087-3996-0445-C40A559FB51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D633C83-0641-40BA-6C51-E6AD32970D88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CommonPillars">
            <a:extLst>
              <a:ext uri="{FF2B5EF4-FFF2-40B4-BE49-F238E27FC236}">
                <a16:creationId xmlns:a16="http://schemas.microsoft.com/office/drawing/2014/main" id="{A955D661-2059-CF02-5837-03026EC396DA}"/>
              </a:ext>
            </a:extLst>
          </p:cNvPr>
          <p:cNvGrpSpPr/>
          <p:nvPr/>
        </p:nvGrpSpPr>
        <p:grpSpPr>
          <a:xfrm>
            <a:off x="2234757" y="2850280"/>
            <a:ext cx="2980278" cy="1197864"/>
            <a:chOff x="6911687" y="2819800"/>
            <a:chExt cx="2980278" cy="119786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2185600-F546-3269-6E09-1FC7A830B2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82244" y="3418732"/>
              <a:ext cx="119786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B1C4801-AA39-71E4-BB07-C7B655D669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23869" y="3420551"/>
              <a:ext cx="76809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827FD1D-A7B9-30D4-F10A-8B8A97EED2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11687" y="3420551"/>
              <a:ext cx="76809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B1BE9B-92FB-AF68-27A2-A26C90F0CAA1}"/>
                </a:ext>
              </a:extLst>
            </p:cNvPr>
            <p:cNvCxnSpPr>
              <a:cxnSpLocks/>
            </p:cNvCxnSpPr>
            <p:nvPr/>
          </p:nvCxnSpPr>
          <p:spPr>
            <a:xfrm>
              <a:off x="7683116" y="2823875"/>
              <a:ext cx="3383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5BD37E2-A890-690D-38EF-C3D0F1C793B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323" y="4013708"/>
              <a:ext cx="3383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C9CC6C-094B-03E1-45BE-EA40F8DE85D6}"/>
              </a:ext>
            </a:extLst>
          </p:cNvPr>
          <p:cNvCxnSpPr>
            <a:cxnSpLocks/>
          </p:cNvCxnSpPr>
          <p:nvPr/>
        </p:nvCxnSpPr>
        <p:spPr>
          <a:xfrm rot="5400000">
            <a:off x="2905059" y="4483787"/>
            <a:ext cx="877824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6CAD2D-F768-0FE5-168B-20866B62B3BC}"/>
              </a:ext>
            </a:extLst>
          </p:cNvPr>
          <p:cNvCxnSpPr>
            <a:cxnSpLocks/>
          </p:cNvCxnSpPr>
          <p:nvPr/>
        </p:nvCxnSpPr>
        <p:spPr>
          <a:xfrm rot="5400000">
            <a:off x="2924141" y="2437469"/>
            <a:ext cx="841248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FC46C0-7C98-E686-92DF-ABC5B48F9371}"/>
              </a:ext>
            </a:extLst>
          </p:cNvPr>
          <p:cNvCxnSpPr>
            <a:cxnSpLocks/>
          </p:cNvCxnSpPr>
          <p:nvPr/>
        </p:nvCxnSpPr>
        <p:spPr>
          <a:xfrm rot="5400000">
            <a:off x="3684363" y="2444802"/>
            <a:ext cx="832104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9545E2-9E51-0149-7A3C-C73455CECA6D}"/>
              </a:ext>
            </a:extLst>
          </p:cNvPr>
          <p:cNvCxnSpPr>
            <a:cxnSpLocks/>
          </p:cNvCxnSpPr>
          <p:nvPr/>
        </p:nvCxnSpPr>
        <p:spPr>
          <a:xfrm rot="5400000">
            <a:off x="3670198" y="4480610"/>
            <a:ext cx="877824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78043D-E3ED-A558-672E-A4ED5D9797CB}"/>
              </a:ext>
            </a:extLst>
          </p:cNvPr>
          <p:cNvSpPr txBox="1"/>
          <p:nvPr/>
        </p:nvSpPr>
        <p:spPr>
          <a:xfrm>
            <a:off x="3474720" y="729148"/>
            <a:ext cx="532798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776897-1F44-68DA-BE70-599EE730A0DA}"/>
              </a:ext>
            </a:extLst>
          </p:cNvPr>
          <p:cNvSpPr txBox="1"/>
          <p:nvPr/>
        </p:nvSpPr>
        <p:spPr>
          <a:xfrm>
            <a:off x="3338640" y="4341974"/>
            <a:ext cx="76962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COMMON</a:t>
            </a:r>
            <a:br>
              <a:rPr lang="en-US" sz="1000" b="1" dirty="0"/>
            </a:br>
            <a:r>
              <a:rPr lang="en-US" sz="1000" b="1" dirty="0"/>
              <a:t>CORRIDOR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1A37A4-9C86-2F83-D172-481F636435C6}"/>
              </a:ext>
            </a:extLst>
          </p:cNvPr>
          <p:cNvSpPr txBox="1"/>
          <p:nvPr/>
        </p:nvSpPr>
        <p:spPr>
          <a:xfrm>
            <a:off x="5264595" y="5138731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83F9E-432D-E807-77EE-3056935BE69F}"/>
              </a:ext>
            </a:extLst>
          </p:cNvPr>
          <p:cNvSpPr txBox="1"/>
          <p:nvPr/>
        </p:nvSpPr>
        <p:spPr>
          <a:xfrm>
            <a:off x="1516043" y="517228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E1E332-C2C4-B6BF-C9A7-24F1D12B5661}"/>
              </a:ext>
            </a:extLst>
          </p:cNvPr>
          <p:cNvSpPr txBox="1"/>
          <p:nvPr/>
        </p:nvSpPr>
        <p:spPr>
          <a:xfrm>
            <a:off x="1562517" y="1160515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605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F5A2A0-0214-EFDC-DE01-A78ECE672647}"/>
              </a:ext>
            </a:extLst>
          </p:cNvPr>
          <p:cNvSpPr txBox="1"/>
          <p:nvPr/>
        </p:nvSpPr>
        <p:spPr>
          <a:xfrm>
            <a:off x="5231794" y="1160515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B125D-BA60-E610-7FF2-21AD9302204C}"/>
              </a:ext>
            </a:extLst>
          </p:cNvPr>
          <p:cNvSpPr txBox="1"/>
          <p:nvPr/>
        </p:nvSpPr>
        <p:spPr>
          <a:xfrm>
            <a:off x="3171073" y="3355647"/>
            <a:ext cx="537327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3ED61-283F-37A3-5497-EB1B5A4CD218}"/>
              </a:ext>
            </a:extLst>
          </p:cNvPr>
          <p:cNvSpPr txBox="1"/>
          <p:nvPr/>
        </p:nvSpPr>
        <p:spPr>
          <a:xfrm>
            <a:off x="4032057" y="2909643"/>
            <a:ext cx="238997" cy="52322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AB69C-4874-D5D0-2DBD-1282E52A6D27}"/>
              </a:ext>
            </a:extLst>
          </p:cNvPr>
          <p:cNvSpPr txBox="1"/>
          <p:nvPr/>
        </p:nvSpPr>
        <p:spPr>
          <a:xfrm>
            <a:off x="4032057" y="3512598"/>
            <a:ext cx="238997" cy="52322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2711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44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Teck Ghee Arc 401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335</cp:revision>
  <dcterms:created xsi:type="dcterms:W3CDTF">2024-08-12T05:58:03Z</dcterms:created>
  <dcterms:modified xsi:type="dcterms:W3CDTF">2024-09-25T07:25:07Z</dcterms:modified>
</cp:coreProperties>
</file>