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FFFF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0416" autoAdjust="0"/>
  </p:normalViewPr>
  <p:slideViewPr>
    <p:cSldViewPr snapToGrid="0">
      <p:cViewPr varScale="1">
        <p:scale>
          <a:sx n="67" d="100"/>
          <a:sy n="67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8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8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Arc 402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5C6A7-17FD-958E-79C9-6F1F0AB5E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" y="0"/>
            <a:ext cx="772373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C81303-0EA8-5B32-81CC-1F1F9A94D528}"/>
              </a:ext>
            </a:extLst>
          </p:cNvPr>
          <p:cNvSpPr txBox="1"/>
          <p:nvPr/>
        </p:nvSpPr>
        <p:spPr>
          <a:xfrm>
            <a:off x="8106737" y="6150114"/>
            <a:ext cx="4061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402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_L1" hidden="1">
            <a:extLst>
              <a:ext uri="{FF2B5EF4-FFF2-40B4-BE49-F238E27FC236}">
                <a16:creationId xmlns:a16="http://schemas.microsoft.com/office/drawing/2014/main" id="{1BD5C6A7-17FD-958E-79C9-6F1F0AB5E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799" y="-28575"/>
            <a:ext cx="7723738" cy="6858000"/>
          </a:xfrm>
          <a:prstGeom prst="rect">
            <a:avLst/>
          </a:prstGeom>
        </p:spPr>
      </p:pic>
      <p:pic>
        <p:nvPicPr>
          <p:cNvPr id="4" name="Picture_L2" hidden="1">
            <a:extLst>
              <a:ext uri="{FF2B5EF4-FFF2-40B4-BE49-F238E27FC236}">
                <a16:creationId xmlns:a16="http://schemas.microsoft.com/office/drawing/2014/main" id="{E1D23030-8095-D071-5FC9-C9F4B0A11F77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891" y="0"/>
            <a:ext cx="7772400" cy="6858000"/>
          </a:xfrm>
          <a:prstGeom prst="rect">
            <a:avLst/>
          </a:prstGeom>
          <a:ln w="6350">
            <a:solidFill>
              <a:schemeClr val="tx1"/>
            </a:solidFill>
            <a:prstDash val="dash"/>
          </a:ln>
        </p:spPr>
      </p:pic>
      <p:pic>
        <p:nvPicPr>
          <p:cNvPr id="8" name="Picture_Roof" hidden="1">
            <a:extLst>
              <a:ext uri="{FF2B5EF4-FFF2-40B4-BE49-F238E27FC236}">
                <a16:creationId xmlns:a16="http://schemas.microsoft.com/office/drawing/2014/main" id="{91318BBF-E919-F911-0E16-8C8C265E4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48" y="-43249"/>
            <a:ext cx="7446609" cy="6858000"/>
          </a:xfrm>
          <a:prstGeom prst="rect">
            <a:avLst/>
          </a:prstGeom>
        </p:spPr>
      </p:pic>
      <p:grpSp>
        <p:nvGrpSpPr>
          <p:cNvPr id="17" name="WingTL">
            <a:extLst>
              <a:ext uri="{FF2B5EF4-FFF2-40B4-BE49-F238E27FC236}">
                <a16:creationId xmlns:a16="http://schemas.microsoft.com/office/drawing/2014/main" id="{B2496324-6CFF-942C-83C9-4158B5CD1814}"/>
              </a:ext>
            </a:extLst>
          </p:cNvPr>
          <p:cNvGrpSpPr/>
          <p:nvPr/>
        </p:nvGrpSpPr>
        <p:grpSpPr>
          <a:xfrm>
            <a:off x="126270" y="151208"/>
            <a:ext cx="3227219" cy="2684089"/>
            <a:chOff x="4803040" y="121366"/>
            <a:chExt cx="3227219" cy="268408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28CF1-C12B-C07E-C1E8-5C6A7B010D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23051" y="123709"/>
              <a:ext cx="280720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13D3FA-E1E6-08D0-31D7-7AEBC4C74C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6310" y="1058626"/>
              <a:ext cx="18745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A72195-8E89-68CC-455F-87EC30522B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65290" y="578566"/>
              <a:ext cx="9144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87D6B0-05C2-98F9-44E4-205AC2F613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96132" y="2397558"/>
              <a:ext cx="81381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B84F4BD-08A8-0EDE-B5D3-7B98EA58D676}"/>
                </a:ext>
              </a:extLst>
            </p:cNvPr>
            <p:cNvCxnSpPr/>
            <p:nvPr/>
          </p:nvCxnSpPr>
          <p:spPr>
            <a:xfrm>
              <a:off x="4803186" y="1992990"/>
              <a:ext cx="4297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7DE6B3C-4B3D-C630-384D-2C64D59E5D91}"/>
                </a:ext>
              </a:extLst>
            </p:cNvPr>
            <p:cNvCxnSpPr/>
            <p:nvPr/>
          </p:nvCxnSpPr>
          <p:spPr>
            <a:xfrm>
              <a:off x="4804777" y="2805455"/>
              <a:ext cx="21031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WingTR">
            <a:extLst>
              <a:ext uri="{FF2B5EF4-FFF2-40B4-BE49-F238E27FC236}">
                <a16:creationId xmlns:a16="http://schemas.microsoft.com/office/drawing/2014/main" id="{630224F2-C555-9955-6942-0129321B9BE5}"/>
              </a:ext>
            </a:extLst>
          </p:cNvPr>
          <p:cNvGrpSpPr/>
          <p:nvPr/>
        </p:nvGrpSpPr>
        <p:grpSpPr>
          <a:xfrm flipH="1">
            <a:off x="4102180" y="149514"/>
            <a:ext cx="3222794" cy="2687535"/>
            <a:chOff x="4799697" y="122171"/>
            <a:chExt cx="3222794" cy="270481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9A5C251-BB70-4ED7-AFD9-48412FF20877}"/>
                </a:ext>
              </a:extLst>
            </p:cNvPr>
            <p:cNvCxnSpPr/>
            <p:nvPr/>
          </p:nvCxnSpPr>
          <p:spPr>
            <a:xfrm>
              <a:off x="5231814" y="130569"/>
              <a:ext cx="27889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025610D-6809-3BED-67A0-77A8706CE1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0287" y="1069255"/>
              <a:ext cx="188657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4C7142-137B-F3EA-4CA3-B613A2A65F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92421" y="352241"/>
              <a:ext cx="4601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1BE7D4-96E3-E09C-E24C-F9BB95C1B2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93521" y="2417465"/>
              <a:ext cx="81904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10A7EA-75D5-3A59-5397-AA62CF745290}"/>
                </a:ext>
              </a:extLst>
            </p:cNvPr>
            <p:cNvCxnSpPr/>
            <p:nvPr/>
          </p:nvCxnSpPr>
          <p:spPr>
            <a:xfrm>
              <a:off x="4803186" y="2007941"/>
              <a:ext cx="4297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ADB017-D0A5-A046-1E4A-55BBD1F197B7}"/>
                </a:ext>
              </a:extLst>
            </p:cNvPr>
            <p:cNvCxnSpPr/>
            <p:nvPr/>
          </p:nvCxnSpPr>
          <p:spPr>
            <a:xfrm>
              <a:off x="4799697" y="2824732"/>
              <a:ext cx="21031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WingBL">
            <a:extLst>
              <a:ext uri="{FF2B5EF4-FFF2-40B4-BE49-F238E27FC236}">
                <a16:creationId xmlns:a16="http://schemas.microsoft.com/office/drawing/2014/main" id="{7D201135-B9BA-B423-9110-6EDC4B02B397}"/>
              </a:ext>
            </a:extLst>
          </p:cNvPr>
          <p:cNvGrpSpPr/>
          <p:nvPr/>
        </p:nvGrpSpPr>
        <p:grpSpPr>
          <a:xfrm flipV="1">
            <a:off x="129444" y="4023121"/>
            <a:ext cx="4132094" cy="2684089"/>
            <a:chOff x="4803040" y="121366"/>
            <a:chExt cx="4132094" cy="2684089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D6B86B2-0542-9CFD-DA85-DBD80553949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22670" y="123709"/>
              <a:ext cx="3712464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236AF3-E2E2-C8AB-4E54-268A6EFC0B5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6310" y="1058626"/>
              <a:ext cx="18745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EB9BE0-EC32-6837-650C-8071087C8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8300" y="1091967"/>
              <a:ext cx="0" cy="118872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8D1CDE8-063C-DD12-C63E-2AC6D97ED2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96132" y="2397558"/>
              <a:ext cx="81381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6EA2A8-CFB7-25D4-A0B4-EBDB0EFE831F}"/>
                </a:ext>
              </a:extLst>
            </p:cNvPr>
            <p:cNvCxnSpPr/>
            <p:nvPr/>
          </p:nvCxnSpPr>
          <p:spPr>
            <a:xfrm>
              <a:off x="4803186" y="1992990"/>
              <a:ext cx="4297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497E170-53B8-16B7-AE50-5FB9747A1E14}"/>
                </a:ext>
              </a:extLst>
            </p:cNvPr>
            <p:cNvCxnSpPr/>
            <p:nvPr/>
          </p:nvCxnSpPr>
          <p:spPr>
            <a:xfrm>
              <a:off x="4804777" y="2805455"/>
              <a:ext cx="21031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WingBR">
            <a:extLst>
              <a:ext uri="{FF2B5EF4-FFF2-40B4-BE49-F238E27FC236}">
                <a16:creationId xmlns:a16="http://schemas.microsoft.com/office/drawing/2014/main" id="{4CB53938-8BE2-BA00-5DED-B1182B6081EB}"/>
              </a:ext>
            </a:extLst>
          </p:cNvPr>
          <p:cNvGrpSpPr/>
          <p:nvPr/>
        </p:nvGrpSpPr>
        <p:grpSpPr>
          <a:xfrm flipH="1" flipV="1">
            <a:off x="4109835" y="4020581"/>
            <a:ext cx="3220023" cy="2681746"/>
            <a:chOff x="4803040" y="123709"/>
            <a:chExt cx="3220023" cy="2681746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20D8D25-2EF4-DEC7-123F-C0854169B7B0}"/>
                </a:ext>
              </a:extLst>
            </p:cNvPr>
            <p:cNvCxnSpPr/>
            <p:nvPr/>
          </p:nvCxnSpPr>
          <p:spPr>
            <a:xfrm>
              <a:off x="5231814" y="123709"/>
              <a:ext cx="27889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EA2D16-131B-E24E-FF17-56FD649692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063" y="1091973"/>
              <a:ext cx="0" cy="118872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8A718C-1050-C7B5-8CC5-E59644718F7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54984" y="2356410"/>
              <a:ext cx="89611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AACAE7-E505-8431-3659-DB0CC9044BF1}"/>
                </a:ext>
              </a:extLst>
            </p:cNvPr>
            <p:cNvCxnSpPr/>
            <p:nvPr/>
          </p:nvCxnSpPr>
          <p:spPr>
            <a:xfrm>
              <a:off x="4804777" y="2805455"/>
              <a:ext cx="21031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Linker">
            <a:extLst>
              <a:ext uri="{FF2B5EF4-FFF2-40B4-BE49-F238E27FC236}">
                <a16:creationId xmlns:a16="http://schemas.microsoft.com/office/drawing/2014/main" id="{9102E087-EF7C-A718-964B-6036CBFDE7E7}"/>
              </a:ext>
            </a:extLst>
          </p:cNvPr>
          <p:cNvGrpSpPr/>
          <p:nvPr/>
        </p:nvGrpSpPr>
        <p:grpSpPr>
          <a:xfrm>
            <a:off x="2230500" y="1571104"/>
            <a:ext cx="2990694" cy="3291840"/>
            <a:chOff x="6912033" y="1541262"/>
            <a:chExt cx="2990694" cy="329184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B4476C-A388-70FB-168E-F13CD20785E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66113" y="3187182"/>
              <a:ext cx="32918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4EA884-575B-1DD4-1B33-99C5219B1F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08367" y="3397653"/>
              <a:ext cx="11887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Lifts">
            <a:extLst>
              <a:ext uri="{FF2B5EF4-FFF2-40B4-BE49-F238E27FC236}">
                <a16:creationId xmlns:a16="http://schemas.microsoft.com/office/drawing/2014/main" id="{67693168-378E-9909-8F22-07F453BEAEB3}"/>
              </a:ext>
            </a:extLst>
          </p:cNvPr>
          <p:cNvGrpSpPr/>
          <p:nvPr/>
        </p:nvGrpSpPr>
        <p:grpSpPr>
          <a:xfrm>
            <a:off x="3730932" y="2729082"/>
            <a:ext cx="841248" cy="1434973"/>
            <a:chOff x="8407702" y="2676220"/>
            <a:chExt cx="841248" cy="1434973"/>
          </a:xfrm>
        </p:grpSpPr>
        <p:grpSp>
          <p:nvGrpSpPr>
            <p:cNvPr id="70" name="Lift">
              <a:extLst>
                <a:ext uri="{FF2B5EF4-FFF2-40B4-BE49-F238E27FC236}">
                  <a16:creationId xmlns:a16="http://schemas.microsoft.com/office/drawing/2014/main" id="{EB41015F-CDCB-C4F2-F873-3522535439CC}"/>
                </a:ext>
              </a:extLst>
            </p:cNvPr>
            <p:cNvGrpSpPr/>
            <p:nvPr/>
          </p:nvGrpSpPr>
          <p:grpSpPr>
            <a:xfrm>
              <a:off x="8407702" y="2676220"/>
              <a:ext cx="841248" cy="841248"/>
              <a:chOff x="8407702" y="2676220"/>
              <a:chExt cx="841248" cy="84124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8F5D14C-62D7-AABE-3D9F-46B95BD1ADC1}"/>
                  </a:ext>
                </a:extLst>
              </p:cNvPr>
              <p:cNvSpPr/>
              <p:nvPr/>
            </p:nvSpPr>
            <p:spPr>
              <a:xfrm>
                <a:off x="8534399" y="2803134"/>
                <a:ext cx="594360" cy="594360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9D35D4E-F65E-5113-F960-E0645A9F345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8407702" y="3096844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C2BF52F-B34B-0C3D-E84F-02D9F77FA6CC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8407702" y="3103194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Lift">
              <a:extLst>
                <a:ext uri="{FF2B5EF4-FFF2-40B4-BE49-F238E27FC236}">
                  <a16:creationId xmlns:a16="http://schemas.microsoft.com/office/drawing/2014/main" id="{4A31658E-0AD9-90B4-4087-C9594AD2F279}"/>
                </a:ext>
              </a:extLst>
            </p:cNvPr>
            <p:cNvGrpSpPr/>
            <p:nvPr/>
          </p:nvGrpSpPr>
          <p:grpSpPr>
            <a:xfrm>
              <a:off x="8407702" y="3269945"/>
              <a:ext cx="841248" cy="841248"/>
              <a:chOff x="8407702" y="2676220"/>
              <a:chExt cx="841248" cy="84124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F76A364-289D-73DD-A4B8-FE761B32FA68}"/>
                  </a:ext>
                </a:extLst>
              </p:cNvPr>
              <p:cNvSpPr/>
              <p:nvPr/>
            </p:nvSpPr>
            <p:spPr>
              <a:xfrm>
                <a:off x="8534399" y="2801547"/>
                <a:ext cx="594360" cy="594360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549E792-25E5-69C9-537A-CED8566BE31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8407702" y="3096844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020AED7-3963-94C6-C1A3-7BDCCDE10699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8407702" y="3103194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Stair">
            <a:extLst>
              <a:ext uri="{FF2B5EF4-FFF2-40B4-BE49-F238E27FC236}">
                <a16:creationId xmlns:a16="http://schemas.microsoft.com/office/drawing/2014/main" id="{A1BF97EE-8639-6140-DD13-E4CBCF7DCFCA}"/>
              </a:ext>
            </a:extLst>
          </p:cNvPr>
          <p:cNvGrpSpPr/>
          <p:nvPr/>
        </p:nvGrpSpPr>
        <p:grpSpPr>
          <a:xfrm>
            <a:off x="3344704" y="929723"/>
            <a:ext cx="758952" cy="1371600"/>
            <a:chOff x="8021474" y="899881"/>
            <a:chExt cx="758952" cy="13716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2BC6C1D-1E89-657E-67BB-8B81ACEC86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36683" y="1585681"/>
              <a:ext cx="13716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962066A-19CB-15B0-57EC-CBB4F2D733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92333" y="1585681"/>
              <a:ext cx="13716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D2E8FC1-2397-BAFB-4BC5-3C6C3E5099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22178" y="1602826"/>
              <a:ext cx="5943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2291CD7-1C12-C0E8-3018-4F90B736A223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8140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C725A9D-B9E6-7438-DFF0-98CD125924EC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75685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6E99A21-92F9-14FF-2251-1AD2B271D70A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7028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77A98-8BFC-2DF8-69FA-176462A88147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6489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AF98077-5D7B-C4E4-45DC-D66B458C96AC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949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771A971-59FF-49D1-E69B-3F94E7462955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377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475AEBF-0087-3996-0445-C40A559FB512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838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D633C83-0641-40BA-6C51-E6AD32970D88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298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CommonPillars">
            <a:extLst>
              <a:ext uri="{FF2B5EF4-FFF2-40B4-BE49-F238E27FC236}">
                <a16:creationId xmlns:a16="http://schemas.microsoft.com/office/drawing/2014/main" id="{182F88DC-3A93-B3B5-E81B-09D8ABE9C770}"/>
              </a:ext>
            </a:extLst>
          </p:cNvPr>
          <p:cNvGrpSpPr/>
          <p:nvPr/>
        </p:nvGrpSpPr>
        <p:grpSpPr>
          <a:xfrm>
            <a:off x="2221775" y="1581904"/>
            <a:ext cx="3003324" cy="3271517"/>
            <a:chOff x="6903307" y="1533014"/>
            <a:chExt cx="3003324" cy="327151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29C5EA6-59AC-5A8F-CA50-F8FB6855441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903307" y="1533014"/>
              <a:ext cx="7955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29E945-16AB-1599-785B-77FA310E75E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911051" y="4804531"/>
              <a:ext cx="786384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B1C4801-AA39-71E4-BB07-C7B655D66963}"/>
                </a:ext>
              </a:extLst>
            </p:cNvPr>
            <p:cNvCxnSpPr>
              <a:cxnSpLocks/>
            </p:cNvCxnSpPr>
            <p:nvPr/>
          </p:nvCxnSpPr>
          <p:spPr>
            <a:xfrm>
              <a:off x="9129391" y="2968114"/>
              <a:ext cx="7772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827FD1D-A7B9-30D4-F10A-8B8A97EED23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911687" y="3334826"/>
              <a:ext cx="76809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BC99B1D-5701-D688-2BA1-BB5CF3CD23CA}"/>
                </a:ext>
              </a:extLst>
            </p:cNvPr>
            <p:cNvCxnSpPr>
              <a:cxnSpLocks/>
            </p:cNvCxnSpPr>
            <p:nvPr/>
          </p:nvCxnSpPr>
          <p:spPr>
            <a:xfrm>
              <a:off x="7688673" y="2807208"/>
              <a:ext cx="3657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79EF04C-48A8-95D5-4FF7-FFE887A84288}"/>
                </a:ext>
              </a:extLst>
            </p:cNvPr>
            <p:cNvCxnSpPr>
              <a:cxnSpLocks/>
            </p:cNvCxnSpPr>
            <p:nvPr/>
          </p:nvCxnSpPr>
          <p:spPr>
            <a:xfrm>
              <a:off x="7685498" y="3997833"/>
              <a:ext cx="3657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0D83019-525C-D162-E8B3-15426B6349E8}"/>
              </a:ext>
            </a:extLst>
          </p:cNvPr>
          <p:cNvCxnSpPr/>
          <p:nvPr/>
        </p:nvCxnSpPr>
        <p:spPr>
          <a:xfrm flipH="1" flipV="1">
            <a:off x="6879190" y="4916722"/>
            <a:ext cx="45720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906B965-D6D9-866D-564D-0136E1246EBF}"/>
              </a:ext>
            </a:extLst>
          </p:cNvPr>
          <p:cNvCxnSpPr>
            <a:cxnSpLocks/>
          </p:cNvCxnSpPr>
          <p:nvPr/>
        </p:nvCxnSpPr>
        <p:spPr>
          <a:xfrm rot="5400000">
            <a:off x="1296710" y="5731055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84B49B3-2DC6-98B7-ED72-6A697578C4EB}"/>
              </a:ext>
            </a:extLst>
          </p:cNvPr>
          <p:cNvCxnSpPr>
            <a:cxnSpLocks/>
          </p:cNvCxnSpPr>
          <p:nvPr/>
        </p:nvCxnSpPr>
        <p:spPr>
          <a:xfrm rot="5400000">
            <a:off x="2126366" y="5735698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6631F3D-DDEE-B0FB-796B-D680F07D3770}"/>
              </a:ext>
            </a:extLst>
          </p:cNvPr>
          <p:cNvCxnSpPr>
            <a:cxnSpLocks/>
          </p:cNvCxnSpPr>
          <p:nvPr/>
        </p:nvCxnSpPr>
        <p:spPr>
          <a:xfrm rot="5400000">
            <a:off x="4997582" y="5735698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BE10B5A-70BF-18C9-2FEA-2FC61F070F55}"/>
              </a:ext>
            </a:extLst>
          </p:cNvPr>
          <p:cNvCxnSpPr>
            <a:cxnSpLocks/>
          </p:cNvCxnSpPr>
          <p:nvPr/>
        </p:nvCxnSpPr>
        <p:spPr>
          <a:xfrm rot="5400000">
            <a:off x="1294262" y="1099070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54FA492-1CED-3D54-9777-BA4E95D5431D}"/>
              </a:ext>
            </a:extLst>
          </p:cNvPr>
          <p:cNvCxnSpPr>
            <a:cxnSpLocks/>
          </p:cNvCxnSpPr>
          <p:nvPr/>
        </p:nvCxnSpPr>
        <p:spPr>
          <a:xfrm rot="5400000">
            <a:off x="2126366" y="1099690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B2CA3F7-6310-B1FF-C95C-BF4FA16599FB}"/>
              </a:ext>
            </a:extLst>
          </p:cNvPr>
          <p:cNvCxnSpPr>
            <a:cxnSpLocks/>
          </p:cNvCxnSpPr>
          <p:nvPr/>
        </p:nvCxnSpPr>
        <p:spPr>
          <a:xfrm rot="5400000">
            <a:off x="4079526" y="1610227"/>
            <a:ext cx="137160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0C1957D-F4DE-2E30-E3BE-0E9556CF1CFC}"/>
              </a:ext>
            </a:extLst>
          </p:cNvPr>
          <p:cNvCxnSpPr>
            <a:cxnSpLocks/>
          </p:cNvCxnSpPr>
          <p:nvPr/>
        </p:nvCxnSpPr>
        <p:spPr>
          <a:xfrm rot="5400000">
            <a:off x="5802254" y="5733288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E9731C6-4B91-F538-30C4-DC177D46616C}"/>
              </a:ext>
            </a:extLst>
          </p:cNvPr>
          <p:cNvCxnSpPr>
            <a:cxnSpLocks/>
          </p:cNvCxnSpPr>
          <p:nvPr/>
        </p:nvCxnSpPr>
        <p:spPr>
          <a:xfrm rot="5400000">
            <a:off x="5048064" y="2661693"/>
            <a:ext cx="347472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D8E3D7-E118-3028-E4E6-6EA4B27C6D26}"/>
              </a:ext>
            </a:extLst>
          </p:cNvPr>
          <p:cNvSpPr txBox="1"/>
          <p:nvPr/>
        </p:nvSpPr>
        <p:spPr>
          <a:xfrm>
            <a:off x="3483147" y="731520"/>
            <a:ext cx="532798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</a:t>
            </a:r>
            <a:endParaRPr lang="en-US" sz="8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5A2D4-B59C-5433-D627-458E7279A5A8}"/>
              </a:ext>
            </a:extLst>
          </p:cNvPr>
          <p:cNvCxnSpPr>
            <a:cxnSpLocks/>
          </p:cNvCxnSpPr>
          <p:nvPr/>
        </p:nvCxnSpPr>
        <p:spPr>
          <a:xfrm rot="5400000">
            <a:off x="4041109" y="4453507"/>
            <a:ext cx="8229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540A14-13FD-EA87-A938-239551653E4C}"/>
              </a:ext>
            </a:extLst>
          </p:cNvPr>
          <p:cNvCxnSpPr>
            <a:cxnSpLocks/>
          </p:cNvCxnSpPr>
          <p:nvPr/>
        </p:nvCxnSpPr>
        <p:spPr>
          <a:xfrm>
            <a:off x="1668878" y="4853175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0FD856-BDA3-2410-D1A5-CA1D87436526}"/>
              </a:ext>
            </a:extLst>
          </p:cNvPr>
          <p:cNvCxnSpPr>
            <a:cxnSpLocks/>
          </p:cNvCxnSpPr>
          <p:nvPr/>
        </p:nvCxnSpPr>
        <p:spPr>
          <a:xfrm rot="16200000">
            <a:off x="1361661" y="3218421"/>
            <a:ext cx="329184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2D97798-8C94-A5E1-26F7-FE683B7D9D8C}"/>
              </a:ext>
            </a:extLst>
          </p:cNvPr>
          <p:cNvSpPr txBox="1"/>
          <p:nvPr/>
        </p:nvSpPr>
        <p:spPr>
          <a:xfrm>
            <a:off x="3171073" y="3355647"/>
            <a:ext cx="537327" cy="24622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LOBBY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22EE21-5783-8E25-DE61-891C82BCCAD9}"/>
              </a:ext>
            </a:extLst>
          </p:cNvPr>
          <p:cNvCxnSpPr>
            <a:cxnSpLocks/>
          </p:cNvCxnSpPr>
          <p:nvPr/>
        </p:nvCxnSpPr>
        <p:spPr>
          <a:xfrm>
            <a:off x="1653329" y="2094425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2C1511C-0141-4044-0CD7-E14FC791779E}"/>
              </a:ext>
            </a:extLst>
          </p:cNvPr>
          <p:cNvCxnSpPr>
            <a:cxnSpLocks/>
          </p:cNvCxnSpPr>
          <p:nvPr/>
        </p:nvCxnSpPr>
        <p:spPr>
          <a:xfrm>
            <a:off x="5407342" y="2010193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DC509C-99EB-5919-C374-570B3D04E995}"/>
              </a:ext>
            </a:extLst>
          </p:cNvPr>
          <p:cNvCxnSpPr>
            <a:cxnSpLocks/>
          </p:cNvCxnSpPr>
          <p:nvPr/>
        </p:nvCxnSpPr>
        <p:spPr>
          <a:xfrm>
            <a:off x="5410065" y="4913307"/>
            <a:ext cx="36576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0B2E07-AF96-FD14-3D34-1DEA61C7950C}"/>
              </a:ext>
            </a:extLst>
          </p:cNvPr>
          <p:cNvCxnSpPr>
            <a:cxnSpLocks/>
          </p:cNvCxnSpPr>
          <p:nvPr/>
        </p:nvCxnSpPr>
        <p:spPr>
          <a:xfrm rot="5400000" flipH="1">
            <a:off x="5994623" y="5812622"/>
            <a:ext cx="1792224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1A9D0B-B2E4-C8B5-CBF9-809AB462E4EA}"/>
              </a:ext>
            </a:extLst>
          </p:cNvPr>
          <p:cNvSpPr txBox="1"/>
          <p:nvPr/>
        </p:nvSpPr>
        <p:spPr>
          <a:xfrm>
            <a:off x="4032057" y="2890591"/>
            <a:ext cx="238997" cy="52322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17094B-6081-FA0D-A466-EDD4B21D4B3C}"/>
              </a:ext>
            </a:extLst>
          </p:cNvPr>
          <p:cNvSpPr txBox="1"/>
          <p:nvPr/>
        </p:nvSpPr>
        <p:spPr>
          <a:xfrm>
            <a:off x="4032057" y="3484020"/>
            <a:ext cx="238997" cy="52322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9E15BF-36D2-0FF5-AB70-E8E308357ABB}"/>
              </a:ext>
            </a:extLst>
          </p:cNvPr>
          <p:cNvCxnSpPr>
            <a:cxnSpLocks/>
          </p:cNvCxnSpPr>
          <p:nvPr/>
        </p:nvCxnSpPr>
        <p:spPr>
          <a:xfrm flipV="1">
            <a:off x="5986277" y="153489"/>
            <a:ext cx="0" cy="118872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E2A7D0-94E8-E418-678B-5E3F3CBBF4CC}"/>
              </a:ext>
            </a:extLst>
          </p:cNvPr>
          <p:cNvCxnSpPr>
            <a:cxnSpLocks/>
          </p:cNvCxnSpPr>
          <p:nvPr/>
        </p:nvCxnSpPr>
        <p:spPr>
          <a:xfrm>
            <a:off x="5979165" y="1332375"/>
            <a:ext cx="91440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Stair">
            <a:extLst>
              <a:ext uri="{FF2B5EF4-FFF2-40B4-BE49-F238E27FC236}">
                <a16:creationId xmlns:a16="http://schemas.microsoft.com/office/drawing/2014/main" id="{E2913127-39B9-401E-FC7F-6F1BD9108CCA}"/>
              </a:ext>
            </a:extLst>
          </p:cNvPr>
          <p:cNvGrpSpPr/>
          <p:nvPr/>
        </p:nvGrpSpPr>
        <p:grpSpPr>
          <a:xfrm>
            <a:off x="3015100" y="4595438"/>
            <a:ext cx="336412" cy="205905"/>
            <a:chOff x="8021474" y="1379169"/>
            <a:chExt cx="758952" cy="31366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758F65-F4AB-EF92-5083-210E1C442ED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62526" y="1536004"/>
              <a:ext cx="31366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95D05D0-155F-DA4D-B74F-F4BA40128A15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6489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E27A203-9673-DAB2-719B-A949A8AC4625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949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67977B6-B7F4-D299-EA8C-0AF93697DD03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377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D05296F-4339-5F56-3F6F-910D5B8910D0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838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9399BF9-FA73-97E6-1950-A02B06034D4D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298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Stair">
            <a:extLst>
              <a:ext uri="{FF2B5EF4-FFF2-40B4-BE49-F238E27FC236}">
                <a16:creationId xmlns:a16="http://schemas.microsoft.com/office/drawing/2014/main" id="{6D94B193-53C2-201D-E2BE-AF6A00CE4D4A}"/>
              </a:ext>
            </a:extLst>
          </p:cNvPr>
          <p:cNvGrpSpPr/>
          <p:nvPr/>
        </p:nvGrpSpPr>
        <p:grpSpPr>
          <a:xfrm>
            <a:off x="4110487" y="4599432"/>
            <a:ext cx="336412" cy="205905"/>
            <a:chOff x="8021474" y="1379169"/>
            <a:chExt cx="758952" cy="313669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C8786ED-A9CC-9B01-062C-0BF8C191AD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62526" y="1536004"/>
              <a:ext cx="31366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C2B015F-2006-6E37-2D55-353725745AFE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6489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5D8702-B8A7-25CB-AEA9-31BC2863FC80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949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F0020D1-B70C-5E35-4E08-D061DFF974E2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377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C977B8-8493-5E18-D871-0FD9D3B62B46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838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39CB3CE-C127-C019-D3D9-78325242BC41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298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Stair">
            <a:extLst>
              <a:ext uri="{FF2B5EF4-FFF2-40B4-BE49-F238E27FC236}">
                <a16:creationId xmlns:a16="http://schemas.microsoft.com/office/drawing/2014/main" id="{C149E6E2-652B-F6F2-D9EB-E6B74FB52D11}"/>
              </a:ext>
            </a:extLst>
          </p:cNvPr>
          <p:cNvGrpSpPr/>
          <p:nvPr/>
        </p:nvGrpSpPr>
        <p:grpSpPr>
          <a:xfrm>
            <a:off x="3007808" y="2021776"/>
            <a:ext cx="336412" cy="205905"/>
            <a:chOff x="8021474" y="1379169"/>
            <a:chExt cx="758952" cy="313669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4DC7FB5-487B-5B34-EBE0-14E7DD6CA2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62526" y="1536004"/>
              <a:ext cx="31366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FCEDC57-2035-968E-B951-55116B17821A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6489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7EB08D6-A2B0-78D1-FAF6-B5AC9D9CB94A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949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30539D-C55A-9EE8-00EA-BDD25742129E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377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86B96B-FBC4-ACEB-EC42-0E2C0D89077D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838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CABEABE-30D0-7884-F1B2-8A8E7669280C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298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3E2CA161-87AD-14C4-F038-07920F7DD94E}"/>
              </a:ext>
            </a:extLst>
          </p:cNvPr>
          <p:cNvSpPr txBox="1"/>
          <p:nvPr/>
        </p:nvSpPr>
        <p:spPr>
          <a:xfrm>
            <a:off x="2301233" y="2278436"/>
            <a:ext cx="70171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PUMP ROOM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86F42-8DA7-39EB-EE2E-2AA7612A3C86}"/>
              </a:ext>
            </a:extLst>
          </p:cNvPr>
          <p:cNvSpPr txBox="1"/>
          <p:nvPr/>
        </p:nvSpPr>
        <p:spPr>
          <a:xfrm>
            <a:off x="6100595" y="491789"/>
            <a:ext cx="70171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SWITCH ROOM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9FEED5-71ED-4253-4A63-C92DE9591E47}"/>
              </a:ext>
            </a:extLst>
          </p:cNvPr>
          <p:cNvCxnSpPr>
            <a:cxnSpLocks/>
          </p:cNvCxnSpPr>
          <p:nvPr/>
        </p:nvCxnSpPr>
        <p:spPr>
          <a:xfrm rot="16200000">
            <a:off x="4425671" y="1712153"/>
            <a:ext cx="1591056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21A823-D483-B06F-FF89-646DECE06105}"/>
              </a:ext>
            </a:extLst>
          </p:cNvPr>
          <p:cNvCxnSpPr>
            <a:cxnSpLocks/>
          </p:cNvCxnSpPr>
          <p:nvPr/>
        </p:nvCxnSpPr>
        <p:spPr>
          <a:xfrm>
            <a:off x="4092886" y="2289597"/>
            <a:ext cx="676656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7BDC1E-A0D8-5352-820C-CD4881068472}"/>
              </a:ext>
            </a:extLst>
          </p:cNvPr>
          <p:cNvCxnSpPr>
            <a:cxnSpLocks/>
          </p:cNvCxnSpPr>
          <p:nvPr/>
        </p:nvCxnSpPr>
        <p:spPr>
          <a:xfrm rot="10800000">
            <a:off x="2239678" y="3759958"/>
            <a:ext cx="768096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148CBA-6221-2013-96DA-F6AB466D1F3D}"/>
              </a:ext>
            </a:extLst>
          </p:cNvPr>
          <p:cNvCxnSpPr>
            <a:cxnSpLocks/>
          </p:cNvCxnSpPr>
          <p:nvPr/>
        </p:nvCxnSpPr>
        <p:spPr>
          <a:xfrm>
            <a:off x="4447857" y="3869499"/>
            <a:ext cx="777240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7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5C6A7-17FD-958E-79C9-6F1F0AB5E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95" y="24943"/>
            <a:ext cx="7723739" cy="68081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53C54-A96A-0F81-8163-9514ED842D2D}"/>
              </a:ext>
            </a:extLst>
          </p:cNvPr>
          <p:cNvSpPr txBox="1"/>
          <p:nvPr/>
        </p:nvSpPr>
        <p:spPr>
          <a:xfrm>
            <a:off x="8110728" y="615391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402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TO 25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27426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_L1" hidden="1">
            <a:extLst>
              <a:ext uri="{FF2B5EF4-FFF2-40B4-BE49-F238E27FC236}">
                <a16:creationId xmlns:a16="http://schemas.microsoft.com/office/drawing/2014/main" id="{1BD5C6A7-17FD-958E-79C9-6F1F0AB5E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801" y="-28575"/>
            <a:ext cx="7723739" cy="6858000"/>
          </a:xfrm>
          <a:prstGeom prst="rect">
            <a:avLst/>
          </a:prstGeom>
        </p:spPr>
      </p:pic>
      <p:pic>
        <p:nvPicPr>
          <p:cNvPr id="4" name="Picture_L2" hidden="1">
            <a:extLst>
              <a:ext uri="{FF2B5EF4-FFF2-40B4-BE49-F238E27FC236}">
                <a16:creationId xmlns:a16="http://schemas.microsoft.com/office/drawing/2014/main" id="{E1D23030-8095-D071-5FC9-C9F4B0A11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74" y="9288"/>
            <a:ext cx="7780333" cy="6858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_Roof" hidden="1">
            <a:extLst>
              <a:ext uri="{FF2B5EF4-FFF2-40B4-BE49-F238E27FC236}">
                <a16:creationId xmlns:a16="http://schemas.microsoft.com/office/drawing/2014/main" id="{91318BBF-E919-F911-0E16-8C8C265E4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45" y="-43249"/>
            <a:ext cx="7446609" cy="6858000"/>
          </a:xfrm>
          <a:prstGeom prst="rect">
            <a:avLst/>
          </a:prstGeom>
        </p:spPr>
      </p:pic>
      <p:grpSp>
        <p:nvGrpSpPr>
          <p:cNvPr id="17" name="WingTL">
            <a:extLst>
              <a:ext uri="{FF2B5EF4-FFF2-40B4-BE49-F238E27FC236}">
                <a16:creationId xmlns:a16="http://schemas.microsoft.com/office/drawing/2014/main" id="{B2496324-6CFF-942C-83C9-4158B5CD1814}"/>
              </a:ext>
            </a:extLst>
          </p:cNvPr>
          <p:cNvGrpSpPr/>
          <p:nvPr/>
        </p:nvGrpSpPr>
        <p:grpSpPr>
          <a:xfrm>
            <a:off x="126110" y="151846"/>
            <a:ext cx="3219450" cy="2684089"/>
            <a:chOff x="4803040" y="121366"/>
            <a:chExt cx="3219450" cy="268408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28CF1-C12B-C07E-C1E8-5C6A7B010D9F}"/>
                </a:ext>
              </a:extLst>
            </p:cNvPr>
            <p:cNvCxnSpPr/>
            <p:nvPr/>
          </p:nvCxnSpPr>
          <p:spPr>
            <a:xfrm>
              <a:off x="5231814" y="123709"/>
              <a:ext cx="27889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13D3FA-E1E6-08D0-31D7-7AEBC4C74C8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6310" y="1058626"/>
              <a:ext cx="18745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A72195-8E89-68CC-455F-87EC30522B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88150" y="555706"/>
              <a:ext cx="86868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87D6B0-05C2-98F9-44E4-205AC2F613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96132" y="2397558"/>
              <a:ext cx="81381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B84F4BD-08A8-0EDE-B5D3-7B98EA58D676}"/>
                </a:ext>
              </a:extLst>
            </p:cNvPr>
            <p:cNvCxnSpPr/>
            <p:nvPr/>
          </p:nvCxnSpPr>
          <p:spPr>
            <a:xfrm>
              <a:off x="4803186" y="1992990"/>
              <a:ext cx="4297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7DE6B3C-4B3D-C630-384D-2C64D59E5D91}"/>
                </a:ext>
              </a:extLst>
            </p:cNvPr>
            <p:cNvCxnSpPr/>
            <p:nvPr/>
          </p:nvCxnSpPr>
          <p:spPr>
            <a:xfrm>
              <a:off x="4804777" y="2805455"/>
              <a:ext cx="21031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WingTR">
            <a:extLst>
              <a:ext uri="{FF2B5EF4-FFF2-40B4-BE49-F238E27FC236}">
                <a16:creationId xmlns:a16="http://schemas.microsoft.com/office/drawing/2014/main" id="{630224F2-C555-9955-6942-0129321B9BE5}"/>
              </a:ext>
            </a:extLst>
          </p:cNvPr>
          <p:cNvGrpSpPr/>
          <p:nvPr/>
        </p:nvGrpSpPr>
        <p:grpSpPr>
          <a:xfrm flipH="1">
            <a:off x="4102020" y="150152"/>
            <a:ext cx="3222794" cy="2687535"/>
            <a:chOff x="4799697" y="122171"/>
            <a:chExt cx="3222794" cy="270481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9A5C251-BB70-4ED7-AFD9-48412FF20877}"/>
                </a:ext>
              </a:extLst>
            </p:cNvPr>
            <p:cNvCxnSpPr/>
            <p:nvPr/>
          </p:nvCxnSpPr>
          <p:spPr>
            <a:xfrm>
              <a:off x="5231814" y="130569"/>
              <a:ext cx="27889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025610D-6809-3BED-67A0-77A8706CE1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0287" y="1069255"/>
              <a:ext cx="188657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4C7142-137B-F3EA-4CA3-B613A2A65F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85358" y="559304"/>
              <a:ext cx="87426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1BE7D4-96E3-E09C-E24C-F9BB95C1B2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93521" y="2417465"/>
              <a:ext cx="81904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10A7EA-75D5-3A59-5397-AA62CF745290}"/>
                </a:ext>
              </a:extLst>
            </p:cNvPr>
            <p:cNvCxnSpPr/>
            <p:nvPr/>
          </p:nvCxnSpPr>
          <p:spPr>
            <a:xfrm>
              <a:off x="4803186" y="2007941"/>
              <a:ext cx="4297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ADB017-D0A5-A046-1E4A-55BBD1F197B7}"/>
                </a:ext>
              </a:extLst>
            </p:cNvPr>
            <p:cNvCxnSpPr/>
            <p:nvPr/>
          </p:nvCxnSpPr>
          <p:spPr>
            <a:xfrm>
              <a:off x="4799697" y="2824732"/>
              <a:ext cx="21031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WingBL">
            <a:extLst>
              <a:ext uri="{FF2B5EF4-FFF2-40B4-BE49-F238E27FC236}">
                <a16:creationId xmlns:a16="http://schemas.microsoft.com/office/drawing/2014/main" id="{7D201135-B9BA-B423-9110-6EDC4B02B397}"/>
              </a:ext>
            </a:extLst>
          </p:cNvPr>
          <p:cNvGrpSpPr/>
          <p:nvPr/>
        </p:nvGrpSpPr>
        <p:grpSpPr>
          <a:xfrm flipV="1">
            <a:off x="129284" y="4023759"/>
            <a:ext cx="3217694" cy="2684089"/>
            <a:chOff x="4803040" y="121366"/>
            <a:chExt cx="3217694" cy="2684089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D6B86B2-0542-9CFD-DA85-DBD805539492}"/>
                </a:ext>
              </a:extLst>
            </p:cNvPr>
            <p:cNvCxnSpPr/>
            <p:nvPr/>
          </p:nvCxnSpPr>
          <p:spPr>
            <a:xfrm>
              <a:off x="5231814" y="123709"/>
              <a:ext cx="27889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236AF3-E2E2-C8AB-4E54-268A6EFC0B5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6310" y="1058626"/>
              <a:ext cx="18745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EB9BE0-EC32-6837-650C-8071087C8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8300" y="121366"/>
              <a:ext cx="0" cy="1787878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8D1CDE8-063C-DD12-C63E-2AC6D97ED2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96132" y="2397558"/>
              <a:ext cx="81381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6EA2A8-CFB7-25D4-A0B4-EBDB0EFE831F}"/>
                </a:ext>
              </a:extLst>
            </p:cNvPr>
            <p:cNvCxnSpPr/>
            <p:nvPr/>
          </p:nvCxnSpPr>
          <p:spPr>
            <a:xfrm>
              <a:off x="4803186" y="1992990"/>
              <a:ext cx="4297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497E170-53B8-16B7-AE50-5FB9747A1E14}"/>
                </a:ext>
              </a:extLst>
            </p:cNvPr>
            <p:cNvCxnSpPr/>
            <p:nvPr/>
          </p:nvCxnSpPr>
          <p:spPr>
            <a:xfrm>
              <a:off x="4804777" y="2805455"/>
              <a:ext cx="21031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WingBR">
            <a:extLst>
              <a:ext uri="{FF2B5EF4-FFF2-40B4-BE49-F238E27FC236}">
                <a16:creationId xmlns:a16="http://schemas.microsoft.com/office/drawing/2014/main" id="{4CB53938-8BE2-BA00-5DED-B1182B6081EB}"/>
              </a:ext>
            </a:extLst>
          </p:cNvPr>
          <p:cNvGrpSpPr/>
          <p:nvPr/>
        </p:nvGrpSpPr>
        <p:grpSpPr>
          <a:xfrm flipH="1" flipV="1">
            <a:off x="4109675" y="4021219"/>
            <a:ext cx="3220023" cy="2684089"/>
            <a:chOff x="4803040" y="121366"/>
            <a:chExt cx="3220023" cy="2684089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20D8D25-2EF4-DEC7-123F-C0854169B7B0}"/>
                </a:ext>
              </a:extLst>
            </p:cNvPr>
            <p:cNvCxnSpPr/>
            <p:nvPr/>
          </p:nvCxnSpPr>
          <p:spPr>
            <a:xfrm>
              <a:off x="5231814" y="123709"/>
              <a:ext cx="27889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BD592D4-B4AD-19F3-4381-26238A26EB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6310" y="1058626"/>
              <a:ext cx="18745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EA2D16-131B-E24E-FF17-56FD649692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063" y="121366"/>
              <a:ext cx="0" cy="1787878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8A718C-1050-C7B5-8CC5-E59644718F7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96132" y="2397558"/>
              <a:ext cx="81381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09C529-E534-D557-3AB0-20A669941AC3}"/>
                </a:ext>
              </a:extLst>
            </p:cNvPr>
            <p:cNvCxnSpPr/>
            <p:nvPr/>
          </p:nvCxnSpPr>
          <p:spPr>
            <a:xfrm>
              <a:off x="4803186" y="1992990"/>
              <a:ext cx="4297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AACAE7-E505-8431-3659-DB0CC9044BF1}"/>
                </a:ext>
              </a:extLst>
            </p:cNvPr>
            <p:cNvCxnSpPr/>
            <p:nvPr/>
          </p:nvCxnSpPr>
          <p:spPr>
            <a:xfrm>
              <a:off x="4804777" y="2805455"/>
              <a:ext cx="21031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Linker">
            <a:extLst>
              <a:ext uri="{FF2B5EF4-FFF2-40B4-BE49-F238E27FC236}">
                <a16:creationId xmlns:a16="http://schemas.microsoft.com/office/drawing/2014/main" id="{9102E087-EF7C-A718-964B-6036CBFDE7E7}"/>
              </a:ext>
            </a:extLst>
          </p:cNvPr>
          <p:cNvGrpSpPr/>
          <p:nvPr/>
        </p:nvGrpSpPr>
        <p:grpSpPr>
          <a:xfrm>
            <a:off x="2232721" y="1018981"/>
            <a:ext cx="2988313" cy="3855937"/>
            <a:chOff x="6914414" y="988501"/>
            <a:chExt cx="2988313" cy="385593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B4476C-A388-70FB-168E-F13CD20785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20054" y="3397494"/>
              <a:ext cx="11887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4EA884-575B-1DD4-1B33-99C5219B1F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08367" y="3397653"/>
              <a:ext cx="118872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3587DF4-7C06-EB9F-D64E-E0EE07C6B64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31000" y="4844438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FA22B2-07EB-A55A-E716-C30DCC7726B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26237" y="9885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Lifts">
            <a:extLst>
              <a:ext uri="{FF2B5EF4-FFF2-40B4-BE49-F238E27FC236}">
                <a16:creationId xmlns:a16="http://schemas.microsoft.com/office/drawing/2014/main" id="{67693168-378E-9909-8F22-07F453BEAEB3}"/>
              </a:ext>
            </a:extLst>
          </p:cNvPr>
          <p:cNvGrpSpPr/>
          <p:nvPr/>
        </p:nvGrpSpPr>
        <p:grpSpPr>
          <a:xfrm>
            <a:off x="3730772" y="2729720"/>
            <a:ext cx="841248" cy="1434973"/>
            <a:chOff x="8407702" y="2676220"/>
            <a:chExt cx="841248" cy="1434973"/>
          </a:xfrm>
        </p:grpSpPr>
        <p:grpSp>
          <p:nvGrpSpPr>
            <p:cNvPr id="70" name="Lift">
              <a:extLst>
                <a:ext uri="{FF2B5EF4-FFF2-40B4-BE49-F238E27FC236}">
                  <a16:creationId xmlns:a16="http://schemas.microsoft.com/office/drawing/2014/main" id="{EB41015F-CDCB-C4F2-F873-3522535439CC}"/>
                </a:ext>
              </a:extLst>
            </p:cNvPr>
            <p:cNvGrpSpPr/>
            <p:nvPr/>
          </p:nvGrpSpPr>
          <p:grpSpPr>
            <a:xfrm>
              <a:off x="8407702" y="2676220"/>
              <a:ext cx="841248" cy="841248"/>
              <a:chOff x="8407702" y="2676220"/>
              <a:chExt cx="841248" cy="84124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8F5D14C-62D7-AABE-3D9F-46B95BD1ADC1}"/>
                  </a:ext>
                </a:extLst>
              </p:cNvPr>
              <p:cNvSpPr/>
              <p:nvPr/>
            </p:nvSpPr>
            <p:spPr>
              <a:xfrm>
                <a:off x="8534399" y="2803134"/>
                <a:ext cx="594360" cy="594360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9D35D4E-F65E-5113-F960-E0645A9F345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8407702" y="3096844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C2BF52F-B34B-0C3D-E84F-02D9F77FA6CC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8407702" y="3103194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Lift">
              <a:extLst>
                <a:ext uri="{FF2B5EF4-FFF2-40B4-BE49-F238E27FC236}">
                  <a16:creationId xmlns:a16="http://schemas.microsoft.com/office/drawing/2014/main" id="{4A31658E-0AD9-90B4-4087-C9594AD2F279}"/>
                </a:ext>
              </a:extLst>
            </p:cNvPr>
            <p:cNvGrpSpPr/>
            <p:nvPr/>
          </p:nvGrpSpPr>
          <p:grpSpPr>
            <a:xfrm>
              <a:off x="8407702" y="3269945"/>
              <a:ext cx="841248" cy="841248"/>
              <a:chOff x="8407702" y="2676220"/>
              <a:chExt cx="841248" cy="84124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F76A364-289D-73DD-A4B8-FE761B32FA68}"/>
                  </a:ext>
                </a:extLst>
              </p:cNvPr>
              <p:cNvSpPr/>
              <p:nvPr/>
            </p:nvSpPr>
            <p:spPr>
              <a:xfrm>
                <a:off x="8534399" y="2801547"/>
                <a:ext cx="594360" cy="594360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549E792-25E5-69C9-537A-CED8566BE31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8407702" y="3096844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020AED7-3963-94C6-C1A3-7BDCCDE10699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8407702" y="3103194"/>
                <a:ext cx="84124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Stair">
            <a:extLst>
              <a:ext uri="{FF2B5EF4-FFF2-40B4-BE49-F238E27FC236}">
                <a16:creationId xmlns:a16="http://schemas.microsoft.com/office/drawing/2014/main" id="{A1BF97EE-8639-6140-DD13-E4CBCF7DCFCA}"/>
              </a:ext>
            </a:extLst>
          </p:cNvPr>
          <p:cNvGrpSpPr/>
          <p:nvPr/>
        </p:nvGrpSpPr>
        <p:grpSpPr>
          <a:xfrm>
            <a:off x="3344544" y="1021801"/>
            <a:ext cx="758952" cy="1005840"/>
            <a:chOff x="8021474" y="991321"/>
            <a:chExt cx="758952" cy="100584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2BC6C1D-1E89-657E-67BB-8B81ACEC86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19563" y="1494241"/>
              <a:ext cx="10058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962066A-19CB-15B0-57EC-CBB4F2D733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75213" y="1494241"/>
              <a:ext cx="10058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D2E8FC1-2397-BAFB-4BC5-3C6C3E5099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22178" y="1602826"/>
              <a:ext cx="5943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2291CD7-1C12-C0E8-3018-4F90B736A223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8140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C725A9D-B9E6-7438-DFF0-98CD125924EC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75685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6E99A21-92F9-14FF-2251-1AD2B271D70A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7028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77A98-8BFC-2DF8-69FA-176462A88147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6489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AF98077-5D7B-C4E4-45DC-D66B458C96AC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949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771A971-59FF-49D1-E69B-3F94E7462955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53777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475AEBF-0087-3996-0445-C40A559FB512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83801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D633C83-0641-40BA-6C51-E6AD32970D88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74" y="1429826"/>
              <a:ext cx="7589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CommonPillars">
            <a:extLst>
              <a:ext uri="{FF2B5EF4-FFF2-40B4-BE49-F238E27FC236}">
                <a16:creationId xmlns:a16="http://schemas.microsoft.com/office/drawing/2014/main" id="{A955D661-2059-CF02-5837-03026EC396DA}"/>
              </a:ext>
            </a:extLst>
          </p:cNvPr>
          <p:cNvGrpSpPr/>
          <p:nvPr/>
        </p:nvGrpSpPr>
        <p:grpSpPr>
          <a:xfrm>
            <a:off x="2234757" y="2850280"/>
            <a:ext cx="2980278" cy="1197864"/>
            <a:chOff x="6911687" y="2819800"/>
            <a:chExt cx="2980278" cy="119786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2185600-F546-3269-6E09-1FC7A830B26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82244" y="3418732"/>
              <a:ext cx="1197864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B1C4801-AA39-71E4-BB07-C7B655D6696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23869" y="3420551"/>
              <a:ext cx="76809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827FD1D-A7B9-30D4-F10A-8B8A97EED23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911687" y="3420551"/>
              <a:ext cx="76809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B1BE9B-92FB-AF68-27A2-A26C90F0CAA1}"/>
                </a:ext>
              </a:extLst>
            </p:cNvPr>
            <p:cNvCxnSpPr>
              <a:cxnSpLocks/>
            </p:cNvCxnSpPr>
            <p:nvPr/>
          </p:nvCxnSpPr>
          <p:spPr>
            <a:xfrm>
              <a:off x="7683116" y="2823875"/>
              <a:ext cx="3383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5BD37E2-A890-690D-38EF-C3D0F1C793B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323" y="4013708"/>
              <a:ext cx="3383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C9CC6C-094B-03E1-45BE-EA40F8DE85D6}"/>
              </a:ext>
            </a:extLst>
          </p:cNvPr>
          <p:cNvCxnSpPr>
            <a:cxnSpLocks/>
          </p:cNvCxnSpPr>
          <p:nvPr/>
        </p:nvCxnSpPr>
        <p:spPr>
          <a:xfrm rot="5400000">
            <a:off x="2905059" y="4483787"/>
            <a:ext cx="877824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6CAD2D-F768-0FE5-168B-20866B62B3BC}"/>
              </a:ext>
            </a:extLst>
          </p:cNvPr>
          <p:cNvCxnSpPr>
            <a:cxnSpLocks/>
          </p:cNvCxnSpPr>
          <p:nvPr/>
        </p:nvCxnSpPr>
        <p:spPr>
          <a:xfrm rot="5400000">
            <a:off x="2924141" y="2437469"/>
            <a:ext cx="841248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FC46C0-7C98-E686-92DF-ABC5B48F9371}"/>
              </a:ext>
            </a:extLst>
          </p:cNvPr>
          <p:cNvCxnSpPr>
            <a:cxnSpLocks/>
          </p:cNvCxnSpPr>
          <p:nvPr/>
        </p:nvCxnSpPr>
        <p:spPr>
          <a:xfrm rot="5400000">
            <a:off x="3684363" y="2444802"/>
            <a:ext cx="832104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9545E2-9E51-0149-7A3C-C73455CECA6D}"/>
              </a:ext>
            </a:extLst>
          </p:cNvPr>
          <p:cNvCxnSpPr>
            <a:cxnSpLocks/>
          </p:cNvCxnSpPr>
          <p:nvPr/>
        </p:nvCxnSpPr>
        <p:spPr>
          <a:xfrm rot="5400000">
            <a:off x="3670198" y="4480610"/>
            <a:ext cx="877824" cy="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78043D-E3ED-A558-672E-A4ED5D9797CB}"/>
              </a:ext>
            </a:extLst>
          </p:cNvPr>
          <p:cNvSpPr txBox="1"/>
          <p:nvPr/>
        </p:nvSpPr>
        <p:spPr>
          <a:xfrm>
            <a:off x="3474720" y="729148"/>
            <a:ext cx="532798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776897-1F44-68DA-BE70-599EE730A0DA}"/>
              </a:ext>
            </a:extLst>
          </p:cNvPr>
          <p:cNvSpPr txBox="1"/>
          <p:nvPr/>
        </p:nvSpPr>
        <p:spPr>
          <a:xfrm>
            <a:off x="3338640" y="4341974"/>
            <a:ext cx="769620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COMMON</a:t>
            </a:r>
            <a:br>
              <a:rPr lang="en-US" sz="1000" b="1" dirty="0"/>
            </a:br>
            <a:r>
              <a:rPr lang="en-US" sz="1000" b="1" dirty="0"/>
              <a:t>CORRIDOR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1A37A4-9C86-2F83-D172-481F636435C6}"/>
              </a:ext>
            </a:extLst>
          </p:cNvPr>
          <p:cNvSpPr txBox="1"/>
          <p:nvPr/>
        </p:nvSpPr>
        <p:spPr>
          <a:xfrm>
            <a:off x="5264595" y="5138731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609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83F9E-432D-E807-77EE-3056935BE69F}"/>
              </a:ext>
            </a:extLst>
          </p:cNvPr>
          <p:cNvSpPr txBox="1"/>
          <p:nvPr/>
        </p:nvSpPr>
        <p:spPr>
          <a:xfrm>
            <a:off x="1516043" y="5172288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E1E332-C2C4-B6BF-C9A7-24F1D12B5661}"/>
              </a:ext>
            </a:extLst>
          </p:cNvPr>
          <p:cNvSpPr txBox="1"/>
          <p:nvPr/>
        </p:nvSpPr>
        <p:spPr>
          <a:xfrm>
            <a:off x="1562517" y="1160515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613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F5A2A0-0214-EFDC-DE01-A78ECE672647}"/>
              </a:ext>
            </a:extLst>
          </p:cNvPr>
          <p:cNvSpPr txBox="1"/>
          <p:nvPr/>
        </p:nvSpPr>
        <p:spPr>
          <a:xfrm>
            <a:off x="5231794" y="1160515"/>
            <a:ext cx="76228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B125D-BA60-E610-7FF2-21AD9302204C}"/>
              </a:ext>
            </a:extLst>
          </p:cNvPr>
          <p:cNvSpPr txBox="1"/>
          <p:nvPr/>
        </p:nvSpPr>
        <p:spPr>
          <a:xfrm>
            <a:off x="3171073" y="3355647"/>
            <a:ext cx="537327" cy="24622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LOBBY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9138CE-14E3-247C-78D8-6AE4F7020DB4}"/>
              </a:ext>
            </a:extLst>
          </p:cNvPr>
          <p:cNvSpPr txBox="1"/>
          <p:nvPr/>
        </p:nvSpPr>
        <p:spPr>
          <a:xfrm>
            <a:off x="4032057" y="2909643"/>
            <a:ext cx="238997" cy="52322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CDF701-B672-C3D8-8DC2-413EBE26CEDA}"/>
              </a:ext>
            </a:extLst>
          </p:cNvPr>
          <p:cNvSpPr txBox="1"/>
          <p:nvPr/>
        </p:nvSpPr>
        <p:spPr>
          <a:xfrm>
            <a:off x="4032057" y="3512598"/>
            <a:ext cx="238997" cy="52322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2711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C742FCE632744E9B8C2A7A0DD8407C" ma:contentTypeVersion="4" ma:contentTypeDescription="Create a new document." ma:contentTypeScope="" ma:versionID="750f25cd64bac73ccda1932c89ed8661">
  <xsd:schema xmlns:xsd="http://www.w3.org/2001/XMLSchema" xmlns:xs="http://www.w3.org/2001/XMLSchema" xmlns:p="http://schemas.microsoft.com/office/2006/metadata/properties" xmlns:ns2="74b8b4ae-028a-4027-aa2f-92531abd699c" targetNamespace="http://schemas.microsoft.com/office/2006/metadata/properties" ma:root="true" ma:fieldsID="086f0869346126d5d89f4e8fa84809ca" ns2:_="">
    <xsd:import namespace="74b8b4ae-028a-4027-aa2f-92531abd69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8b4ae-028a-4027-aa2f-92531abd6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F4EEBE-2671-45C7-BB1A-6A8B7C8258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b8b4ae-028a-4027-aa2f-92531abd6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C5E65-40F2-46AF-AFEA-4C9B71D22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25611F-E193-46A9-B4F1-66E36C10135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4819</TotalTime>
  <Words>41</Words>
  <Application>Microsoft Office PowerPoint</Application>
  <PresentationFormat>Widescreen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Teck Ghee Arc 402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332</cp:revision>
  <dcterms:created xsi:type="dcterms:W3CDTF">2024-08-12T05:58:03Z</dcterms:created>
  <dcterms:modified xsi:type="dcterms:W3CDTF">2024-09-25T07:25:37Z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0x010100D7C742FCE632744E9B8C2A7A0DD8407C</vt:lpwstr>
  </property>
</Properties>
</file>