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0416" autoAdjust="0"/>
  </p:normalViewPr>
  <p:slideViewPr>
    <p:cSldViewPr snapToGrid="0">
      <p:cViewPr varScale="1">
        <p:scale>
          <a:sx n="67" d="100"/>
          <a:sy n="67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403 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3814F-1CAA-9BC1-B29F-FA16D9467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1181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403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4333814F-1CAA-9BC1-B29F-FA16D9467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12" y="0"/>
            <a:ext cx="12024360" cy="3409822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35CB62-AD24-146F-20AB-03266FE758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1F1301-D161-19A3-8B3D-FDDE4D13277B}"/>
              </a:ext>
            </a:extLst>
          </p:cNvPr>
          <p:cNvGrpSpPr/>
          <p:nvPr/>
        </p:nvGrpSpPr>
        <p:grpSpPr>
          <a:xfrm>
            <a:off x="229215" y="342741"/>
            <a:ext cx="11715327" cy="3208520"/>
            <a:chOff x="229215" y="342741"/>
            <a:chExt cx="11715327" cy="32085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7B487A-8856-74E5-A06D-3447D079DD5D}"/>
                </a:ext>
              </a:extLst>
            </p:cNvPr>
            <p:cNvCxnSpPr/>
            <p:nvPr/>
          </p:nvCxnSpPr>
          <p:spPr>
            <a:xfrm>
              <a:off x="230189" y="2834323"/>
              <a:ext cx="35844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2531592-FD37-C915-D6BC-EE1212BF5627}"/>
                </a:ext>
              </a:extLst>
            </p:cNvPr>
            <p:cNvSpPr/>
            <p:nvPr/>
          </p:nvSpPr>
          <p:spPr>
            <a:xfrm>
              <a:off x="9377680" y="353061"/>
              <a:ext cx="772160" cy="4622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SideCorner">
              <a:extLst>
                <a:ext uri="{FF2B5EF4-FFF2-40B4-BE49-F238E27FC236}">
                  <a16:creationId xmlns:a16="http://schemas.microsoft.com/office/drawing/2014/main" id="{8B9EA525-AAFD-8639-BC11-263C55EBA662}"/>
                </a:ext>
              </a:extLst>
            </p:cNvPr>
            <p:cNvGrpSpPr/>
            <p:nvPr/>
          </p:nvGrpSpPr>
          <p:grpSpPr>
            <a:xfrm>
              <a:off x="229215" y="351470"/>
              <a:ext cx="442923" cy="2489655"/>
              <a:chOff x="229215" y="351470"/>
              <a:chExt cx="442923" cy="2489655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01A0F9E-5F86-6273-1990-9CBB59DF0B4C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32E0CF-9619-1507-207C-75DB5B23164C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EDD3010-E8BF-067D-9CE6-C03AFBB6E695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6BE9972-B40B-2124-F3EB-84759038DB62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CCEF6F6-B83F-2D91-8C8C-31DEC6757A83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EDC763-CDCC-39CF-4088-A085946F5EC2}"/>
                </a:ext>
              </a:extLst>
            </p:cNvPr>
            <p:cNvCxnSpPr/>
            <p:nvPr/>
          </p:nvCxnSpPr>
          <p:spPr>
            <a:xfrm>
              <a:off x="4494217" y="2834323"/>
              <a:ext cx="50749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SideCorner">
              <a:extLst>
                <a:ext uri="{FF2B5EF4-FFF2-40B4-BE49-F238E27FC236}">
                  <a16:creationId xmlns:a16="http://schemas.microsoft.com/office/drawing/2014/main" id="{AF07F6D8-D872-C86B-AF5A-43E8052BB079}"/>
                </a:ext>
              </a:extLst>
            </p:cNvPr>
            <p:cNvGrpSpPr/>
            <p:nvPr/>
          </p:nvGrpSpPr>
          <p:grpSpPr>
            <a:xfrm flipH="1">
              <a:off x="11500465" y="351470"/>
              <a:ext cx="442923" cy="2489655"/>
              <a:chOff x="229215" y="351470"/>
              <a:chExt cx="442923" cy="248965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293A1DC-BEE7-A055-9EEE-F82669F15A07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D1EDDC3-575B-24BF-1BFC-73F7EE61BFB1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928556C-2251-3233-5FCD-6292D4D89B1C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FF18AD3-3522-22C8-E743-66259DD282EE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7A3586-BE0B-776E-D5DE-B96BB37DBEB2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4FA5F-4233-CB18-706E-C575AAC38EED}"/>
                </a:ext>
              </a:extLst>
            </p:cNvPr>
            <p:cNvCxnSpPr/>
            <p:nvPr/>
          </p:nvCxnSpPr>
          <p:spPr>
            <a:xfrm>
              <a:off x="10006014" y="2834323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Stair">
              <a:extLst>
                <a:ext uri="{FF2B5EF4-FFF2-40B4-BE49-F238E27FC236}">
                  <a16:creationId xmlns:a16="http://schemas.microsoft.com/office/drawing/2014/main" id="{06F3DEA7-D7AE-7FAC-4F73-AEACA128EDDE}"/>
                </a:ext>
              </a:extLst>
            </p:cNvPr>
            <p:cNvGrpSpPr/>
            <p:nvPr/>
          </p:nvGrpSpPr>
          <p:grpSpPr>
            <a:xfrm>
              <a:off x="3933830" y="815325"/>
              <a:ext cx="448056" cy="1651650"/>
              <a:chOff x="8021474" y="991321"/>
              <a:chExt cx="762628" cy="100584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2985FC6-8C6D-A9CF-FAA7-CA60E1C304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0AF8F7F-3592-CFFE-ED22-44BB26C204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7579A2A-3488-E820-18E7-D1FEFC18C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9D293D-766A-1913-229E-DB2A74493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3BBB3C-89E3-5797-A02A-3B8CD9691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0454219-CB79-580D-8D4A-33559084B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C9DD27-2A16-24CF-001F-82C32A855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88EF654-DB6C-22CD-3F14-CCA63299B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949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43351A8-FA03-8C39-8044-DE6599EEE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3777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42CCD9-41E7-BFDB-EB18-227A783FB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483801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6ED30C-48AF-86A1-4138-0E2647440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70" y="14298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633F30-B570-D8B0-8BB2-6DD3B5A4D836}"/>
                </a:ext>
              </a:extLst>
            </p:cNvPr>
            <p:cNvCxnSpPr/>
            <p:nvPr/>
          </p:nvCxnSpPr>
          <p:spPr>
            <a:xfrm>
              <a:off x="3816069" y="2740154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508602-0072-73FA-56EB-480B9FEBD625}"/>
                </a:ext>
              </a:extLst>
            </p:cNvPr>
            <p:cNvCxnSpPr/>
            <p:nvPr/>
          </p:nvCxnSpPr>
          <p:spPr>
            <a:xfrm>
              <a:off x="4501872" y="274320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627241-C42A-C4EA-D404-E79242E96189}"/>
                </a:ext>
              </a:extLst>
            </p:cNvPr>
            <p:cNvCxnSpPr/>
            <p:nvPr/>
          </p:nvCxnSpPr>
          <p:spPr>
            <a:xfrm>
              <a:off x="9565362" y="274066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F4C8A5-6599-CAC3-AAC9-C56B57BA3319}"/>
                </a:ext>
              </a:extLst>
            </p:cNvPr>
            <p:cNvCxnSpPr/>
            <p:nvPr/>
          </p:nvCxnSpPr>
          <p:spPr>
            <a:xfrm>
              <a:off x="10009862" y="274701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CCDF3A-1B33-6067-B366-2031A2F4AFCC}"/>
                </a:ext>
              </a:extLst>
            </p:cNvPr>
            <p:cNvSpPr txBox="1"/>
            <p:nvPr/>
          </p:nvSpPr>
          <p:spPr>
            <a:xfrm>
              <a:off x="3841567" y="560418"/>
              <a:ext cx="62216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C5A24C-1991-AFB9-EF40-E151CC76F98F}"/>
                </a:ext>
              </a:extLst>
            </p:cNvPr>
            <p:cNvSpPr txBox="1"/>
            <p:nvPr/>
          </p:nvSpPr>
          <p:spPr>
            <a:xfrm>
              <a:off x="3783706" y="3299808"/>
              <a:ext cx="748923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1C00A4-6707-AF34-617B-B8A2F17E2A1A}"/>
                </a:ext>
              </a:extLst>
            </p:cNvPr>
            <p:cNvSpPr txBox="1"/>
            <p:nvPr/>
          </p:nvSpPr>
          <p:spPr>
            <a:xfrm>
              <a:off x="9484267" y="33050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B70DB74-6EB4-A1CE-5328-FEA0763D2FB1}"/>
                </a:ext>
              </a:extLst>
            </p:cNvPr>
            <p:cNvCxnSpPr/>
            <p:nvPr/>
          </p:nvCxnSpPr>
          <p:spPr>
            <a:xfrm flipH="1">
              <a:off x="11448078" y="210566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D819BCD-AFB0-7CAD-A8C9-91E746B5338F}"/>
                </a:ext>
              </a:extLst>
            </p:cNvPr>
            <p:cNvCxnSpPr/>
            <p:nvPr/>
          </p:nvCxnSpPr>
          <p:spPr>
            <a:xfrm flipH="1">
              <a:off x="10857528" y="2102493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5C74A9-4755-E324-1A11-9721EB68AFDE}"/>
                </a:ext>
              </a:extLst>
            </p:cNvPr>
            <p:cNvCxnSpPr/>
            <p:nvPr/>
          </p:nvCxnSpPr>
          <p:spPr>
            <a:xfrm>
              <a:off x="10850564" y="2110423"/>
              <a:ext cx="603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48370EE-813F-83AA-8EAC-71A316A17E77}"/>
                </a:ext>
              </a:extLst>
            </p:cNvPr>
            <p:cNvCxnSpPr/>
            <p:nvPr/>
          </p:nvCxnSpPr>
          <p:spPr>
            <a:xfrm>
              <a:off x="5232122" y="23134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801C1B3-C383-BF26-D3B8-5C28FA066821}"/>
                </a:ext>
              </a:extLst>
            </p:cNvPr>
            <p:cNvCxnSpPr/>
            <p:nvPr/>
          </p:nvCxnSpPr>
          <p:spPr>
            <a:xfrm>
              <a:off x="6089372" y="23134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86020FC-FE21-D9B1-CC3B-EC0EFF9BB7A5}"/>
                </a:ext>
              </a:extLst>
            </p:cNvPr>
            <p:cNvCxnSpPr/>
            <p:nvPr/>
          </p:nvCxnSpPr>
          <p:spPr>
            <a:xfrm>
              <a:off x="6959322" y="23134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4A4055-FEA9-853D-F09C-5192D3CFE848}"/>
                </a:ext>
              </a:extLst>
            </p:cNvPr>
            <p:cNvCxnSpPr/>
            <p:nvPr/>
          </p:nvCxnSpPr>
          <p:spPr>
            <a:xfrm>
              <a:off x="7810222" y="23134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4E59FE8-F425-EF2A-0726-D56C5A9396A7}"/>
                </a:ext>
              </a:extLst>
            </p:cNvPr>
            <p:cNvCxnSpPr/>
            <p:nvPr/>
          </p:nvCxnSpPr>
          <p:spPr>
            <a:xfrm>
              <a:off x="8686522" y="23134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8FD4E3-9814-2CE4-9B71-5D5C61B2A683}"/>
                </a:ext>
              </a:extLst>
            </p:cNvPr>
            <p:cNvCxnSpPr/>
            <p:nvPr/>
          </p:nvCxnSpPr>
          <p:spPr>
            <a:xfrm>
              <a:off x="480415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E6BB89E-666A-AD80-34D6-68FA694A8201}"/>
                </a:ext>
              </a:extLst>
            </p:cNvPr>
            <p:cNvCxnSpPr/>
            <p:nvPr/>
          </p:nvCxnSpPr>
          <p:spPr>
            <a:xfrm>
              <a:off x="522960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4A9078B-B090-CE6C-25C5-B0ACFE3F419B}"/>
                </a:ext>
              </a:extLst>
            </p:cNvPr>
            <p:cNvCxnSpPr/>
            <p:nvPr/>
          </p:nvCxnSpPr>
          <p:spPr>
            <a:xfrm>
              <a:off x="566140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78F6DA7-4875-7363-4BA9-C45F0C95312D}"/>
                </a:ext>
              </a:extLst>
            </p:cNvPr>
            <p:cNvCxnSpPr/>
            <p:nvPr/>
          </p:nvCxnSpPr>
          <p:spPr>
            <a:xfrm>
              <a:off x="608685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96E5AA-C51B-581C-A02B-C7EB5B6F27EC}"/>
                </a:ext>
              </a:extLst>
            </p:cNvPr>
            <p:cNvCxnSpPr/>
            <p:nvPr/>
          </p:nvCxnSpPr>
          <p:spPr>
            <a:xfrm>
              <a:off x="651865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0FBD0-03F7-E32C-53C7-63BC9888EC3A}"/>
                </a:ext>
              </a:extLst>
            </p:cNvPr>
            <p:cNvCxnSpPr/>
            <p:nvPr/>
          </p:nvCxnSpPr>
          <p:spPr>
            <a:xfrm>
              <a:off x="695680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D74FC81-EFC9-FB0B-052F-9DC9B41246E4}"/>
                </a:ext>
              </a:extLst>
            </p:cNvPr>
            <p:cNvCxnSpPr/>
            <p:nvPr/>
          </p:nvCxnSpPr>
          <p:spPr>
            <a:xfrm>
              <a:off x="738225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499842F-F9A7-F66E-8344-E21405227969}"/>
                </a:ext>
              </a:extLst>
            </p:cNvPr>
            <p:cNvCxnSpPr/>
            <p:nvPr/>
          </p:nvCxnSpPr>
          <p:spPr>
            <a:xfrm>
              <a:off x="781405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BE03722-B503-BBD4-57B4-57D490042118}"/>
                </a:ext>
              </a:extLst>
            </p:cNvPr>
            <p:cNvCxnSpPr/>
            <p:nvPr/>
          </p:nvCxnSpPr>
          <p:spPr>
            <a:xfrm>
              <a:off x="825220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UpperSide">
              <a:extLst>
                <a:ext uri="{FF2B5EF4-FFF2-40B4-BE49-F238E27FC236}">
                  <a16:creationId xmlns:a16="http://schemas.microsoft.com/office/drawing/2014/main" id="{4B00D8FA-0BA4-4AF1-4267-0DD6E91EE8BD}"/>
                </a:ext>
              </a:extLst>
            </p:cNvPr>
            <p:cNvGrpSpPr/>
            <p:nvPr/>
          </p:nvGrpSpPr>
          <p:grpSpPr>
            <a:xfrm>
              <a:off x="654684" y="342741"/>
              <a:ext cx="10858501" cy="523079"/>
              <a:chOff x="654684" y="342741"/>
              <a:chExt cx="10858501" cy="5230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69E85E1-02CB-34CB-4796-C090F00AE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684" y="349885"/>
                <a:ext cx="1362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5943C2AD-7229-1435-6011-17783EBC58A4}"/>
                  </a:ext>
                </a:extLst>
              </p:cNvPr>
              <p:cNvSpPr/>
              <p:nvPr/>
            </p:nvSpPr>
            <p:spPr>
              <a:xfrm>
                <a:off x="376174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A0620AAC-A03E-DDE3-0F48-2B511C06D626}"/>
                  </a:ext>
                </a:extLst>
              </p:cNvPr>
              <p:cNvSpPr/>
              <p:nvPr/>
            </p:nvSpPr>
            <p:spPr>
              <a:xfrm>
                <a:off x="937768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8A76FB-144C-FDDA-20B9-A1CC87360E6F}"/>
                  </a:ext>
                </a:extLst>
              </p:cNvPr>
              <p:cNvCxnSpPr/>
              <p:nvPr/>
            </p:nvCxnSpPr>
            <p:spPr>
              <a:xfrm>
                <a:off x="10141585" y="356870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8FC13CC6-2B5F-33A5-8BAA-E0529A35CE67}"/>
                  </a:ext>
                </a:extLst>
              </p:cNvPr>
              <p:cNvSpPr/>
              <p:nvPr/>
            </p:nvSpPr>
            <p:spPr>
              <a:xfrm>
                <a:off x="2005977" y="349885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EEC3B91A-3603-D528-0D0E-0B51F6E0FA9D}"/>
                  </a:ext>
                </a:extLst>
              </p:cNvPr>
              <p:cNvSpPr/>
              <p:nvPr/>
            </p:nvSpPr>
            <p:spPr>
              <a:xfrm>
                <a:off x="5911227" y="342741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91984EC7-DD82-561A-5ECD-A422E0E39404}"/>
                  </a:ext>
                </a:extLst>
              </p:cNvPr>
              <p:cNvSpPr/>
              <p:nvPr/>
            </p:nvSpPr>
            <p:spPr>
              <a:xfrm>
                <a:off x="7657586" y="345122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4076B5-CD07-4406-8D8A-B99A268D0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009" y="356235"/>
                <a:ext cx="1399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B14DE88-7B82-D2A9-DB48-AD09B0735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00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A3221AC-9B3F-6BA9-B073-F634AEE39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5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FD0D1C-419C-30A6-8887-6074C01EB9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09" y="356235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B6FB-2910-C974-E0A6-E747FDF876F9}"/>
                </a:ext>
              </a:extLst>
            </p:cNvPr>
            <p:cNvSpPr txBox="1"/>
            <p:nvPr/>
          </p:nvSpPr>
          <p:spPr>
            <a:xfrm>
              <a:off x="9459427" y="570165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2</a:t>
              </a:r>
            </a:p>
          </p:txBody>
        </p:sp>
        <p:grpSp>
          <p:nvGrpSpPr>
            <p:cNvPr id="40" name="Lift">
              <a:extLst>
                <a:ext uri="{FF2B5EF4-FFF2-40B4-BE49-F238E27FC236}">
                  <a16:creationId xmlns:a16="http://schemas.microsoft.com/office/drawing/2014/main" id="{A779F988-07D5-1DDD-396B-AF1C258011EB}"/>
                </a:ext>
              </a:extLst>
            </p:cNvPr>
            <p:cNvGrpSpPr/>
            <p:nvPr/>
          </p:nvGrpSpPr>
          <p:grpSpPr>
            <a:xfrm>
              <a:off x="3816612" y="2901953"/>
              <a:ext cx="353358" cy="395394"/>
              <a:chOff x="3816612" y="2901953"/>
              <a:chExt cx="353358" cy="39539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7B9125-5108-BA2D-9CCA-D66F0890A763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D8BDC33-A669-0361-6EC7-AB4B3EDF1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13BF591-358E-33DA-DF4F-6DBA98F83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Lift">
              <a:extLst>
                <a:ext uri="{FF2B5EF4-FFF2-40B4-BE49-F238E27FC236}">
                  <a16:creationId xmlns:a16="http://schemas.microsoft.com/office/drawing/2014/main" id="{D02634C6-9CAF-D17E-49FB-2C521EA0A769}"/>
                </a:ext>
              </a:extLst>
            </p:cNvPr>
            <p:cNvGrpSpPr/>
            <p:nvPr/>
          </p:nvGrpSpPr>
          <p:grpSpPr>
            <a:xfrm>
              <a:off x="4159512" y="2901953"/>
              <a:ext cx="353358" cy="395394"/>
              <a:chOff x="3816612" y="2901953"/>
              <a:chExt cx="353358" cy="39539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5E69C3-7CED-18D6-D452-9A82389C7801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DF6D69C-8276-8098-6DE4-605B8BBF5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5EE8D20-159D-93BC-2F47-6F2062DBB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Lift">
              <a:extLst>
                <a:ext uri="{FF2B5EF4-FFF2-40B4-BE49-F238E27FC236}">
                  <a16:creationId xmlns:a16="http://schemas.microsoft.com/office/drawing/2014/main" id="{01161F87-54B5-8000-744D-B4E7D751937F}"/>
                </a:ext>
              </a:extLst>
            </p:cNvPr>
            <p:cNvGrpSpPr/>
            <p:nvPr/>
          </p:nvGrpSpPr>
          <p:grpSpPr>
            <a:xfrm>
              <a:off x="9565789" y="2918355"/>
              <a:ext cx="457200" cy="395394"/>
              <a:chOff x="3816612" y="2901953"/>
              <a:chExt cx="353358" cy="39539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85B942-AA06-1FA8-E29B-066E1A1CC069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ABCD314-BC17-EAE1-7803-3FAA588D1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4CE2C47-A474-B9C5-D1DD-A4F61F37D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B80E70-52A7-140D-4105-2DAA0514CC80}"/>
                </a:ext>
              </a:extLst>
            </p:cNvPr>
            <p:cNvSpPr txBox="1"/>
            <p:nvPr/>
          </p:nvSpPr>
          <p:spPr>
            <a:xfrm>
              <a:off x="3887655" y="2952206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9FEEE0-94CF-D33D-5916-376CDC100170}"/>
                </a:ext>
              </a:extLst>
            </p:cNvPr>
            <p:cNvSpPr txBox="1"/>
            <p:nvPr/>
          </p:nvSpPr>
          <p:spPr>
            <a:xfrm>
              <a:off x="4219347" y="2968120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2327F-D136-7F9F-1CCA-E25D39543903}"/>
                </a:ext>
              </a:extLst>
            </p:cNvPr>
            <p:cNvSpPr txBox="1"/>
            <p:nvPr/>
          </p:nvSpPr>
          <p:spPr>
            <a:xfrm>
              <a:off x="9680265" y="2968120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BE0C5B-542A-34FD-613B-5D1E79C0A1FD}"/>
                </a:ext>
              </a:extLst>
            </p:cNvPr>
            <p:cNvCxnSpPr/>
            <p:nvPr/>
          </p:nvCxnSpPr>
          <p:spPr>
            <a:xfrm>
              <a:off x="229215" y="2395728"/>
              <a:ext cx="3703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FDDF53-D86E-440D-BFD1-D45814A2CEED}"/>
                </a:ext>
              </a:extLst>
            </p:cNvPr>
            <p:cNvCxnSpPr/>
            <p:nvPr/>
          </p:nvCxnSpPr>
          <p:spPr>
            <a:xfrm>
              <a:off x="1039342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1352F-73D2-C536-9C8A-9889237940B0}"/>
                </a:ext>
              </a:extLst>
            </p:cNvPr>
            <p:cNvCxnSpPr/>
            <p:nvPr/>
          </p:nvCxnSpPr>
          <p:spPr>
            <a:xfrm>
              <a:off x="10827766" y="1399032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0CC4D3-F95C-D93C-F7F2-A8266160BBB5}"/>
                </a:ext>
              </a:extLst>
            </p:cNvPr>
            <p:cNvCxnSpPr/>
            <p:nvPr/>
          </p:nvCxnSpPr>
          <p:spPr>
            <a:xfrm flipH="1">
              <a:off x="11264245" y="1700218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Stair">
              <a:extLst>
                <a:ext uri="{FF2B5EF4-FFF2-40B4-BE49-F238E27FC236}">
                  <a16:creationId xmlns:a16="http://schemas.microsoft.com/office/drawing/2014/main" id="{20915AA9-90F0-91EE-3695-F353AAA167BA}"/>
                </a:ext>
              </a:extLst>
            </p:cNvPr>
            <p:cNvGrpSpPr/>
            <p:nvPr/>
          </p:nvGrpSpPr>
          <p:grpSpPr>
            <a:xfrm>
              <a:off x="9564625" y="822945"/>
              <a:ext cx="448056" cy="1651650"/>
              <a:chOff x="8021474" y="991321"/>
              <a:chExt cx="762628" cy="100584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4E6695-A6EC-6D90-E45C-34807C3652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241D28D-6AFE-B228-7392-6D1243BB7B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08DE0D0-C557-1A1B-BF90-44982D173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794E91-DA01-B683-C8B1-90AAC4B51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6276A5E-3A44-4C1E-B701-E441006B2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F9734E-24D1-229F-2B4E-B65A8DB1F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BB9408-A34E-4F4D-52FC-74B45A41C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8C3632D-B8C4-7938-F553-9AF17DC18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949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C6B63A-AE55-FC07-FD0A-30DE91E5C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3777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B6F39A3-4641-8545-E7B1-EC4C129BE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483801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34FB6E9-DFE8-EC5D-C451-71961D1A8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70" y="14298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12B25C-AB1A-4D2C-0ACD-686EA978B7E9}"/>
              </a:ext>
            </a:extLst>
          </p:cNvPr>
          <p:cNvCxnSpPr>
            <a:cxnSpLocks/>
          </p:cNvCxnSpPr>
          <p:nvPr/>
        </p:nvCxnSpPr>
        <p:spPr>
          <a:xfrm rot="5400000">
            <a:off x="8085033" y="940098"/>
            <a:ext cx="118872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1ACF62-C873-58A1-29C2-A963957C9FE6}"/>
              </a:ext>
            </a:extLst>
          </p:cNvPr>
          <p:cNvCxnSpPr>
            <a:cxnSpLocks/>
          </p:cNvCxnSpPr>
          <p:nvPr/>
        </p:nvCxnSpPr>
        <p:spPr>
          <a:xfrm>
            <a:off x="8672450" y="1526165"/>
            <a:ext cx="89611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100286-111E-7B5F-F3F4-54FAE53D0402}"/>
              </a:ext>
            </a:extLst>
          </p:cNvPr>
          <p:cNvCxnSpPr>
            <a:cxnSpLocks/>
          </p:cNvCxnSpPr>
          <p:nvPr/>
        </p:nvCxnSpPr>
        <p:spPr>
          <a:xfrm>
            <a:off x="8029508" y="861790"/>
            <a:ext cx="65836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111910-8392-22E8-99F0-FCD702782B3A}"/>
              </a:ext>
            </a:extLst>
          </p:cNvPr>
          <p:cNvSpPr txBox="1"/>
          <p:nvPr/>
        </p:nvSpPr>
        <p:spPr>
          <a:xfrm>
            <a:off x="8811393" y="794445"/>
            <a:ext cx="63740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PUMP ROOM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79F1A0-EDC4-32FD-C684-4847F148A36F}"/>
              </a:ext>
            </a:extLst>
          </p:cNvPr>
          <p:cNvSpPr txBox="1"/>
          <p:nvPr/>
        </p:nvSpPr>
        <p:spPr>
          <a:xfrm>
            <a:off x="8031123" y="381830"/>
            <a:ext cx="63740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WASH AREA</a:t>
            </a:r>
          </a:p>
        </p:txBody>
      </p:sp>
    </p:spTree>
    <p:extLst>
      <p:ext uri="{BB962C8B-B14F-4D97-AF65-F5344CB8AC3E}">
        <p14:creationId xmlns:p14="http://schemas.microsoft.com/office/powerpoint/2010/main" val="33314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F89F6-2380-D40F-D19D-B95FB4A4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403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6</a:t>
            </a:r>
            <a:r>
              <a:rPr lang="en-US" sz="2000" b="1" baseline="30000" dirty="0"/>
              <a:t>th </a:t>
            </a:r>
            <a:r>
              <a:rPr lang="en-US" sz="2000" b="1" dirty="0"/>
              <a:t>AND 11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9E5F89F6-2380-D40F-D19D-B95FB4A4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34290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5DAA63-6940-604D-F83C-6D70C0E812C8}"/>
              </a:ext>
            </a:extLst>
          </p:cNvPr>
          <p:cNvGrpSpPr/>
          <p:nvPr/>
        </p:nvGrpSpPr>
        <p:grpSpPr>
          <a:xfrm>
            <a:off x="229215" y="342741"/>
            <a:ext cx="11715327" cy="3208520"/>
            <a:chOff x="229215" y="342741"/>
            <a:chExt cx="11715327" cy="32085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0A7F74-F4BB-2E6F-DDCB-2462090D4A29}"/>
                </a:ext>
              </a:extLst>
            </p:cNvPr>
            <p:cNvCxnSpPr/>
            <p:nvPr/>
          </p:nvCxnSpPr>
          <p:spPr>
            <a:xfrm>
              <a:off x="230189" y="2834323"/>
              <a:ext cx="35844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SideCorner">
              <a:extLst>
                <a:ext uri="{FF2B5EF4-FFF2-40B4-BE49-F238E27FC236}">
                  <a16:creationId xmlns:a16="http://schemas.microsoft.com/office/drawing/2014/main" id="{303DC452-783E-E44C-8306-CD715E51EE3B}"/>
                </a:ext>
              </a:extLst>
            </p:cNvPr>
            <p:cNvGrpSpPr/>
            <p:nvPr/>
          </p:nvGrpSpPr>
          <p:grpSpPr>
            <a:xfrm>
              <a:off x="229215" y="351470"/>
              <a:ext cx="442923" cy="2489655"/>
              <a:chOff x="229215" y="351470"/>
              <a:chExt cx="442923" cy="248965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5EFA9B3-B572-4E79-C606-37E56FDB18BA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167F59-9CFB-A430-7D19-62740D3F852A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CD49790-3B6F-0588-8014-469E3F848855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65FC4AA-951A-D2DA-8612-6B284D218EDB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14C1E76-3EA8-F528-F009-43165DA83E80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BD355B-710B-78AA-9939-A9C997DC161D}"/>
                </a:ext>
              </a:extLst>
            </p:cNvPr>
            <p:cNvCxnSpPr/>
            <p:nvPr/>
          </p:nvCxnSpPr>
          <p:spPr>
            <a:xfrm>
              <a:off x="4494217" y="2834323"/>
              <a:ext cx="50749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Lift">
              <a:extLst>
                <a:ext uri="{FF2B5EF4-FFF2-40B4-BE49-F238E27FC236}">
                  <a16:creationId xmlns:a16="http://schemas.microsoft.com/office/drawing/2014/main" id="{6E569A96-A1A0-B1FF-FCBB-B5C815D3E796}"/>
                </a:ext>
              </a:extLst>
            </p:cNvPr>
            <p:cNvGrpSpPr/>
            <p:nvPr/>
          </p:nvGrpSpPr>
          <p:grpSpPr>
            <a:xfrm>
              <a:off x="3816612" y="2901953"/>
              <a:ext cx="353358" cy="395394"/>
              <a:chOff x="3816612" y="2901953"/>
              <a:chExt cx="353358" cy="39539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0BBB5C-36B6-FCC4-6381-F4A722CA097E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CE348C-C1BD-3F0A-C9AF-7C2ADF59A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DD9143C-C582-36BA-08DC-D5932924C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Lift">
              <a:extLst>
                <a:ext uri="{FF2B5EF4-FFF2-40B4-BE49-F238E27FC236}">
                  <a16:creationId xmlns:a16="http://schemas.microsoft.com/office/drawing/2014/main" id="{3732AB63-C716-6C90-E08F-ED594997895C}"/>
                </a:ext>
              </a:extLst>
            </p:cNvPr>
            <p:cNvGrpSpPr/>
            <p:nvPr/>
          </p:nvGrpSpPr>
          <p:grpSpPr>
            <a:xfrm>
              <a:off x="4159512" y="2901953"/>
              <a:ext cx="353358" cy="395394"/>
              <a:chOff x="3816612" y="2901953"/>
              <a:chExt cx="353358" cy="3953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DD66885-1863-48EA-762D-980CA42C5387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E708AD5-ABFF-0FD7-04F0-C5DE6541B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3B5C52-A108-2A0B-BD88-38ABBB3F4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Lift">
              <a:extLst>
                <a:ext uri="{FF2B5EF4-FFF2-40B4-BE49-F238E27FC236}">
                  <a16:creationId xmlns:a16="http://schemas.microsoft.com/office/drawing/2014/main" id="{590FF9E5-412A-79C1-365A-F676C5CA8CDA}"/>
                </a:ext>
              </a:extLst>
            </p:cNvPr>
            <p:cNvGrpSpPr/>
            <p:nvPr/>
          </p:nvGrpSpPr>
          <p:grpSpPr>
            <a:xfrm>
              <a:off x="9565789" y="2918355"/>
              <a:ext cx="457200" cy="395394"/>
              <a:chOff x="3816612" y="2901953"/>
              <a:chExt cx="353358" cy="39539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C1D722-A965-6526-C222-55315C37CD53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4844740-48CA-4E3B-8168-5DEF1DFAA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6238F7A-DE89-2C61-6A2E-3DE87C574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SideCorner">
              <a:extLst>
                <a:ext uri="{FF2B5EF4-FFF2-40B4-BE49-F238E27FC236}">
                  <a16:creationId xmlns:a16="http://schemas.microsoft.com/office/drawing/2014/main" id="{C69F5CC2-B9E8-F38B-175C-D7D36646E3D2}"/>
                </a:ext>
              </a:extLst>
            </p:cNvPr>
            <p:cNvGrpSpPr/>
            <p:nvPr/>
          </p:nvGrpSpPr>
          <p:grpSpPr>
            <a:xfrm flipH="1">
              <a:off x="11500465" y="351470"/>
              <a:ext cx="442923" cy="2489655"/>
              <a:chOff x="229215" y="351470"/>
              <a:chExt cx="442923" cy="248965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D5E0748-25B6-EFF9-43D1-7BF7EA51632F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1888C2-3D20-6932-C6D8-1D69FD4B64B7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FFD777D-41DB-D22B-943A-D2AA0C4D8E16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648CFAD-4459-394A-4C41-DAD403D85A29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D0A5177-3EC4-E576-8F98-B78ED54633E3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5CB943-69FA-DCB2-2F09-FE2AB0390E97}"/>
                </a:ext>
              </a:extLst>
            </p:cNvPr>
            <p:cNvCxnSpPr/>
            <p:nvPr/>
          </p:nvCxnSpPr>
          <p:spPr>
            <a:xfrm>
              <a:off x="10006014" y="2834323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2D77E21-0E4A-1272-F7F6-31863C3743D9}"/>
                </a:ext>
              </a:extLst>
            </p:cNvPr>
            <p:cNvCxnSpPr/>
            <p:nvPr/>
          </p:nvCxnSpPr>
          <p:spPr>
            <a:xfrm>
              <a:off x="1335089" y="2394581"/>
              <a:ext cx="25968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2DCE614-C1E9-0019-4BB4-449A12EE30E7}"/>
                </a:ext>
              </a:extLst>
            </p:cNvPr>
            <p:cNvCxnSpPr/>
            <p:nvPr/>
          </p:nvCxnSpPr>
          <p:spPr>
            <a:xfrm>
              <a:off x="4373564" y="2397757"/>
              <a:ext cx="5193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3D4D816-8DAE-E4B8-C92E-76F3B689A8CD}"/>
                </a:ext>
              </a:extLst>
            </p:cNvPr>
            <p:cNvCxnSpPr/>
            <p:nvPr/>
          </p:nvCxnSpPr>
          <p:spPr>
            <a:xfrm>
              <a:off x="9996489" y="2397125"/>
              <a:ext cx="868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BAE960-9CAE-4293-D914-AA4C988DD088}"/>
                </a:ext>
              </a:extLst>
            </p:cNvPr>
            <p:cNvCxnSpPr/>
            <p:nvPr/>
          </p:nvCxnSpPr>
          <p:spPr>
            <a:xfrm>
              <a:off x="1341278" y="349092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C7A796-AAAB-5CCE-A5ED-A60C0B6AC3B4}"/>
                </a:ext>
              </a:extLst>
            </p:cNvPr>
            <p:cNvCxnSpPr>
              <a:cxnSpLocks/>
            </p:cNvCxnSpPr>
            <p:nvPr/>
          </p:nvCxnSpPr>
          <p:spPr>
            <a:xfrm>
              <a:off x="2202338" y="865820"/>
              <a:ext cx="0" cy="15296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939F2F-D3DB-347A-1E8E-E629BEAC9A1F}"/>
                </a:ext>
              </a:extLst>
            </p:cNvPr>
            <p:cNvCxnSpPr/>
            <p:nvPr/>
          </p:nvCxnSpPr>
          <p:spPr>
            <a:xfrm>
              <a:off x="3082524" y="347472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D1A7534-4C47-9A95-BCB3-A402E0625786}"/>
                </a:ext>
              </a:extLst>
            </p:cNvPr>
            <p:cNvCxnSpPr/>
            <p:nvPr/>
          </p:nvCxnSpPr>
          <p:spPr>
            <a:xfrm>
              <a:off x="5231364" y="347472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70EBCE-98E3-4DA8-70DD-09D58DFF08D4}"/>
                </a:ext>
              </a:extLst>
            </p:cNvPr>
            <p:cNvCxnSpPr>
              <a:cxnSpLocks/>
            </p:cNvCxnSpPr>
            <p:nvPr/>
          </p:nvCxnSpPr>
          <p:spPr>
            <a:xfrm>
              <a:off x="6100044" y="858676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5BA35E-F3CD-CA11-CBF3-B761460E5FCA}"/>
                </a:ext>
              </a:extLst>
            </p:cNvPr>
            <p:cNvCxnSpPr/>
            <p:nvPr/>
          </p:nvCxnSpPr>
          <p:spPr>
            <a:xfrm>
              <a:off x="6968724" y="347472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F1EDF1-327E-F7B6-B8E7-BC94EC568B3D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69" y="858676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B768A6-8295-877E-D0CD-6F5648B82437}"/>
                </a:ext>
              </a:extLst>
            </p:cNvPr>
            <p:cNvCxnSpPr/>
            <p:nvPr/>
          </p:nvCxnSpPr>
          <p:spPr>
            <a:xfrm>
              <a:off x="8690844" y="347472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3078811-7238-420C-F576-99868C66FEDA}"/>
                </a:ext>
              </a:extLst>
            </p:cNvPr>
            <p:cNvCxnSpPr/>
            <p:nvPr/>
          </p:nvCxnSpPr>
          <p:spPr>
            <a:xfrm>
              <a:off x="10857305" y="347472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877521D-FFAA-FB2B-365E-3DDF9BF11C14}"/>
                </a:ext>
              </a:extLst>
            </p:cNvPr>
            <p:cNvCxnSpPr/>
            <p:nvPr/>
          </p:nvCxnSpPr>
          <p:spPr>
            <a:xfrm>
              <a:off x="3816069" y="2740154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9EB44A-A7CC-4B9A-AADD-A718FD3E1156}"/>
                </a:ext>
              </a:extLst>
            </p:cNvPr>
            <p:cNvCxnSpPr/>
            <p:nvPr/>
          </p:nvCxnSpPr>
          <p:spPr>
            <a:xfrm>
              <a:off x="4501872" y="274320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C0DA73-809B-EE63-54E9-64EDB4489C50}"/>
                </a:ext>
              </a:extLst>
            </p:cNvPr>
            <p:cNvCxnSpPr/>
            <p:nvPr/>
          </p:nvCxnSpPr>
          <p:spPr>
            <a:xfrm>
              <a:off x="9565362" y="274066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E86A4F-13A3-D461-99C5-5BF797AAD6D1}"/>
                </a:ext>
              </a:extLst>
            </p:cNvPr>
            <p:cNvCxnSpPr/>
            <p:nvPr/>
          </p:nvCxnSpPr>
          <p:spPr>
            <a:xfrm>
              <a:off x="10009862" y="274701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4C6A10-CB18-64E7-00AF-A38237A72085}"/>
                </a:ext>
              </a:extLst>
            </p:cNvPr>
            <p:cNvSpPr txBox="1"/>
            <p:nvPr/>
          </p:nvSpPr>
          <p:spPr>
            <a:xfrm>
              <a:off x="6935051" y="2494644"/>
              <a:ext cx="157626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65DD8B3-5DB1-36AE-3025-DED2C49598B1}"/>
                </a:ext>
              </a:extLst>
            </p:cNvPr>
            <p:cNvSpPr txBox="1"/>
            <p:nvPr/>
          </p:nvSpPr>
          <p:spPr>
            <a:xfrm>
              <a:off x="1393486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637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95200F-784A-8905-5670-216C34E6A719}"/>
                </a:ext>
              </a:extLst>
            </p:cNvPr>
            <p:cNvSpPr txBox="1"/>
            <p:nvPr/>
          </p:nvSpPr>
          <p:spPr>
            <a:xfrm>
              <a:off x="11005998" y="182880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617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CC4D78-EE5B-8984-7804-1BB238EA8156}"/>
                </a:ext>
              </a:extLst>
            </p:cNvPr>
            <p:cNvSpPr txBox="1"/>
            <p:nvPr/>
          </p:nvSpPr>
          <p:spPr>
            <a:xfrm>
              <a:off x="387443" y="182880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639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CA3C4B-7541-0987-8E4E-DBBA6FF6E4E5}"/>
                </a:ext>
              </a:extLst>
            </p:cNvPr>
            <p:cNvSpPr txBox="1"/>
            <p:nvPr/>
          </p:nvSpPr>
          <p:spPr>
            <a:xfrm>
              <a:off x="10069184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619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127017-DF67-A620-8E4B-9892D3E2BA5D}"/>
                </a:ext>
              </a:extLst>
            </p:cNvPr>
            <p:cNvSpPr txBox="1"/>
            <p:nvPr/>
          </p:nvSpPr>
          <p:spPr>
            <a:xfrm>
              <a:off x="7885981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EF925E-1685-DC92-8475-53A8C7E8F3AE}"/>
                </a:ext>
              </a:extLst>
            </p:cNvPr>
            <p:cNvSpPr txBox="1"/>
            <p:nvPr/>
          </p:nvSpPr>
          <p:spPr>
            <a:xfrm>
              <a:off x="6152369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E359B-F88B-4D3B-EFEF-BA8675AE4439}"/>
                </a:ext>
              </a:extLst>
            </p:cNvPr>
            <p:cNvSpPr txBox="1"/>
            <p:nvPr/>
          </p:nvSpPr>
          <p:spPr>
            <a:xfrm>
              <a:off x="5294178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F16E5F4-7B9F-ABC3-5B62-71ED29F44156}"/>
                </a:ext>
              </a:extLst>
            </p:cNvPr>
            <p:cNvSpPr txBox="1"/>
            <p:nvPr/>
          </p:nvSpPr>
          <p:spPr>
            <a:xfrm>
              <a:off x="4415903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0B1A295-C603-4B22-5A73-4757DBA971AC}"/>
                </a:ext>
              </a:extLst>
            </p:cNvPr>
            <p:cNvSpPr txBox="1"/>
            <p:nvPr/>
          </p:nvSpPr>
          <p:spPr>
            <a:xfrm>
              <a:off x="3109323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8222141-B9DD-FB1A-D833-1AC4C22DD7DA}"/>
                </a:ext>
              </a:extLst>
            </p:cNvPr>
            <p:cNvSpPr txBox="1"/>
            <p:nvPr/>
          </p:nvSpPr>
          <p:spPr>
            <a:xfrm>
              <a:off x="2250750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025BA84-D934-998E-02B4-829F6C487894}"/>
                </a:ext>
              </a:extLst>
            </p:cNvPr>
            <p:cNvSpPr txBox="1"/>
            <p:nvPr/>
          </p:nvSpPr>
          <p:spPr>
            <a:xfrm>
              <a:off x="7028499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E0E03B-D62C-CF23-2C25-231831040061}"/>
                </a:ext>
              </a:extLst>
            </p:cNvPr>
            <p:cNvSpPr txBox="1"/>
            <p:nvPr/>
          </p:nvSpPr>
          <p:spPr>
            <a:xfrm>
              <a:off x="8743640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621</a:t>
              </a:r>
            </a:p>
          </p:txBody>
        </p:sp>
        <p:grpSp>
          <p:nvGrpSpPr>
            <p:cNvPr id="32" name="UpperSide">
              <a:extLst>
                <a:ext uri="{FF2B5EF4-FFF2-40B4-BE49-F238E27FC236}">
                  <a16:creationId xmlns:a16="http://schemas.microsoft.com/office/drawing/2014/main" id="{D8075D8B-2AB2-977A-D217-E77C5156C075}"/>
                </a:ext>
              </a:extLst>
            </p:cNvPr>
            <p:cNvGrpSpPr/>
            <p:nvPr/>
          </p:nvGrpSpPr>
          <p:grpSpPr>
            <a:xfrm>
              <a:off x="654684" y="342741"/>
              <a:ext cx="10858501" cy="523079"/>
              <a:chOff x="654684" y="342741"/>
              <a:chExt cx="10858501" cy="52307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45D7938-A1F5-B9BB-C991-4B0D383BF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684" y="349885"/>
                <a:ext cx="1362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109DD87C-F40E-D1FD-FAB7-9CFB61BFEC6D}"/>
                  </a:ext>
                </a:extLst>
              </p:cNvPr>
              <p:cNvSpPr/>
              <p:nvPr/>
            </p:nvSpPr>
            <p:spPr>
              <a:xfrm>
                <a:off x="376174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40968ECE-526C-A02E-43A9-A9AC6EB5F627}"/>
                  </a:ext>
                </a:extLst>
              </p:cNvPr>
              <p:cNvSpPr/>
              <p:nvPr/>
            </p:nvSpPr>
            <p:spPr>
              <a:xfrm>
                <a:off x="937768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22C132D-D345-0FD6-7493-3B134D4B5E6F}"/>
                  </a:ext>
                </a:extLst>
              </p:cNvPr>
              <p:cNvCxnSpPr/>
              <p:nvPr/>
            </p:nvCxnSpPr>
            <p:spPr>
              <a:xfrm>
                <a:off x="10141585" y="356870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1AC21D-AC81-62EA-7518-59CDE093D741}"/>
                  </a:ext>
                </a:extLst>
              </p:cNvPr>
              <p:cNvSpPr/>
              <p:nvPr/>
            </p:nvSpPr>
            <p:spPr>
              <a:xfrm>
                <a:off x="2005977" y="349885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70CAA6B7-F9FF-DF9D-C30A-0442B2EC4A97}"/>
                  </a:ext>
                </a:extLst>
              </p:cNvPr>
              <p:cNvSpPr/>
              <p:nvPr/>
            </p:nvSpPr>
            <p:spPr>
              <a:xfrm>
                <a:off x="5911227" y="342741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73EA87EE-B97E-E29A-EE00-D49A25B8BA6A}"/>
                  </a:ext>
                </a:extLst>
              </p:cNvPr>
              <p:cNvSpPr/>
              <p:nvPr/>
            </p:nvSpPr>
            <p:spPr>
              <a:xfrm>
                <a:off x="7657586" y="345122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AC46D5-0064-8828-D636-21D1DDC92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009" y="356235"/>
                <a:ext cx="1399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EF33E77-01AA-E4E2-C12A-541072757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00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FB5E25-395A-636D-5B13-7F1242BD6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5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366F6B7-363B-E247-C1E0-84E488B3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09" y="356235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4E3782-C001-1EFC-32CA-60E69B85C9D6}"/>
                </a:ext>
              </a:extLst>
            </p:cNvPr>
            <p:cNvSpPr txBox="1"/>
            <p:nvPr/>
          </p:nvSpPr>
          <p:spPr>
            <a:xfrm>
              <a:off x="3887655" y="2952206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81521E-5276-52F3-F7D0-6A8BED0EE2A1}"/>
                </a:ext>
              </a:extLst>
            </p:cNvPr>
            <p:cNvSpPr txBox="1"/>
            <p:nvPr/>
          </p:nvSpPr>
          <p:spPr>
            <a:xfrm>
              <a:off x="4219347" y="2968120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2C8AAE-15DB-8B21-5AF9-068127C3AD8B}"/>
                </a:ext>
              </a:extLst>
            </p:cNvPr>
            <p:cNvSpPr txBox="1"/>
            <p:nvPr/>
          </p:nvSpPr>
          <p:spPr>
            <a:xfrm>
              <a:off x="9680265" y="2968120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08A9-E6A1-0298-97EE-C7289FAA993E}"/>
                </a:ext>
              </a:extLst>
            </p:cNvPr>
            <p:cNvSpPr txBox="1"/>
            <p:nvPr/>
          </p:nvSpPr>
          <p:spPr>
            <a:xfrm>
              <a:off x="3783706" y="3299808"/>
              <a:ext cx="748923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2CA428-B497-82CB-DAB9-AB5AAA082778}"/>
                </a:ext>
              </a:extLst>
            </p:cNvPr>
            <p:cNvSpPr txBox="1"/>
            <p:nvPr/>
          </p:nvSpPr>
          <p:spPr>
            <a:xfrm>
              <a:off x="9484267" y="33050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484B44-5834-A25F-38F9-B50E61BBC901}"/>
                </a:ext>
              </a:extLst>
            </p:cNvPr>
            <p:cNvSpPr txBox="1"/>
            <p:nvPr/>
          </p:nvSpPr>
          <p:spPr>
            <a:xfrm>
              <a:off x="1653090" y="2496312"/>
              <a:ext cx="157626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grpSp>
          <p:nvGrpSpPr>
            <p:cNvPr id="35" name="Stair">
              <a:extLst>
                <a:ext uri="{FF2B5EF4-FFF2-40B4-BE49-F238E27FC236}">
                  <a16:creationId xmlns:a16="http://schemas.microsoft.com/office/drawing/2014/main" id="{E4E8E5F8-FB81-ECED-CF88-A39336DBCA83}"/>
                </a:ext>
              </a:extLst>
            </p:cNvPr>
            <p:cNvGrpSpPr/>
            <p:nvPr/>
          </p:nvGrpSpPr>
          <p:grpSpPr>
            <a:xfrm>
              <a:off x="3933824" y="815325"/>
              <a:ext cx="448073" cy="1651650"/>
              <a:chOff x="8021443" y="991321"/>
              <a:chExt cx="762656" cy="100584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0D470AC-4C5C-922A-B0E2-AD89E85213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4D3A3CF-F7A3-799D-47D6-DA97E81A02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37364A6-F349-B498-2D61-A5F95CE28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D546A6-10E7-D408-48E6-E77500996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857DDDA-3444-D034-6258-B2C0BCA68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A179184-0EFC-F7F7-04DC-0C5CC7BAA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6EDA06A-3DB5-B2BD-BEA8-B6554FE4A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06F2465-A67E-6B11-1C00-C4BD4429D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81C5FAB-8D05-61AD-FA50-A49062EE4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8BEB688-E889-219B-7711-260785D4A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550D2B0-84B5-B323-823E-AFF7D057E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Stair">
              <a:extLst>
                <a:ext uri="{FF2B5EF4-FFF2-40B4-BE49-F238E27FC236}">
                  <a16:creationId xmlns:a16="http://schemas.microsoft.com/office/drawing/2014/main" id="{109FED8E-7CA8-DDEA-26F3-294BD6F4D99D}"/>
                </a:ext>
              </a:extLst>
            </p:cNvPr>
            <p:cNvGrpSpPr/>
            <p:nvPr/>
          </p:nvGrpSpPr>
          <p:grpSpPr>
            <a:xfrm>
              <a:off x="9564628" y="822945"/>
              <a:ext cx="448060" cy="1651650"/>
              <a:chOff x="8021472" y="991321"/>
              <a:chExt cx="762635" cy="100584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1D8A22-D854-D53E-1618-3B69B04DF6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A3828C5-FB01-3A4D-9E65-C1115641A9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4F63DBF-1226-6462-51B8-1C60CD74B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7BABEC6-594E-5E87-3EC0-64A9FEF4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E6D78C8-1B68-93E4-8A34-83B1D0E0E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19C16B7-7CA8-4016-8F1E-F209DD20D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D8DE663-D5BC-0B97-1CCF-89A50BAC2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BA4E86-7281-B3DF-6C2E-9C89E2B57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05A4D0B-4C48-B7A3-8F39-0D6093170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5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C9E424B-A45E-7FFF-47EA-29111879A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4330F90-AB2A-EBBE-1323-0867268A6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298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BD072F-0EBE-D40E-55D4-52F9C0C63A16}"/>
                </a:ext>
              </a:extLst>
            </p:cNvPr>
            <p:cNvSpPr txBox="1"/>
            <p:nvPr/>
          </p:nvSpPr>
          <p:spPr>
            <a:xfrm>
              <a:off x="3841567" y="560418"/>
              <a:ext cx="62216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037DB5-2B87-B5C3-7606-A65B5599832A}"/>
                </a:ext>
              </a:extLst>
            </p:cNvPr>
            <p:cNvSpPr txBox="1"/>
            <p:nvPr/>
          </p:nvSpPr>
          <p:spPr>
            <a:xfrm>
              <a:off x="9459427" y="570165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F89F6-2380-D40F-D19D-B95FB4A454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4825"/>
            <a:ext cx="12192000" cy="3533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3CB588-F0A5-E533-BA9D-E8F5149C059E}"/>
              </a:ext>
            </a:extLst>
          </p:cNvPr>
          <p:cNvSpPr txBox="1"/>
          <p:nvPr/>
        </p:nvSpPr>
        <p:spPr>
          <a:xfrm>
            <a:off x="414203" y="5980742"/>
            <a:ext cx="600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403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5</a:t>
            </a:r>
            <a:r>
              <a:rPr lang="en-US" sz="2000" b="1" baseline="30000" dirty="0"/>
              <a:t>th</a:t>
            </a:r>
            <a:r>
              <a:rPr lang="en-US" sz="2000" b="1" dirty="0"/>
              <a:t>, 7</a:t>
            </a:r>
            <a:r>
              <a:rPr lang="en-US" sz="2000" b="1" baseline="30000" dirty="0"/>
              <a:t>th</a:t>
            </a:r>
            <a:r>
              <a:rPr lang="en-US" sz="2000" b="1" dirty="0"/>
              <a:t> TO 10</a:t>
            </a:r>
            <a:r>
              <a:rPr lang="en-US" sz="2000" b="1" baseline="30000" dirty="0"/>
              <a:t>th</a:t>
            </a:r>
            <a:r>
              <a:rPr lang="en-US" sz="2000" b="1" dirty="0"/>
              <a:t> AND 12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hidden="1">
            <a:extLst>
              <a:ext uri="{FF2B5EF4-FFF2-40B4-BE49-F238E27FC236}">
                <a16:creationId xmlns:a16="http://schemas.microsoft.com/office/drawing/2014/main" id="{A8655B2D-96E6-8492-ABDC-CEDB702A5DF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4825"/>
            <a:ext cx="12192000" cy="3533838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6D3795-713B-1E4C-6DD8-E71165BA1BA2}"/>
              </a:ext>
            </a:extLst>
          </p:cNvPr>
          <p:cNvGrpSpPr/>
          <p:nvPr/>
        </p:nvGrpSpPr>
        <p:grpSpPr>
          <a:xfrm>
            <a:off x="229215" y="342741"/>
            <a:ext cx="11715327" cy="3208520"/>
            <a:chOff x="229215" y="342741"/>
            <a:chExt cx="11715327" cy="32085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0A7F74-F4BB-2E6F-DDCB-2462090D4A29}"/>
                </a:ext>
              </a:extLst>
            </p:cNvPr>
            <p:cNvCxnSpPr/>
            <p:nvPr/>
          </p:nvCxnSpPr>
          <p:spPr>
            <a:xfrm>
              <a:off x="230189" y="2834323"/>
              <a:ext cx="35844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SideCorner">
              <a:extLst>
                <a:ext uri="{FF2B5EF4-FFF2-40B4-BE49-F238E27FC236}">
                  <a16:creationId xmlns:a16="http://schemas.microsoft.com/office/drawing/2014/main" id="{303DC452-783E-E44C-8306-CD715E51EE3B}"/>
                </a:ext>
              </a:extLst>
            </p:cNvPr>
            <p:cNvGrpSpPr/>
            <p:nvPr/>
          </p:nvGrpSpPr>
          <p:grpSpPr>
            <a:xfrm>
              <a:off x="229215" y="351470"/>
              <a:ext cx="442923" cy="2489655"/>
              <a:chOff x="229215" y="351470"/>
              <a:chExt cx="442923" cy="248965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5EFA9B3-B572-4E79-C606-37E56FDB18BA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167F59-9CFB-A430-7D19-62740D3F852A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CD49790-3B6F-0588-8014-469E3F848855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65FC4AA-951A-D2DA-8612-6B284D218EDB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14C1E76-3EA8-F528-F009-43165DA83E80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BD355B-710B-78AA-9939-A9C997DC161D}"/>
                </a:ext>
              </a:extLst>
            </p:cNvPr>
            <p:cNvCxnSpPr/>
            <p:nvPr/>
          </p:nvCxnSpPr>
          <p:spPr>
            <a:xfrm>
              <a:off x="4494217" y="2834323"/>
              <a:ext cx="50749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Lift">
              <a:extLst>
                <a:ext uri="{FF2B5EF4-FFF2-40B4-BE49-F238E27FC236}">
                  <a16:creationId xmlns:a16="http://schemas.microsoft.com/office/drawing/2014/main" id="{6E569A96-A1A0-B1FF-FCBB-B5C815D3E796}"/>
                </a:ext>
              </a:extLst>
            </p:cNvPr>
            <p:cNvGrpSpPr/>
            <p:nvPr/>
          </p:nvGrpSpPr>
          <p:grpSpPr>
            <a:xfrm>
              <a:off x="3816612" y="2901953"/>
              <a:ext cx="353358" cy="395394"/>
              <a:chOff x="3816612" y="2901953"/>
              <a:chExt cx="353358" cy="39539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0BBB5C-36B6-FCC4-6381-F4A722CA097E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CE348C-C1BD-3F0A-C9AF-7C2ADF59A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DD9143C-C582-36BA-08DC-D5932924C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Lift">
              <a:extLst>
                <a:ext uri="{FF2B5EF4-FFF2-40B4-BE49-F238E27FC236}">
                  <a16:creationId xmlns:a16="http://schemas.microsoft.com/office/drawing/2014/main" id="{3732AB63-C716-6C90-E08F-ED594997895C}"/>
                </a:ext>
              </a:extLst>
            </p:cNvPr>
            <p:cNvGrpSpPr/>
            <p:nvPr/>
          </p:nvGrpSpPr>
          <p:grpSpPr>
            <a:xfrm>
              <a:off x="4159512" y="2901953"/>
              <a:ext cx="353358" cy="395394"/>
              <a:chOff x="3816612" y="2901953"/>
              <a:chExt cx="353358" cy="3953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DD66885-1863-48EA-762D-980CA42C5387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E708AD5-ABFF-0FD7-04F0-C5DE6541B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3B5C52-A108-2A0B-BD88-38ABBB3F4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Lift">
              <a:extLst>
                <a:ext uri="{FF2B5EF4-FFF2-40B4-BE49-F238E27FC236}">
                  <a16:creationId xmlns:a16="http://schemas.microsoft.com/office/drawing/2014/main" id="{590FF9E5-412A-79C1-365A-F676C5CA8CDA}"/>
                </a:ext>
              </a:extLst>
            </p:cNvPr>
            <p:cNvGrpSpPr/>
            <p:nvPr/>
          </p:nvGrpSpPr>
          <p:grpSpPr>
            <a:xfrm>
              <a:off x="9565789" y="2918355"/>
              <a:ext cx="457200" cy="395394"/>
              <a:chOff x="3816612" y="2901953"/>
              <a:chExt cx="353358" cy="39539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C1D722-A965-6526-C222-55315C37CD53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4844740-48CA-4E3B-8168-5DEF1DFAA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6238F7A-DE89-2C61-6A2E-3DE87C574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SideCorner">
              <a:extLst>
                <a:ext uri="{FF2B5EF4-FFF2-40B4-BE49-F238E27FC236}">
                  <a16:creationId xmlns:a16="http://schemas.microsoft.com/office/drawing/2014/main" id="{C69F5CC2-B9E8-F38B-175C-D7D36646E3D2}"/>
                </a:ext>
              </a:extLst>
            </p:cNvPr>
            <p:cNvGrpSpPr/>
            <p:nvPr/>
          </p:nvGrpSpPr>
          <p:grpSpPr>
            <a:xfrm flipH="1">
              <a:off x="11500465" y="351470"/>
              <a:ext cx="442923" cy="2489655"/>
              <a:chOff x="229215" y="351470"/>
              <a:chExt cx="442923" cy="248965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D5E0748-25B6-EFF9-43D1-7BF7EA51632F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1888C2-3D20-6932-C6D8-1D69FD4B64B7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FFD777D-41DB-D22B-943A-D2AA0C4D8E16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648CFAD-4459-394A-4C41-DAD403D85A29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D0A5177-3EC4-E576-8F98-B78ED54633E3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5CB943-69FA-DCB2-2F09-FE2AB0390E97}"/>
                </a:ext>
              </a:extLst>
            </p:cNvPr>
            <p:cNvCxnSpPr/>
            <p:nvPr/>
          </p:nvCxnSpPr>
          <p:spPr>
            <a:xfrm>
              <a:off x="10006014" y="2834323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2D77E21-0E4A-1272-F7F6-31863C3743D9}"/>
                </a:ext>
              </a:extLst>
            </p:cNvPr>
            <p:cNvCxnSpPr/>
            <p:nvPr/>
          </p:nvCxnSpPr>
          <p:spPr>
            <a:xfrm>
              <a:off x="1335089" y="2394581"/>
              <a:ext cx="25968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2DCE614-C1E9-0019-4BB4-449A12EE30E7}"/>
                </a:ext>
              </a:extLst>
            </p:cNvPr>
            <p:cNvCxnSpPr/>
            <p:nvPr/>
          </p:nvCxnSpPr>
          <p:spPr>
            <a:xfrm>
              <a:off x="4373564" y="2397757"/>
              <a:ext cx="25968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3D4D816-8DAE-E4B8-C92E-76F3B689A8CD}"/>
                </a:ext>
              </a:extLst>
            </p:cNvPr>
            <p:cNvCxnSpPr/>
            <p:nvPr/>
          </p:nvCxnSpPr>
          <p:spPr>
            <a:xfrm>
              <a:off x="9996489" y="2397125"/>
              <a:ext cx="868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BAE960-9CAE-4293-D914-AA4C988DD088}"/>
                </a:ext>
              </a:extLst>
            </p:cNvPr>
            <p:cNvCxnSpPr/>
            <p:nvPr/>
          </p:nvCxnSpPr>
          <p:spPr>
            <a:xfrm>
              <a:off x="1341278" y="349092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C7A796-AAAB-5CCE-A5ED-A60C0B6AC3B4}"/>
                </a:ext>
              </a:extLst>
            </p:cNvPr>
            <p:cNvCxnSpPr>
              <a:cxnSpLocks/>
            </p:cNvCxnSpPr>
            <p:nvPr/>
          </p:nvCxnSpPr>
          <p:spPr>
            <a:xfrm>
              <a:off x="2202338" y="865820"/>
              <a:ext cx="0" cy="15296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939F2F-D3DB-347A-1E8E-E629BEAC9A1F}"/>
                </a:ext>
              </a:extLst>
            </p:cNvPr>
            <p:cNvCxnSpPr/>
            <p:nvPr/>
          </p:nvCxnSpPr>
          <p:spPr>
            <a:xfrm>
              <a:off x="3082524" y="347472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D1A7534-4C47-9A95-BCB3-A402E0625786}"/>
                </a:ext>
              </a:extLst>
            </p:cNvPr>
            <p:cNvCxnSpPr/>
            <p:nvPr/>
          </p:nvCxnSpPr>
          <p:spPr>
            <a:xfrm>
              <a:off x="5231364" y="347472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70EBCE-98E3-4DA8-70DD-09D58DFF08D4}"/>
                </a:ext>
              </a:extLst>
            </p:cNvPr>
            <p:cNvCxnSpPr>
              <a:cxnSpLocks/>
            </p:cNvCxnSpPr>
            <p:nvPr/>
          </p:nvCxnSpPr>
          <p:spPr>
            <a:xfrm>
              <a:off x="6100044" y="858676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5BA35E-F3CD-CA11-CBF3-B761460E5FCA}"/>
                </a:ext>
              </a:extLst>
            </p:cNvPr>
            <p:cNvCxnSpPr/>
            <p:nvPr/>
          </p:nvCxnSpPr>
          <p:spPr>
            <a:xfrm>
              <a:off x="6968724" y="347472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F1EDF1-327E-F7B6-B8E7-BC94EC568B3D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69" y="858676"/>
              <a:ext cx="0" cy="19751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B768A6-8295-877E-D0CD-6F5648B82437}"/>
                </a:ext>
              </a:extLst>
            </p:cNvPr>
            <p:cNvCxnSpPr/>
            <p:nvPr/>
          </p:nvCxnSpPr>
          <p:spPr>
            <a:xfrm>
              <a:off x="8690844" y="347472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3078811-7238-420C-F576-99868C66FEDA}"/>
                </a:ext>
              </a:extLst>
            </p:cNvPr>
            <p:cNvCxnSpPr/>
            <p:nvPr/>
          </p:nvCxnSpPr>
          <p:spPr>
            <a:xfrm>
              <a:off x="10857305" y="347472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877521D-FFAA-FB2B-365E-3DDF9BF11C14}"/>
                </a:ext>
              </a:extLst>
            </p:cNvPr>
            <p:cNvCxnSpPr/>
            <p:nvPr/>
          </p:nvCxnSpPr>
          <p:spPr>
            <a:xfrm>
              <a:off x="3816069" y="2740154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9EB44A-A7CC-4B9A-AADD-A718FD3E1156}"/>
                </a:ext>
              </a:extLst>
            </p:cNvPr>
            <p:cNvCxnSpPr/>
            <p:nvPr/>
          </p:nvCxnSpPr>
          <p:spPr>
            <a:xfrm>
              <a:off x="4501872" y="274320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C0DA73-809B-EE63-54E9-64EDB4489C50}"/>
                </a:ext>
              </a:extLst>
            </p:cNvPr>
            <p:cNvCxnSpPr/>
            <p:nvPr/>
          </p:nvCxnSpPr>
          <p:spPr>
            <a:xfrm>
              <a:off x="9565362" y="274066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E86A4F-13A3-D461-99C5-5BF797AAD6D1}"/>
                </a:ext>
              </a:extLst>
            </p:cNvPr>
            <p:cNvCxnSpPr/>
            <p:nvPr/>
          </p:nvCxnSpPr>
          <p:spPr>
            <a:xfrm>
              <a:off x="10009862" y="2747010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4C6A10-CB18-64E7-00AF-A38237A72085}"/>
                </a:ext>
              </a:extLst>
            </p:cNvPr>
            <p:cNvSpPr txBox="1"/>
            <p:nvPr/>
          </p:nvSpPr>
          <p:spPr>
            <a:xfrm>
              <a:off x="5157347" y="2492375"/>
              <a:ext cx="157626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65DD8B3-5DB1-36AE-3025-DED2C49598B1}"/>
                </a:ext>
              </a:extLst>
            </p:cNvPr>
            <p:cNvSpPr txBox="1"/>
            <p:nvPr/>
          </p:nvSpPr>
          <p:spPr>
            <a:xfrm>
              <a:off x="1393486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637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D95200F-784A-8905-5670-216C34E6A719}"/>
                </a:ext>
              </a:extLst>
            </p:cNvPr>
            <p:cNvSpPr txBox="1"/>
            <p:nvPr/>
          </p:nvSpPr>
          <p:spPr>
            <a:xfrm>
              <a:off x="11005998" y="182880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617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CC4D78-EE5B-8984-7804-1BB238EA8156}"/>
                </a:ext>
              </a:extLst>
            </p:cNvPr>
            <p:cNvSpPr txBox="1"/>
            <p:nvPr/>
          </p:nvSpPr>
          <p:spPr>
            <a:xfrm>
              <a:off x="387443" y="182880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639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CA3C4B-7541-0987-8E4E-DBBA6FF6E4E5}"/>
                </a:ext>
              </a:extLst>
            </p:cNvPr>
            <p:cNvSpPr txBox="1"/>
            <p:nvPr/>
          </p:nvSpPr>
          <p:spPr>
            <a:xfrm>
              <a:off x="10069184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619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127017-DF67-A620-8E4B-9892D3E2BA5D}"/>
                </a:ext>
              </a:extLst>
            </p:cNvPr>
            <p:cNvSpPr txBox="1"/>
            <p:nvPr/>
          </p:nvSpPr>
          <p:spPr>
            <a:xfrm>
              <a:off x="7885981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EF925E-1685-DC92-8475-53A8C7E8F3AE}"/>
                </a:ext>
              </a:extLst>
            </p:cNvPr>
            <p:cNvSpPr txBox="1"/>
            <p:nvPr/>
          </p:nvSpPr>
          <p:spPr>
            <a:xfrm>
              <a:off x="6152369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9E359B-F88B-4D3B-EFEF-BA8675AE4439}"/>
                </a:ext>
              </a:extLst>
            </p:cNvPr>
            <p:cNvSpPr txBox="1"/>
            <p:nvPr/>
          </p:nvSpPr>
          <p:spPr>
            <a:xfrm>
              <a:off x="5294178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F16E5F4-7B9F-ABC3-5B62-71ED29F44156}"/>
                </a:ext>
              </a:extLst>
            </p:cNvPr>
            <p:cNvSpPr txBox="1"/>
            <p:nvPr/>
          </p:nvSpPr>
          <p:spPr>
            <a:xfrm>
              <a:off x="4415903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0B1A295-C603-4B22-5A73-4757DBA971AC}"/>
                </a:ext>
              </a:extLst>
            </p:cNvPr>
            <p:cNvSpPr txBox="1"/>
            <p:nvPr/>
          </p:nvSpPr>
          <p:spPr>
            <a:xfrm>
              <a:off x="3109323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8222141-B9DD-FB1A-D833-1AC4C22DD7DA}"/>
                </a:ext>
              </a:extLst>
            </p:cNvPr>
            <p:cNvSpPr txBox="1"/>
            <p:nvPr/>
          </p:nvSpPr>
          <p:spPr>
            <a:xfrm>
              <a:off x="2250750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635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025BA84-D934-998E-02B4-829F6C487894}"/>
                </a:ext>
              </a:extLst>
            </p:cNvPr>
            <p:cNvSpPr txBox="1"/>
            <p:nvPr/>
          </p:nvSpPr>
          <p:spPr>
            <a:xfrm>
              <a:off x="7028499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E0E03B-D62C-CF23-2C25-231831040061}"/>
                </a:ext>
              </a:extLst>
            </p:cNvPr>
            <p:cNvSpPr txBox="1"/>
            <p:nvPr/>
          </p:nvSpPr>
          <p:spPr>
            <a:xfrm>
              <a:off x="8743640" y="1280160"/>
              <a:ext cx="76228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621</a:t>
              </a:r>
            </a:p>
          </p:txBody>
        </p:sp>
        <p:grpSp>
          <p:nvGrpSpPr>
            <p:cNvPr id="32" name="UpperSide">
              <a:extLst>
                <a:ext uri="{FF2B5EF4-FFF2-40B4-BE49-F238E27FC236}">
                  <a16:creationId xmlns:a16="http://schemas.microsoft.com/office/drawing/2014/main" id="{D8075D8B-2AB2-977A-D217-E77C5156C075}"/>
                </a:ext>
              </a:extLst>
            </p:cNvPr>
            <p:cNvGrpSpPr/>
            <p:nvPr/>
          </p:nvGrpSpPr>
          <p:grpSpPr>
            <a:xfrm>
              <a:off x="654684" y="342741"/>
              <a:ext cx="10858501" cy="523079"/>
              <a:chOff x="654684" y="342741"/>
              <a:chExt cx="10858501" cy="52307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45D7938-A1F5-B9BB-C991-4B0D383BF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684" y="349885"/>
                <a:ext cx="1362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109DD87C-F40E-D1FD-FAB7-9CFB61BFEC6D}"/>
                  </a:ext>
                </a:extLst>
              </p:cNvPr>
              <p:cNvSpPr/>
              <p:nvPr/>
            </p:nvSpPr>
            <p:spPr>
              <a:xfrm>
                <a:off x="376174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40968ECE-526C-A02E-43A9-A9AC6EB5F627}"/>
                  </a:ext>
                </a:extLst>
              </p:cNvPr>
              <p:cNvSpPr/>
              <p:nvPr/>
            </p:nvSpPr>
            <p:spPr>
              <a:xfrm>
                <a:off x="937768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22C132D-D345-0FD6-7493-3B134D4B5E6F}"/>
                  </a:ext>
                </a:extLst>
              </p:cNvPr>
              <p:cNvCxnSpPr/>
              <p:nvPr/>
            </p:nvCxnSpPr>
            <p:spPr>
              <a:xfrm>
                <a:off x="10141585" y="356870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1AC21D-AC81-62EA-7518-59CDE093D741}"/>
                  </a:ext>
                </a:extLst>
              </p:cNvPr>
              <p:cNvSpPr/>
              <p:nvPr/>
            </p:nvSpPr>
            <p:spPr>
              <a:xfrm>
                <a:off x="2005977" y="349885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70CAA6B7-F9FF-DF9D-C30A-0442B2EC4A97}"/>
                  </a:ext>
                </a:extLst>
              </p:cNvPr>
              <p:cNvSpPr/>
              <p:nvPr/>
            </p:nvSpPr>
            <p:spPr>
              <a:xfrm>
                <a:off x="5911227" y="342741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73EA87EE-B97E-E29A-EE00-D49A25B8BA6A}"/>
                  </a:ext>
                </a:extLst>
              </p:cNvPr>
              <p:cNvSpPr/>
              <p:nvPr/>
            </p:nvSpPr>
            <p:spPr>
              <a:xfrm>
                <a:off x="7657586" y="345122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AC46D5-0064-8828-D636-21D1DDC92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009" y="356235"/>
                <a:ext cx="1399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EF33E77-01AA-E4E2-C12A-541072757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00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FB5E25-395A-636D-5B13-7F1242BD6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5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366F6B7-363B-E247-C1E0-84E488B3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09" y="356235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4E3782-C001-1EFC-32CA-60E69B85C9D6}"/>
                </a:ext>
              </a:extLst>
            </p:cNvPr>
            <p:cNvSpPr txBox="1"/>
            <p:nvPr/>
          </p:nvSpPr>
          <p:spPr>
            <a:xfrm>
              <a:off x="3887655" y="2952206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81521E-5276-52F3-F7D0-6A8BED0EE2A1}"/>
                </a:ext>
              </a:extLst>
            </p:cNvPr>
            <p:cNvSpPr txBox="1"/>
            <p:nvPr/>
          </p:nvSpPr>
          <p:spPr>
            <a:xfrm>
              <a:off x="4219347" y="2968120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2C8AAE-15DB-8B21-5AF9-068127C3AD8B}"/>
                </a:ext>
              </a:extLst>
            </p:cNvPr>
            <p:cNvSpPr txBox="1"/>
            <p:nvPr/>
          </p:nvSpPr>
          <p:spPr>
            <a:xfrm>
              <a:off x="9680265" y="2968120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08A9-E6A1-0298-97EE-C7289FAA993E}"/>
                </a:ext>
              </a:extLst>
            </p:cNvPr>
            <p:cNvSpPr txBox="1"/>
            <p:nvPr/>
          </p:nvSpPr>
          <p:spPr>
            <a:xfrm>
              <a:off x="3783706" y="3299808"/>
              <a:ext cx="748923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2CA428-B497-82CB-DAB9-AB5AAA082778}"/>
                </a:ext>
              </a:extLst>
            </p:cNvPr>
            <p:cNvSpPr txBox="1"/>
            <p:nvPr/>
          </p:nvSpPr>
          <p:spPr>
            <a:xfrm>
              <a:off x="9484267" y="33050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5EA534-40B9-7EAE-14EE-1C85469CA24A}"/>
                </a:ext>
              </a:extLst>
            </p:cNvPr>
            <p:cNvCxnSpPr/>
            <p:nvPr/>
          </p:nvCxnSpPr>
          <p:spPr>
            <a:xfrm>
              <a:off x="8688389" y="2390775"/>
              <a:ext cx="868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F9D260-31AB-AD3E-8F23-0367B602BDEC}"/>
                </a:ext>
              </a:extLst>
            </p:cNvPr>
            <p:cNvSpPr txBox="1"/>
            <p:nvPr/>
          </p:nvSpPr>
          <p:spPr>
            <a:xfrm>
              <a:off x="1652360" y="2496312"/>
              <a:ext cx="157626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grpSp>
          <p:nvGrpSpPr>
            <p:cNvPr id="55" name="Stair">
              <a:extLst>
                <a:ext uri="{FF2B5EF4-FFF2-40B4-BE49-F238E27FC236}">
                  <a16:creationId xmlns:a16="http://schemas.microsoft.com/office/drawing/2014/main" id="{5CADD04D-5F9D-BC18-74E4-023E56213279}"/>
                </a:ext>
              </a:extLst>
            </p:cNvPr>
            <p:cNvGrpSpPr/>
            <p:nvPr/>
          </p:nvGrpSpPr>
          <p:grpSpPr>
            <a:xfrm>
              <a:off x="3933824" y="815325"/>
              <a:ext cx="448073" cy="1651650"/>
              <a:chOff x="8021443" y="991321"/>
              <a:chExt cx="762656" cy="100584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81A946-33FC-960A-7CB9-4A4FE1C6CE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7CDC621-5A01-81AF-9194-36D7E37148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433A5FE-278C-0812-9D7F-D88C4A96C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3A8BAA1-383A-82DF-ADBE-7011D69BC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98401E4-1FA1-5A39-1942-C5CC45A76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E812F24-F633-6C76-6A08-EC886E3FB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0757107-C359-DCC3-1CA9-3CDCF9800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DD7E509-92AC-F375-95E1-CC76B740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792152C-F63B-27E5-34AD-8CB93811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4BA8E96-A4B2-B0FC-2464-762989BBB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CFA3BE1-CB83-466C-ABE4-29BE2A1CB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Stair">
              <a:extLst>
                <a:ext uri="{FF2B5EF4-FFF2-40B4-BE49-F238E27FC236}">
                  <a16:creationId xmlns:a16="http://schemas.microsoft.com/office/drawing/2014/main" id="{59E3AEA2-FB97-2067-F18D-6CB42CE59D5C}"/>
                </a:ext>
              </a:extLst>
            </p:cNvPr>
            <p:cNvGrpSpPr/>
            <p:nvPr/>
          </p:nvGrpSpPr>
          <p:grpSpPr>
            <a:xfrm>
              <a:off x="9564628" y="822945"/>
              <a:ext cx="448060" cy="1651650"/>
              <a:chOff x="8021472" y="991321"/>
              <a:chExt cx="762635" cy="100584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0B037C1-AD22-64DA-E51E-F7E1001DED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2564D4F-68F2-9020-4105-01A03F6357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163839A-4EE3-74B9-99BC-65BDE6458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5D1F9DE-B437-5FE0-1F61-0E46E1742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D3992-E475-95F2-50D2-8F0E1177C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CD73128-A120-DCCD-AF57-09975A985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27C238A-A8CB-C05A-264B-FE9EEFDBB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B08717D-D06B-8149-FF30-3DE5D152E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4D726B1-FE06-35D7-A4B8-446720EBE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5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23179C0-11D3-0068-A0A8-9DA8BC8F0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052B29A-D486-E28C-EA8D-802F2CCE2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298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1DAAF3-D371-9D59-2CE2-7073F0E2D135}"/>
                </a:ext>
              </a:extLst>
            </p:cNvPr>
            <p:cNvSpPr txBox="1"/>
            <p:nvPr/>
          </p:nvSpPr>
          <p:spPr>
            <a:xfrm>
              <a:off x="3841567" y="560418"/>
              <a:ext cx="62216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778E20-2630-850A-D39C-F8CA299B83FC}"/>
                </a:ext>
              </a:extLst>
            </p:cNvPr>
            <p:cNvSpPr txBox="1"/>
            <p:nvPr/>
          </p:nvSpPr>
          <p:spPr>
            <a:xfrm>
              <a:off x="9459427" y="570165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STAIR 2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112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Arc 403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388</cp:revision>
  <dcterms:created xsi:type="dcterms:W3CDTF">2024-08-12T05:58:03Z</dcterms:created>
  <dcterms:modified xsi:type="dcterms:W3CDTF">2024-09-25T07:26:21Z</dcterms:modified>
</cp:coreProperties>
</file>