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16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404 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FFE91-36AD-3B79-F31B-E90748F011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2" y="42854"/>
            <a:ext cx="12134848" cy="3186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60A09-C6FA-CAD9-79B2-996C3D3708CC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404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hidden="1">
            <a:extLst>
              <a:ext uri="{FF2B5EF4-FFF2-40B4-BE49-F238E27FC236}">
                <a16:creationId xmlns:a16="http://schemas.microsoft.com/office/drawing/2014/main" id="{F13C7CC9-DA77-3B52-33A4-A09CE0D2DB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2" y="42854"/>
            <a:ext cx="12088368" cy="318611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35CB62-AD24-146F-20AB-03266FE75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98F044-3AFA-4E93-7851-D8E836376417}"/>
              </a:ext>
            </a:extLst>
          </p:cNvPr>
          <p:cNvGrpSpPr/>
          <p:nvPr/>
        </p:nvGrpSpPr>
        <p:grpSpPr>
          <a:xfrm>
            <a:off x="229215" y="142709"/>
            <a:ext cx="11715327" cy="3208520"/>
            <a:chOff x="229215" y="142709"/>
            <a:chExt cx="11715327" cy="32085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7B487A-8856-74E5-A06D-3447D079DD5D}"/>
                </a:ext>
              </a:extLst>
            </p:cNvPr>
            <p:cNvCxnSpPr/>
            <p:nvPr/>
          </p:nvCxnSpPr>
          <p:spPr>
            <a:xfrm>
              <a:off x="230189" y="2634291"/>
              <a:ext cx="35844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2531592-FD37-C915-D6BC-EE1212BF5627}"/>
                </a:ext>
              </a:extLst>
            </p:cNvPr>
            <p:cNvSpPr/>
            <p:nvPr/>
          </p:nvSpPr>
          <p:spPr>
            <a:xfrm>
              <a:off x="9377680" y="153029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SideCorner">
              <a:extLst>
                <a:ext uri="{FF2B5EF4-FFF2-40B4-BE49-F238E27FC236}">
                  <a16:creationId xmlns:a16="http://schemas.microsoft.com/office/drawing/2014/main" id="{8B9EA525-AAFD-8639-BC11-263C55EBA662}"/>
                </a:ext>
              </a:extLst>
            </p:cNvPr>
            <p:cNvGrpSpPr/>
            <p:nvPr/>
          </p:nvGrpSpPr>
          <p:grpSpPr>
            <a:xfrm>
              <a:off x="229215" y="151438"/>
              <a:ext cx="442923" cy="2489655"/>
              <a:chOff x="229215" y="351470"/>
              <a:chExt cx="442923" cy="2489655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01A0F9E-5F86-6273-1990-9CBB59DF0B4C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32E0CF-9619-1507-207C-75DB5B23164C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DD3010-E8BF-067D-9CE6-C03AFBB6E69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BE9972-B40B-2124-F3EB-84759038DB62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CCEF6F6-B83F-2D91-8C8C-31DEC6757A83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EDC763-CDCC-39CF-4088-A085946F5EC2}"/>
                </a:ext>
              </a:extLst>
            </p:cNvPr>
            <p:cNvCxnSpPr/>
            <p:nvPr/>
          </p:nvCxnSpPr>
          <p:spPr>
            <a:xfrm>
              <a:off x="4494217" y="2634291"/>
              <a:ext cx="50749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SideCorner">
              <a:extLst>
                <a:ext uri="{FF2B5EF4-FFF2-40B4-BE49-F238E27FC236}">
                  <a16:creationId xmlns:a16="http://schemas.microsoft.com/office/drawing/2014/main" id="{AF07F6D8-D872-C86B-AF5A-43E8052BB079}"/>
                </a:ext>
              </a:extLst>
            </p:cNvPr>
            <p:cNvGrpSpPr/>
            <p:nvPr/>
          </p:nvGrpSpPr>
          <p:grpSpPr>
            <a:xfrm flipH="1">
              <a:off x="10834541" y="151438"/>
              <a:ext cx="1106424" cy="2489655"/>
              <a:chOff x="231638" y="351470"/>
              <a:chExt cx="1106424" cy="248965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293A1DC-BEE7-A055-9EEE-F82669F15A07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D1EDDC3-575B-24BF-1BFC-73F7EE61BF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43538" y="87090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928556C-2251-3233-5FCD-6292D4D8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71" y="863441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18AD3-3522-22C8-E743-66259DD282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1638" y="1678358"/>
                <a:ext cx="11064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7A3586-BE0B-776E-D5DE-B96BB37DBEB2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4FA5F-4233-CB18-706E-C575AAC38EED}"/>
                </a:ext>
              </a:extLst>
            </p:cNvPr>
            <p:cNvCxnSpPr/>
            <p:nvPr/>
          </p:nvCxnSpPr>
          <p:spPr>
            <a:xfrm>
              <a:off x="10006014" y="2634291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tair">
              <a:extLst>
                <a:ext uri="{FF2B5EF4-FFF2-40B4-BE49-F238E27FC236}">
                  <a16:creationId xmlns:a16="http://schemas.microsoft.com/office/drawing/2014/main" id="{06F3DEA7-D7AE-7FAC-4F73-AEACA128EDDE}"/>
                </a:ext>
              </a:extLst>
            </p:cNvPr>
            <p:cNvGrpSpPr/>
            <p:nvPr/>
          </p:nvGrpSpPr>
          <p:grpSpPr>
            <a:xfrm>
              <a:off x="3933830" y="615292"/>
              <a:ext cx="448056" cy="1591057"/>
              <a:chOff x="8021474" y="991320"/>
              <a:chExt cx="762628" cy="96893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2985FC6-8C6D-A9CF-FAA7-CA60E1C304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8014" y="1475790"/>
                <a:ext cx="968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0AF8F7F-3592-CFFE-ED22-44BB26C204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93664" y="1475790"/>
                <a:ext cx="968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7579A2A-3488-E820-18E7-D1FEFC18C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9D293D-766A-1913-229E-DB2A74493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3BBB3C-89E3-5797-A02A-3B8CD9691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0454219-CB79-580D-8D4A-33559084B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C9DD27-2A16-24CF-001F-82C32A855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8EF654-DB6C-22CD-3F14-CCA63299B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3351A8-FA03-8C39-8044-DE6599EEE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42CCD9-41E7-BFDB-EB18-227A783FB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6ED30C-48AF-86A1-4138-0E264744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633F30-B570-D8B0-8BB2-6DD3B5A4D836}"/>
                </a:ext>
              </a:extLst>
            </p:cNvPr>
            <p:cNvCxnSpPr/>
            <p:nvPr/>
          </p:nvCxnSpPr>
          <p:spPr>
            <a:xfrm>
              <a:off x="3816069" y="2540122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508602-0072-73FA-56EB-480B9FEBD625}"/>
                </a:ext>
              </a:extLst>
            </p:cNvPr>
            <p:cNvCxnSpPr/>
            <p:nvPr/>
          </p:nvCxnSpPr>
          <p:spPr>
            <a:xfrm>
              <a:off x="4501872" y="254316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627241-C42A-C4EA-D404-E79242E96189}"/>
                </a:ext>
              </a:extLst>
            </p:cNvPr>
            <p:cNvCxnSpPr/>
            <p:nvPr/>
          </p:nvCxnSpPr>
          <p:spPr>
            <a:xfrm>
              <a:off x="9565362" y="254062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F4C8A5-6599-CAC3-AAC9-C56B57BA3319}"/>
                </a:ext>
              </a:extLst>
            </p:cNvPr>
            <p:cNvCxnSpPr/>
            <p:nvPr/>
          </p:nvCxnSpPr>
          <p:spPr>
            <a:xfrm>
              <a:off x="10009862" y="254697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CCDF3A-1B33-6067-B366-2031A2F4AFCC}"/>
                </a:ext>
              </a:extLst>
            </p:cNvPr>
            <p:cNvSpPr txBox="1"/>
            <p:nvPr/>
          </p:nvSpPr>
          <p:spPr>
            <a:xfrm>
              <a:off x="3833948" y="360386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C5A24C-1991-AFB9-EF40-E151CC76F98F}"/>
                </a:ext>
              </a:extLst>
            </p:cNvPr>
            <p:cNvSpPr txBox="1"/>
            <p:nvPr/>
          </p:nvSpPr>
          <p:spPr>
            <a:xfrm>
              <a:off x="3783706" y="3099776"/>
              <a:ext cx="74892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1C00A4-6707-AF34-617B-B8A2F17E2A1A}"/>
                </a:ext>
              </a:extLst>
            </p:cNvPr>
            <p:cNvSpPr txBox="1"/>
            <p:nvPr/>
          </p:nvSpPr>
          <p:spPr>
            <a:xfrm>
              <a:off x="9484267" y="3105008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70DB74-6EB4-A1CE-5328-FEA0763D2FB1}"/>
                </a:ext>
              </a:extLst>
            </p:cNvPr>
            <p:cNvCxnSpPr/>
            <p:nvPr/>
          </p:nvCxnSpPr>
          <p:spPr>
            <a:xfrm flipH="1">
              <a:off x="10839272" y="846773"/>
              <a:ext cx="0" cy="6400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48370EE-813F-83AA-8EAC-71A316A17E77}"/>
                </a:ext>
              </a:extLst>
            </p:cNvPr>
            <p:cNvCxnSpPr/>
            <p:nvPr/>
          </p:nvCxnSpPr>
          <p:spPr>
            <a:xfrm>
              <a:off x="523212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801C1B3-C383-BF26-D3B8-5C28FA066821}"/>
                </a:ext>
              </a:extLst>
            </p:cNvPr>
            <p:cNvCxnSpPr/>
            <p:nvPr/>
          </p:nvCxnSpPr>
          <p:spPr>
            <a:xfrm>
              <a:off x="608937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6020FC-FE21-D9B1-CC3B-EC0EFF9BB7A5}"/>
                </a:ext>
              </a:extLst>
            </p:cNvPr>
            <p:cNvCxnSpPr/>
            <p:nvPr/>
          </p:nvCxnSpPr>
          <p:spPr>
            <a:xfrm>
              <a:off x="695932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4E59FE8-F425-EF2A-0726-D56C5A9396A7}"/>
                </a:ext>
              </a:extLst>
            </p:cNvPr>
            <p:cNvCxnSpPr>
              <a:cxnSpLocks/>
            </p:cNvCxnSpPr>
            <p:nvPr/>
          </p:nvCxnSpPr>
          <p:spPr>
            <a:xfrm>
              <a:off x="8679379" y="1324815"/>
              <a:ext cx="0" cy="8778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8FD4E3-9814-2CE4-9B71-5D5C61B2A683}"/>
                </a:ext>
              </a:extLst>
            </p:cNvPr>
            <p:cNvCxnSpPr/>
            <p:nvPr/>
          </p:nvCxnSpPr>
          <p:spPr>
            <a:xfrm>
              <a:off x="480415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E6BB89E-666A-AD80-34D6-68FA694A8201}"/>
                </a:ext>
              </a:extLst>
            </p:cNvPr>
            <p:cNvCxnSpPr/>
            <p:nvPr/>
          </p:nvCxnSpPr>
          <p:spPr>
            <a:xfrm>
              <a:off x="522960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A9078B-B090-CE6C-25C5-B0ACFE3F419B}"/>
                </a:ext>
              </a:extLst>
            </p:cNvPr>
            <p:cNvCxnSpPr/>
            <p:nvPr/>
          </p:nvCxnSpPr>
          <p:spPr>
            <a:xfrm>
              <a:off x="566140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78F6DA7-4875-7363-4BA9-C45F0C95312D}"/>
                </a:ext>
              </a:extLst>
            </p:cNvPr>
            <p:cNvCxnSpPr/>
            <p:nvPr/>
          </p:nvCxnSpPr>
          <p:spPr>
            <a:xfrm>
              <a:off x="608685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96E5AA-C51B-581C-A02B-C7EB5B6F27EC}"/>
                </a:ext>
              </a:extLst>
            </p:cNvPr>
            <p:cNvCxnSpPr/>
            <p:nvPr/>
          </p:nvCxnSpPr>
          <p:spPr>
            <a:xfrm>
              <a:off x="651865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0FBD0-03F7-E32C-53C7-63BC9888EC3A}"/>
                </a:ext>
              </a:extLst>
            </p:cNvPr>
            <p:cNvCxnSpPr/>
            <p:nvPr/>
          </p:nvCxnSpPr>
          <p:spPr>
            <a:xfrm>
              <a:off x="695680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74FC81-EFC9-FB0B-052F-9DC9B41246E4}"/>
                </a:ext>
              </a:extLst>
            </p:cNvPr>
            <p:cNvCxnSpPr/>
            <p:nvPr/>
          </p:nvCxnSpPr>
          <p:spPr>
            <a:xfrm>
              <a:off x="738225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UpperSide">
              <a:extLst>
                <a:ext uri="{FF2B5EF4-FFF2-40B4-BE49-F238E27FC236}">
                  <a16:creationId xmlns:a16="http://schemas.microsoft.com/office/drawing/2014/main" id="{4B00D8FA-0BA4-4AF1-4267-0DD6E91EE8BD}"/>
                </a:ext>
              </a:extLst>
            </p:cNvPr>
            <p:cNvGrpSpPr/>
            <p:nvPr/>
          </p:nvGrpSpPr>
          <p:grpSpPr>
            <a:xfrm>
              <a:off x="654684" y="142709"/>
              <a:ext cx="10858501" cy="523079"/>
              <a:chOff x="654684" y="342741"/>
              <a:chExt cx="10858501" cy="5230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69E85E1-02CB-34CB-4796-C090F00AE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5943C2AD-7229-1435-6011-17783EBC58A4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0620AAC-A03E-DDE3-0F48-2B511C06D626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8A76FB-144C-FDDA-20B9-A1CC87360E6F}"/>
                  </a:ext>
                </a:extLst>
              </p:cNvPr>
              <p:cNvCxnSpPr/>
              <p:nvPr/>
            </p:nvCxnSpPr>
            <p:spPr>
              <a:xfrm>
                <a:off x="10141585" y="35687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FC13CC6-2B5F-33A5-8BAA-E0529A35CE67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EC3B91A-3603-D528-0D0E-0B51F6E0FA9D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1984EC7-DD82-561A-5ECD-A422E0E39404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4076B5-CD07-4406-8D8A-B99A268D0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14DE88-7B82-D2A9-DB48-AD09B0735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A3221AC-9B3F-6BA9-B073-F634AEE39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FD0D1C-419C-30A6-8887-6074C01EB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B6FB-2910-C974-E0A6-E747FDF876F9}"/>
                </a:ext>
              </a:extLst>
            </p:cNvPr>
            <p:cNvSpPr txBox="1"/>
            <p:nvPr/>
          </p:nvSpPr>
          <p:spPr>
            <a:xfrm>
              <a:off x="9456886" y="363783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A779F988-07D5-1DDD-396B-AF1C258011EB}"/>
                </a:ext>
              </a:extLst>
            </p:cNvPr>
            <p:cNvGrpSpPr/>
            <p:nvPr/>
          </p:nvGrpSpPr>
          <p:grpSpPr>
            <a:xfrm>
              <a:off x="3816612" y="2701921"/>
              <a:ext cx="353358" cy="395394"/>
              <a:chOff x="3816612" y="2901953"/>
              <a:chExt cx="353358" cy="39539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7B9125-5108-BA2D-9CCA-D66F0890A76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8BDC33-A669-0361-6EC7-AB4B3EDF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3BF591-358E-33DA-DF4F-6DBA98F83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Lift">
              <a:extLst>
                <a:ext uri="{FF2B5EF4-FFF2-40B4-BE49-F238E27FC236}">
                  <a16:creationId xmlns:a16="http://schemas.microsoft.com/office/drawing/2014/main" id="{D02634C6-9CAF-D17E-49FB-2C521EA0A769}"/>
                </a:ext>
              </a:extLst>
            </p:cNvPr>
            <p:cNvGrpSpPr/>
            <p:nvPr/>
          </p:nvGrpSpPr>
          <p:grpSpPr>
            <a:xfrm>
              <a:off x="4159512" y="2701921"/>
              <a:ext cx="353358" cy="395394"/>
              <a:chOff x="3816612" y="2901953"/>
              <a:chExt cx="353358" cy="3953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5E69C3-7CED-18D6-D452-9A82389C7801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DF6D69C-8276-8098-6DE4-605B8BBF5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5EE8D20-159D-93BC-2F47-6F2062DBB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Lift">
              <a:extLst>
                <a:ext uri="{FF2B5EF4-FFF2-40B4-BE49-F238E27FC236}">
                  <a16:creationId xmlns:a16="http://schemas.microsoft.com/office/drawing/2014/main" id="{01161F87-54B5-8000-744D-B4E7D751937F}"/>
                </a:ext>
              </a:extLst>
            </p:cNvPr>
            <p:cNvGrpSpPr/>
            <p:nvPr/>
          </p:nvGrpSpPr>
          <p:grpSpPr>
            <a:xfrm>
              <a:off x="9565789" y="2718323"/>
              <a:ext cx="457200" cy="395394"/>
              <a:chOff x="3816612" y="2901953"/>
              <a:chExt cx="353358" cy="39539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85B942-AA06-1FA8-E29B-066E1A1CC069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ABCD314-BC17-EAE1-7803-3FAA588D1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CE2C47-A474-B9C5-D1DD-A4F61F37D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B80E70-52A7-140D-4105-2DAA0514CC80}"/>
                </a:ext>
              </a:extLst>
            </p:cNvPr>
            <p:cNvSpPr txBox="1"/>
            <p:nvPr/>
          </p:nvSpPr>
          <p:spPr>
            <a:xfrm>
              <a:off x="3887655" y="2752174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9FEEE0-94CF-D33D-5916-376CDC100170}"/>
                </a:ext>
              </a:extLst>
            </p:cNvPr>
            <p:cNvSpPr txBox="1"/>
            <p:nvPr/>
          </p:nvSpPr>
          <p:spPr>
            <a:xfrm>
              <a:off x="4219347" y="2768088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327F-D136-7F9F-1CCA-E25D39543903}"/>
                </a:ext>
              </a:extLst>
            </p:cNvPr>
            <p:cNvSpPr txBox="1"/>
            <p:nvPr/>
          </p:nvSpPr>
          <p:spPr>
            <a:xfrm>
              <a:off x="9680265" y="2768088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FDDF53-D86E-440D-BFD1-D45814A2CEED}"/>
                </a:ext>
              </a:extLst>
            </p:cNvPr>
            <p:cNvCxnSpPr/>
            <p:nvPr/>
          </p:nvCxnSpPr>
          <p:spPr>
            <a:xfrm>
              <a:off x="10402950" y="119423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Stair">
              <a:extLst>
                <a:ext uri="{FF2B5EF4-FFF2-40B4-BE49-F238E27FC236}">
                  <a16:creationId xmlns:a16="http://schemas.microsoft.com/office/drawing/2014/main" id="{20915AA9-90F0-91EE-3695-F353AAA167BA}"/>
                </a:ext>
              </a:extLst>
            </p:cNvPr>
            <p:cNvGrpSpPr/>
            <p:nvPr/>
          </p:nvGrpSpPr>
          <p:grpSpPr>
            <a:xfrm>
              <a:off x="9564625" y="622912"/>
              <a:ext cx="448056" cy="1591057"/>
              <a:chOff x="8021474" y="991320"/>
              <a:chExt cx="762628" cy="968939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4E6695-A6EC-6D90-E45C-34807C3652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8014" y="1475790"/>
                <a:ext cx="968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241D28D-6AFE-B228-7392-6D1243BB7B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93664" y="1475790"/>
                <a:ext cx="96893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08DE0D0-C557-1A1B-BF90-44982D173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794E91-DA01-B683-C8B1-90AAC4B51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6276A5E-3A44-4C1E-B701-E441006B2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F9734E-24D1-229F-2B4E-B65A8DB1F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BB9408-A34E-4F4D-52FC-74B45A41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C3632D-B8C4-7938-F553-9AF17DC18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6B63A-AE55-FC07-FD0A-30DE91E5C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B6F39A3-4641-8545-E7B1-EC4C129BE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34FB6E9-DFE8-EC5D-C451-71961D1A8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9A55B60-3460-FBCA-02F8-09C608F40D1C}"/>
                </a:ext>
              </a:extLst>
            </p:cNvPr>
            <p:cNvCxnSpPr/>
            <p:nvPr/>
          </p:nvCxnSpPr>
          <p:spPr>
            <a:xfrm>
              <a:off x="1355718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EE04466-E8CA-A223-DBBC-E870AD461DD5}"/>
                </a:ext>
              </a:extLst>
            </p:cNvPr>
            <p:cNvCxnSpPr/>
            <p:nvPr/>
          </p:nvCxnSpPr>
          <p:spPr>
            <a:xfrm>
              <a:off x="1781168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251BE9-04BA-E2EB-84F9-71A6D2E7F455}"/>
                </a:ext>
              </a:extLst>
            </p:cNvPr>
            <p:cNvCxnSpPr/>
            <p:nvPr/>
          </p:nvCxnSpPr>
          <p:spPr>
            <a:xfrm>
              <a:off x="135354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25E87E-0DB7-B2EB-AE83-15F0C455B0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03172" y="667634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54C2DC-E132-29CE-0CD8-46D63928A605}"/>
                </a:ext>
              </a:extLst>
            </p:cNvPr>
            <p:cNvCxnSpPr/>
            <p:nvPr/>
          </p:nvCxnSpPr>
          <p:spPr>
            <a:xfrm flipH="1">
              <a:off x="786745" y="151542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B831B8-32AC-60AA-D477-0200A9F6FDA2}"/>
                </a:ext>
              </a:extLst>
            </p:cNvPr>
            <p:cNvCxnSpPr/>
            <p:nvPr/>
          </p:nvCxnSpPr>
          <p:spPr>
            <a:xfrm>
              <a:off x="10827766" y="21122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19FC33-49EA-3C71-6F51-CC3BC638F2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30752" y="857084"/>
              <a:ext cx="896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657D0A-2BF7-24FE-D50A-D62F193942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85033" y="741023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B4B00-9357-58F2-A987-EC542BB7F6FD}"/>
                </a:ext>
              </a:extLst>
            </p:cNvPr>
            <p:cNvCxnSpPr>
              <a:cxnSpLocks/>
            </p:cNvCxnSpPr>
            <p:nvPr/>
          </p:nvCxnSpPr>
          <p:spPr>
            <a:xfrm>
              <a:off x="8672450" y="1327090"/>
              <a:ext cx="89611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1B3792-D30C-03E8-FC07-770C968281FA}"/>
                </a:ext>
              </a:extLst>
            </p:cNvPr>
            <p:cNvCxnSpPr>
              <a:cxnSpLocks/>
            </p:cNvCxnSpPr>
            <p:nvPr/>
          </p:nvCxnSpPr>
          <p:spPr>
            <a:xfrm>
              <a:off x="8029508" y="659540"/>
              <a:ext cx="6583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EE8FDA-A3B2-5F61-7FC5-3A1EE994467B}"/>
                </a:ext>
              </a:extLst>
            </p:cNvPr>
            <p:cNvSpPr txBox="1"/>
            <p:nvPr/>
          </p:nvSpPr>
          <p:spPr>
            <a:xfrm>
              <a:off x="8811393" y="595370"/>
              <a:ext cx="63740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PUMP ROOM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ABE994-5990-76C5-249C-85EC3CE31DE2}"/>
                </a:ext>
              </a:extLst>
            </p:cNvPr>
            <p:cNvSpPr txBox="1"/>
            <p:nvPr/>
          </p:nvSpPr>
          <p:spPr>
            <a:xfrm>
              <a:off x="8031123" y="182755"/>
              <a:ext cx="63740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WASH AREA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62979B-DBDC-6A91-D0B6-38B5B6D4E63D}"/>
                </a:ext>
              </a:extLst>
            </p:cNvPr>
            <p:cNvCxnSpPr/>
            <p:nvPr/>
          </p:nvCxnSpPr>
          <p:spPr>
            <a:xfrm>
              <a:off x="2193948" y="2194560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F9AEC3-DD9C-C708-C1C6-E90B6A7A9D0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792061" y="2194560"/>
              <a:ext cx="896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E2DA0-5AB0-FBA3-93BB-DA9A718E358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00796" y="669735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76A93DF-9F58-288D-4764-8DA69F474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6146" y="1945051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B6FB5AC-9E38-56F7-4317-6B061FE366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61" y="1323809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99A66F3-17ED-2630-AD26-0D0905C8CDF2}"/>
                </a:ext>
              </a:extLst>
            </p:cNvPr>
            <p:cNvCxnSpPr/>
            <p:nvPr/>
          </p:nvCxnSpPr>
          <p:spPr>
            <a:xfrm>
              <a:off x="10651069" y="1313286"/>
              <a:ext cx="0" cy="6400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9891B-DD80-2AA7-525F-586F13A88A4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16" y="71436"/>
            <a:ext cx="11972922" cy="3143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D2ACF-C3D1-6AE5-B51B-3180EA775280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404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6</a:t>
            </a:r>
            <a:r>
              <a:rPr lang="en-US" sz="2000" b="1" baseline="30000" dirty="0"/>
              <a:t>th </a:t>
            </a:r>
            <a:r>
              <a:rPr lang="en-US" sz="2000" b="1" dirty="0"/>
              <a:t>AND 11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hidden="1">
            <a:extLst>
              <a:ext uri="{FF2B5EF4-FFF2-40B4-BE49-F238E27FC236}">
                <a16:creationId xmlns:a16="http://schemas.microsoft.com/office/drawing/2014/main" id="{8307DFE2-25B3-411C-A742-F5E709B4D4F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16" y="71436"/>
            <a:ext cx="11972922" cy="314324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0A7F74-F4BB-2E6F-DDCB-2462090D4A29}"/>
              </a:ext>
            </a:extLst>
          </p:cNvPr>
          <p:cNvCxnSpPr/>
          <p:nvPr/>
        </p:nvCxnSpPr>
        <p:spPr>
          <a:xfrm>
            <a:off x="230189" y="2634291"/>
            <a:ext cx="3584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SideCorner">
            <a:extLst>
              <a:ext uri="{FF2B5EF4-FFF2-40B4-BE49-F238E27FC236}">
                <a16:creationId xmlns:a16="http://schemas.microsoft.com/office/drawing/2014/main" id="{303DC452-783E-E44C-8306-CD715E51EE3B}"/>
              </a:ext>
            </a:extLst>
          </p:cNvPr>
          <p:cNvGrpSpPr/>
          <p:nvPr/>
        </p:nvGrpSpPr>
        <p:grpSpPr>
          <a:xfrm>
            <a:off x="229215" y="151438"/>
            <a:ext cx="442923" cy="2489655"/>
            <a:chOff x="229215" y="351470"/>
            <a:chExt cx="442923" cy="248965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EFA9B3-B572-4E79-C606-37E56FDB18BA}"/>
                </a:ext>
              </a:extLst>
            </p:cNvPr>
            <p:cNvCxnSpPr/>
            <p:nvPr/>
          </p:nvCxnSpPr>
          <p:spPr>
            <a:xfrm>
              <a:off x="662623" y="351470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167F59-9CFB-A430-7D19-62740D3F852A}"/>
                </a:ext>
              </a:extLst>
            </p:cNvPr>
            <p:cNvCxnSpPr/>
            <p:nvPr/>
          </p:nvCxnSpPr>
          <p:spPr>
            <a:xfrm>
              <a:off x="443538" y="877258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D49790-3B6F-0588-8014-469E3F848855}"/>
                </a:ext>
              </a:extLst>
            </p:cNvPr>
            <p:cNvCxnSpPr/>
            <p:nvPr/>
          </p:nvCxnSpPr>
          <p:spPr>
            <a:xfrm>
              <a:off x="453071" y="865822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5FC4AA-951A-D2DA-8612-6B284D218EDB}"/>
                </a:ext>
              </a:extLst>
            </p:cNvPr>
            <p:cNvCxnSpPr/>
            <p:nvPr/>
          </p:nvCxnSpPr>
          <p:spPr>
            <a:xfrm>
              <a:off x="229215" y="168213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C1E76-3EA8-F528-F009-43165DA83E80}"/>
                </a:ext>
              </a:extLst>
            </p:cNvPr>
            <p:cNvCxnSpPr/>
            <p:nvPr/>
          </p:nvCxnSpPr>
          <p:spPr>
            <a:xfrm>
              <a:off x="238750" y="1670693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D355B-710B-78AA-9939-A9C997DC161D}"/>
              </a:ext>
            </a:extLst>
          </p:cNvPr>
          <p:cNvCxnSpPr/>
          <p:nvPr/>
        </p:nvCxnSpPr>
        <p:spPr>
          <a:xfrm>
            <a:off x="4494217" y="2634291"/>
            <a:ext cx="5074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Lift">
            <a:extLst>
              <a:ext uri="{FF2B5EF4-FFF2-40B4-BE49-F238E27FC236}">
                <a16:creationId xmlns:a16="http://schemas.microsoft.com/office/drawing/2014/main" id="{6E569A96-A1A0-B1FF-FCBB-B5C815D3E796}"/>
              </a:ext>
            </a:extLst>
          </p:cNvPr>
          <p:cNvGrpSpPr/>
          <p:nvPr/>
        </p:nvGrpSpPr>
        <p:grpSpPr>
          <a:xfrm>
            <a:off x="3816612" y="2701921"/>
            <a:ext cx="353358" cy="395394"/>
            <a:chOff x="3816612" y="2901953"/>
            <a:chExt cx="353358" cy="3953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0BBB5C-36B6-FCC4-6381-F4A722CA097E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E348C-C1BD-3F0A-C9AF-7C2ADF59A107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D9143C-C582-36BA-08DC-D5932924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Lift">
            <a:extLst>
              <a:ext uri="{FF2B5EF4-FFF2-40B4-BE49-F238E27FC236}">
                <a16:creationId xmlns:a16="http://schemas.microsoft.com/office/drawing/2014/main" id="{3732AB63-C716-6C90-E08F-ED594997895C}"/>
              </a:ext>
            </a:extLst>
          </p:cNvPr>
          <p:cNvGrpSpPr/>
          <p:nvPr/>
        </p:nvGrpSpPr>
        <p:grpSpPr>
          <a:xfrm>
            <a:off x="4159512" y="2701921"/>
            <a:ext cx="353358" cy="395394"/>
            <a:chOff x="3816612" y="2901953"/>
            <a:chExt cx="353358" cy="3953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D66885-1863-48EA-762D-980CA42C5387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708AD5-ABFF-0FD7-04F0-C5DE6541B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3B5C52-A108-2A0B-BD88-38ABBB3F4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Lift">
            <a:extLst>
              <a:ext uri="{FF2B5EF4-FFF2-40B4-BE49-F238E27FC236}">
                <a16:creationId xmlns:a16="http://schemas.microsoft.com/office/drawing/2014/main" id="{590FF9E5-412A-79C1-365A-F676C5CA8CDA}"/>
              </a:ext>
            </a:extLst>
          </p:cNvPr>
          <p:cNvGrpSpPr/>
          <p:nvPr/>
        </p:nvGrpSpPr>
        <p:grpSpPr>
          <a:xfrm>
            <a:off x="9565789" y="2718323"/>
            <a:ext cx="457200" cy="395394"/>
            <a:chOff x="3816612" y="2901953"/>
            <a:chExt cx="353358" cy="3953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C1D722-A965-6526-C222-55315C37CD53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844740-48CA-4E3B-8168-5DEF1DFAAFF1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238F7A-DE89-2C61-6A2E-3DE87C574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SideCorner">
            <a:extLst>
              <a:ext uri="{FF2B5EF4-FFF2-40B4-BE49-F238E27FC236}">
                <a16:creationId xmlns:a16="http://schemas.microsoft.com/office/drawing/2014/main" id="{C69F5CC2-B9E8-F38B-175C-D7D36646E3D2}"/>
              </a:ext>
            </a:extLst>
          </p:cNvPr>
          <p:cNvGrpSpPr/>
          <p:nvPr/>
        </p:nvGrpSpPr>
        <p:grpSpPr>
          <a:xfrm flipH="1">
            <a:off x="11500465" y="151438"/>
            <a:ext cx="442923" cy="2489655"/>
            <a:chOff x="229215" y="351470"/>
            <a:chExt cx="442923" cy="24896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5E0748-25B6-EFF9-43D1-7BF7EA51632F}"/>
                </a:ext>
              </a:extLst>
            </p:cNvPr>
            <p:cNvCxnSpPr/>
            <p:nvPr/>
          </p:nvCxnSpPr>
          <p:spPr>
            <a:xfrm>
              <a:off x="662623" y="351470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1888C2-3D20-6932-C6D8-1D69FD4B64B7}"/>
                </a:ext>
              </a:extLst>
            </p:cNvPr>
            <p:cNvCxnSpPr/>
            <p:nvPr/>
          </p:nvCxnSpPr>
          <p:spPr>
            <a:xfrm>
              <a:off x="443538" y="877258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FD777D-41DB-D22B-943A-D2AA0C4D8E16}"/>
                </a:ext>
              </a:extLst>
            </p:cNvPr>
            <p:cNvCxnSpPr/>
            <p:nvPr/>
          </p:nvCxnSpPr>
          <p:spPr>
            <a:xfrm>
              <a:off x="453071" y="865822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48CFAD-4459-394A-4C41-DAD403D85A29}"/>
                </a:ext>
              </a:extLst>
            </p:cNvPr>
            <p:cNvCxnSpPr/>
            <p:nvPr/>
          </p:nvCxnSpPr>
          <p:spPr>
            <a:xfrm>
              <a:off x="229215" y="168213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A5177-3EC4-E576-8F98-B78ED54633E3}"/>
                </a:ext>
              </a:extLst>
            </p:cNvPr>
            <p:cNvCxnSpPr/>
            <p:nvPr/>
          </p:nvCxnSpPr>
          <p:spPr>
            <a:xfrm>
              <a:off x="238750" y="1670693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5CB943-69FA-DCB2-2F09-FE2AB0390E97}"/>
              </a:ext>
            </a:extLst>
          </p:cNvPr>
          <p:cNvCxnSpPr/>
          <p:nvPr/>
        </p:nvCxnSpPr>
        <p:spPr>
          <a:xfrm>
            <a:off x="10006014" y="2634291"/>
            <a:ext cx="1938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D77E21-0E4A-1272-F7F6-31863C3743D9}"/>
              </a:ext>
            </a:extLst>
          </p:cNvPr>
          <p:cNvCxnSpPr/>
          <p:nvPr/>
        </p:nvCxnSpPr>
        <p:spPr>
          <a:xfrm>
            <a:off x="1335089" y="2194549"/>
            <a:ext cx="2596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2DCE614-C1E9-0019-4BB4-449A12EE30E7}"/>
              </a:ext>
            </a:extLst>
          </p:cNvPr>
          <p:cNvCxnSpPr/>
          <p:nvPr/>
        </p:nvCxnSpPr>
        <p:spPr>
          <a:xfrm>
            <a:off x="4373564" y="2197725"/>
            <a:ext cx="51937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D4D816-8DAE-E4B8-C92E-76F3B689A8CD}"/>
              </a:ext>
            </a:extLst>
          </p:cNvPr>
          <p:cNvCxnSpPr/>
          <p:nvPr/>
        </p:nvCxnSpPr>
        <p:spPr>
          <a:xfrm>
            <a:off x="9996489" y="2197093"/>
            <a:ext cx="868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BAE960-9CAE-4293-D914-AA4C988DD088}"/>
              </a:ext>
            </a:extLst>
          </p:cNvPr>
          <p:cNvCxnSpPr/>
          <p:nvPr/>
        </p:nvCxnSpPr>
        <p:spPr>
          <a:xfrm>
            <a:off x="1341278" y="14906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C7A796-AAAB-5CCE-A5ED-A60C0B6AC3B4}"/>
              </a:ext>
            </a:extLst>
          </p:cNvPr>
          <p:cNvCxnSpPr>
            <a:cxnSpLocks/>
          </p:cNvCxnSpPr>
          <p:nvPr/>
        </p:nvCxnSpPr>
        <p:spPr>
          <a:xfrm>
            <a:off x="2202338" y="665788"/>
            <a:ext cx="0" cy="1529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939F2F-D3DB-347A-1E8E-E629BEAC9A1F}"/>
              </a:ext>
            </a:extLst>
          </p:cNvPr>
          <p:cNvCxnSpPr/>
          <p:nvPr/>
        </p:nvCxnSpPr>
        <p:spPr>
          <a:xfrm>
            <a:off x="308252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A7534-4C47-9A95-BCB3-A402E0625786}"/>
              </a:ext>
            </a:extLst>
          </p:cNvPr>
          <p:cNvCxnSpPr/>
          <p:nvPr/>
        </p:nvCxnSpPr>
        <p:spPr>
          <a:xfrm>
            <a:off x="523136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70EBCE-98E3-4DA8-70DD-09D58DFF08D4}"/>
              </a:ext>
            </a:extLst>
          </p:cNvPr>
          <p:cNvCxnSpPr>
            <a:cxnSpLocks/>
          </p:cNvCxnSpPr>
          <p:nvPr/>
        </p:nvCxnSpPr>
        <p:spPr>
          <a:xfrm>
            <a:off x="6100044" y="658644"/>
            <a:ext cx="0" cy="1537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75BA35E-F3CD-CA11-CBF3-B761460E5FCA}"/>
              </a:ext>
            </a:extLst>
          </p:cNvPr>
          <p:cNvCxnSpPr/>
          <p:nvPr/>
        </p:nvCxnSpPr>
        <p:spPr>
          <a:xfrm>
            <a:off x="696872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F1EDF1-327E-F7B6-B8E7-BC94EC568B3D}"/>
              </a:ext>
            </a:extLst>
          </p:cNvPr>
          <p:cNvCxnSpPr>
            <a:cxnSpLocks/>
          </p:cNvCxnSpPr>
          <p:nvPr/>
        </p:nvCxnSpPr>
        <p:spPr>
          <a:xfrm>
            <a:off x="7834069" y="658644"/>
            <a:ext cx="0" cy="1537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768A6-8295-877E-D0CD-6F5648B82437}"/>
              </a:ext>
            </a:extLst>
          </p:cNvPr>
          <p:cNvCxnSpPr/>
          <p:nvPr/>
        </p:nvCxnSpPr>
        <p:spPr>
          <a:xfrm>
            <a:off x="869084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078811-7238-420C-F576-99868C66FEDA}"/>
              </a:ext>
            </a:extLst>
          </p:cNvPr>
          <p:cNvCxnSpPr/>
          <p:nvPr/>
        </p:nvCxnSpPr>
        <p:spPr>
          <a:xfrm>
            <a:off x="10857305" y="14744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877521D-FFAA-FB2B-365E-3DDF9BF11C14}"/>
              </a:ext>
            </a:extLst>
          </p:cNvPr>
          <p:cNvCxnSpPr/>
          <p:nvPr/>
        </p:nvCxnSpPr>
        <p:spPr>
          <a:xfrm>
            <a:off x="3816069" y="2540122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EB44A-A7CC-4B9A-AADD-A718FD3E1156}"/>
              </a:ext>
            </a:extLst>
          </p:cNvPr>
          <p:cNvCxnSpPr/>
          <p:nvPr/>
        </p:nvCxnSpPr>
        <p:spPr>
          <a:xfrm>
            <a:off x="4501872" y="254316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C0DA73-809B-EE63-54E9-64EDB4489C50}"/>
              </a:ext>
            </a:extLst>
          </p:cNvPr>
          <p:cNvCxnSpPr/>
          <p:nvPr/>
        </p:nvCxnSpPr>
        <p:spPr>
          <a:xfrm>
            <a:off x="9565362" y="254062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86A4F-13A3-D461-99C5-5BF797AAD6D1}"/>
              </a:ext>
            </a:extLst>
          </p:cNvPr>
          <p:cNvCxnSpPr/>
          <p:nvPr/>
        </p:nvCxnSpPr>
        <p:spPr>
          <a:xfrm>
            <a:off x="10009862" y="254697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44C6A10-CB18-64E7-00AF-A38237A72085}"/>
              </a:ext>
            </a:extLst>
          </p:cNvPr>
          <p:cNvSpPr txBox="1"/>
          <p:nvPr/>
        </p:nvSpPr>
        <p:spPr>
          <a:xfrm>
            <a:off x="6935051" y="2294612"/>
            <a:ext cx="157626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grpSp>
        <p:nvGrpSpPr>
          <p:cNvPr id="32" name="UpperSide">
            <a:extLst>
              <a:ext uri="{FF2B5EF4-FFF2-40B4-BE49-F238E27FC236}">
                <a16:creationId xmlns:a16="http://schemas.microsoft.com/office/drawing/2014/main" id="{D8075D8B-2AB2-977A-D217-E77C5156C075}"/>
              </a:ext>
            </a:extLst>
          </p:cNvPr>
          <p:cNvGrpSpPr/>
          <p:nvPr/>
        </p:nvGrpSpPr>
        <p:grpSpPr>
          <a:xfrm>
            <a:off x="654684" y="142709"/>
            <a:ext cx="10858501" cy="523079"/>
            <a:chOff x="654684" y="342741"/>
            <a:chExt cx="10858501" cy="52307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5D7938-A1F5-B9BB-C991-4B0D383BF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684" y="349885"/>
              <a:ext cx="136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09DD87C-F40E-D1FD-FAB7-9CFB61BFEC6D}"/>
                </a:ext>
              </a:extLst>
            </p:cNvPr>
            <p:cNvSpPr/>
            <p:nvPr/>
          </p:nvSpPr>
          <p:spPr>
            <a:xfrm>
              <a:off x="3761740" y="353061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0968ECE-526C-A02E-43A9-A9AC6EB5F627}"/>
                </a:ext>
              </a:extLst>
            </p:cNvPr>
            <p:cNvSpPr/>
            <p:nvPr/>
          </p:nvSpPr>
          <p:spPr>
            <a:xfrm>
              <a:off x="9377680" y="353061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2C132D-D345-0FD6-7493-3B134D4B5E6F}"/>
                </a:ext>
              </a:extLst>
            </p:cNvPr>
            <p:cNvCxnSpPr/>
            <p:nvPr/>
          </p:nvCxnSpPr>
          <p:spPr>
            <a:xfrm>
              <a:off x="10141585" y="35687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AC21D-AC81-62EA-7518-59CDE093D741}"/>
                </a:ext>
              </a:extLst>
            </p:cNvPr>
            <p:cNvSpPr/>
            <p:nvPr/>
          </p:nvSpPr>
          <p:spPr>
            <a:xfrm>
              <a:off x="2005977" y="349885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0CAA6B7-F9FF-DF9D-C30A-0442B2EC4A97}"/>
                </a:ext>
              </a:extLst>
            </p:cNvPr>
            <p:cNvSpPr/>
            <p:nvPr/>
          </p:nvSpPr>
          <p:spPr>
            <a:xfrm>
              <a:off x="5911227" y="342741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73EA87EE-B97E-E29A-EE00-D49A25B8BA6A}"/>
                </a:ext>
              </a:extLst>
            </p:cNvPr>
            <p:cNvSpPr/>
            <p:nvPr/>
          </p:nvSpPr>
          <p:spPr>
            <a:xfrm>
              <a:off x="7657586" y="345122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AC46D5-0064-8828-D636-21D1DDC92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09" y="356235"/>
              <a:ext cx="1399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F33E77-01AA-E4E2-C12A-54107275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009" y="353060"/>
              <a:ext cx="1389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FB5E25-395A-636D-5B13-7F1242BD6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259" y="353060"/>
              <a:ext cx="1389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6F6B7-363B-E247-C1E0-84E488B36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7509" y="356235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4E3782-C001-1EFC-32CA-60E69B85C9D6}"/>
              </a:ext>
            </a:extLst>
          </p:cNvPr>
          <p:cNvSpPr txBox="1"/>
          <p:nvPr/>
        </p:nvSpPr>
        <p:spPr>
          <a:xfrm>
            <a:off x="3887655" y="2752174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1521E-5276-52F3-F7D0-6A8BED0EE2A1}"/>
              </a:ext>
            </a:extLst>
          </p:cNvPr>
          <p:cNvSpPr txBox="1"/>
          <p:nvPr/>
        </p:nvSpPr>
        <p:spPr>
          <a:xfrm>
            <a:off x="4219347" y="2768088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C8AAE-15DB-8B21-5AF9-068127C3AD8B}"/>
              </a:ext>
            </a:extLst>
          </p:cNvPr>
          <p:cNvSpPr txBox="1"/>
          <p:nvPr/>
        </p:nvSpPr>
        <p:spPr>
          <a:xfrm>
            <a:off x="9680265" y="2768088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B08A9-E6A1-0298-97EE-C7289FAA993E}"/>
              </a:ext>
            </a:extLst>
          </p:cNvPr>
          <p:cNvSpPr txBox="1"/>
          <p:nvPr/>
        </p:nvSpPr>
        <p:spPr>
          <a:xfrm>
            <a:off x="3783706" y="3099776"/>
            <a:ext cx="748923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 A,B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CA428-B497-82CB-DAB9-AB5AAA082778}"/>
              </a:ext>
            </a:extLst>
          </p:cNvPr>
          <p:cNvSpPr txBox="1"/>
          <p:nvPr/>
        </p:nvSpPr>
        <p:spPr>
          <a:xfrm>
            <a:off x="9484267" y="3105008"/>
            <a:ext cx="633508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484B44-5834-A25F-38F9-B50E61BBC901}"/>
              </a:ext>
            </a:extLst>
          </p:cNvPr>
          <p:cNvSpPr txBox="1"/>
          <p:nvPr/>
        </p:nvSpPr>
        <p:spPr>
          <a:xfrm>
            <a:off x="1653090" y="2296280"/>
            <a:ext cx="157626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247FA-22A1-3844-8FE3-671091429078}"/>
              </a:ext>
            </a:extLst>
          </p:cNvPr>
          <p:cNvSpPr txBox="1"/>
          <p:nvPr/>
        </p:nvSpPr>
        <p:spPr>
          <a:xfrm>
            <a:off x="1393486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BE2814-055B-A5A8-3E90-59F6B1E3BE34}"/>
              </a:ext>
            </a:extLst>
          </p:cNvPr>
          <p:cNvSpPr txBox="1"/>
          <p:nvPr/>
        </p:nvSpPr>
        <p:spPr>
          <a:xfrm>
            <a:off x="11005998" y="162876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663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8E4620-B66B-8619-A5F5-7E2EBD767A56}"/>
              </a:ext>
            </a:extLst>
          </p:cNvPr>
          <p:cNvSpPr txBox="1"/>
          <p:nvPr/>
        </p:nvSpPr>
        <p:spPr>
          <a:xfrm>
            <a:off x="387443" y="162876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E14491-44BD-9E61-8B12-DD9459292DF9}"/>
              </a:ext>
            </a:extLst>
          </p:cNvPr>
          <p:cNvSpPr txBox="1"/>
          <p:nvPr/>
        </p:nvSpPr>
        <p:spPr>
          <a:xfrm>
            <a:off x="10069184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661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FC3142-9BCF-835D-5F4B-8405DD769E1D}"/>
              </a:ext>
            </a:extLst>
          </p:cNvPr>
          <p:cNvSpPr txBox="1"/>
          <p:nvPr/>
        </p:nvSpPr>
        <p:spPr>
          <a:xfrm>
            <a:off x="7885981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A1F2AB-0C7A-04D2-D636-281F522CD6A8}"/>
              </a:ext>
            </a:extLst>
          </p:cNvPr>
          <p:cNvSpPr txBox="1"/>
          <p:nvPr/>
        </p:nvSpPr>
        <p:spPr>
          <a:xfrm>
            <a:off x="6152369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52A7A5-A78D-27E7-0CB9-D6CF913C67DD}"/>
              </a:ext>
            </a:extLst>
          </p:cNvPr>
          <p:cNvSpPr txBox="1"/>
          <p:nvPr/>
        </p:nvSpPr>
        <p:spPr>
          <a:xfrm>
            <a:off x="5294178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D58139-7EA1-11A1-DB5B-9AFDAF112425}"/>
              </a:ext>
            </a:extLst>
          </p:cNvPr>
          <p:cNvSpPr txBox="1"/>
          <p:nvPr/>
        </p:nvSpPr>
        <p:spPr>
          <a:xfrm>
            <a:off x="4415903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122CEF-D6F7-C034-5F4F-6D1B0A4C2930}"/>
              </a:ext>
            </a:extLst>
          </p:cNvPr>
          <p:cNvSpPr txBox="1"/>
          <p:nvPr/>
        </p:nvSpPr>
        <p:spPr>
          <a:xfrm>
            <a:off x="3109323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B4DA14-2FD5-D3A4-2CD6-C9EFEA554D82}"/>
              </a:ext>
            </a:extLst>
          </p:cNvPr>
          <p:cNvSpPr txBox="1"/>
          <p:nvPr/>
        </p:nvSpPr>
        <p:spPr>
          <a:xfrm>
            <a:off x="2250750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20C072-E9C4-528E-FE07-EB16403CE896}"/>
              </a:ext>
            </a:extLst>
          </p:cNvPr>
          <p:cNvSpPr txBox="1"/>
          <p:nvPr/>
        </p:nvSpPr>
        <p:spPr>
          <a:xfrm>
            <a:off x="7028499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11DD51-E33A-DF98-FB38-C1A08927A7C7}"/>
              </a:ext>
            </a:extLst>
          </p:cNvPr>
          <p:cNvSpPr txBox="1"/>
          <p:nvPr/>
        </p:nvSpPr>
        <p:spPr>
          <a:xfrm>
            <a:off x="8743640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659</a:t>
            </a:r>
          </a:p>
        </p:txBody>
      </p:sp>
      <p:grpSp>
        <p:nvGrpSpPr>
          <p:cNvPr id="67" name="Stair">
            <a:extLst>
              <a:ext uri="{FF2B5EF4-FFF2-40B4-BE49-F238E27FC236}">
                <a16:creationId xmlns:a16="http://schemas.microsoft.com/office/drawing/2014/main" id="{8DED3AB3-B3CC-F178-5D69-E7286D9EB6F0}"/>
              </a:ext>
            </a:extLst>
          </p:cNvPr>
          <p:cNvGrpSpPr/>
          <p:nvPr/>
        </p:nvGrpSpPr>
        <p:grpSpPr>
          <a:xfrm>
            <a:off x="3933824" y="617206"/>
            <a:ext cx="448073" cy="1591056"/>
            <a:chOff x="8021443" y="991322"/>
            <a:chExt cx="762656" cy="968939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BD4341-5618-654D-BABA-06148D23DB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8013" y="1475792"/>
              <a:ext cx="96893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7FCEC5-1CE9-3266-49AB-D6FDF98B57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93660" y="1475792"/>
              <a:ext cx="96893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AA4344-896B-14BF-EC1B-178B7CBEACD0}"/>
                </a:ext>
              </a:extLst>
            </p:cNvPr>
            <p:cNvCxnSpPr>
              <a:cxnSpLocks/>
            </p:cNvCxnSpPr>
            <p:nvPr/>
          </p:nvCxnSpPr>
          <p:spPr>
            <a:xfrm>
              <a:off x="8419358" y="1388095"/>
              <a:ext cx="1537" cy="45631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87AA85E-24B7-7172-68EE-372C0E98293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67C433-BF58-8D05-9376-C69E02616C00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C0C10B0-3D20-7FA5-9FCD-13E30A040D3F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AC39FC-1888-D141-2261-42FF49196C0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C9CA9C-CB1B-28EB-DB3A-2AA06D7237DF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2" y="15949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7AFE0F-4A2B-A9BE-4537-62F0768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60" y="1537776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4A51BE-6936-9235-452F-66A0F60351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5" y="1483801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6F8C7F-975F-ABAA-0C86-0D638D6B456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3" y="14298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4CA2B8-F539-D261-B177-7388DE09378C}"/>
              </a:ext>
            </a:extLst>
          </p:cNvPr>
          <p:cNvGrpSpPr/>
          <p:nvPr/>
        </p:nvGrpSpPr>
        <p:grpSpPr>
          <a:xfrm>
            <a:off x="3833948" y="360386"/>
            <a:ext cx="6244730" cy="1840255"/>
            <a:chOff x="3833948" y="360386"/>
            <a:chExt cx="6244730" cy="1840255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1BA33EB-EACF-ADEC-21C5-EF6A4C3AC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5642" y="1405113"/>
              <a:ext cx="1591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EDED6C7-C7A3-E653-9786-F3408CD1E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09599" y="1405113"/>
              <a:ext cx="1591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3084161-5104-9733-1E40-5DC1A769C2CD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41" y="1261112"/>
              <a:ext cx="903" cy="74930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77237F1-2533-2BEE-AA0D-9D23105A9B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960475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ECFA398-5D9D-A8F5-CE4F-5929FD0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86663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ECB3C1-C12B-2438-5F62-0C2338F8D16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77800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52E5409-2FA4-F182-683A-09C008C408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68937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4506B6D-1FE9-C8A0-B906-BE136D2444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6" y="1600741"/>
              <a:ext cx="448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8783797-D817-CD04-81E7-72DA696D3FC8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69" y="1506897"/>
              <a:ext cx="44805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6EA0724-D7AA-F491-FA62-E44EFC7FB0C9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60" y="1418267"/>
              <a:ext cx="44805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332CE6B-1D3E-5ED5-1F13-D2885E6AEC73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59" y="1329637"/>
              <a:ext cx="448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FA8220-470A-61DE-F8A6-63B65DE7BDD5}"/>
                </a:ext>
              </a:extLst>
            </p:cNvPr>
            <p:cNvSpPr txBox="1"/>
            <p:nvPr/>
          </p:nvSpPr>
          <p:spPr>
            <a:xfrm>
              <a:off x="3833948" y="360386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91BEED-82D3-F3CD-0BFB-29C32D42AF6B}"/>
                </a:ext>
              </a:extLst>
            </p:cNvPr>
            <p:cNvSpPr txBox="1"/>
            <p:nvPr/>
          </p:nvSpPr>
          <p:spPr>
            <a:xfrm>
              <a:off x="9456886" y="363783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216384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999B4-88DC-59D0-F18B-5326CA91DBD2}"/>
              </a:ext>
            </a:extLst>
          </p:cNvPr>
          <p:cNvSpPr txBox="1"/>
          <p:nvPr/>
        </p:nvSpPr>
        <p:spPr>
          <a:xfrm>
            <a:off x="414203" y="5980742"/>
            <a:ext cx="600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404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5</a:t>
            </a:r>
            <a:r>
              <a:rPr lang="en-US" sz="2000" b="1" baseline="30000" dirty="0"/>
              <a:t>th</a:t>
            </a:r>
            <a:r>
              <a:rPr lang="en-US" sz="2000" b="1" dirty="0"/>
              <a:t>, 7</a:t>
            </a:r>
            <a:r>
              <a:rPr lang="en-US" sz="2000" b="1" baseline="30000" dirty="0"/>
              <a:t>th</a:t>
            </a:r>
            <a:r>
              <a:rPr lang="en-US" sz="2000" b="1" dirty="0"/>
              <a:t> TO 10</a:t>
            </a:r>
            <a:r>
              <a:rPr lang="en-US" sz="2000" b="1" baseline="30000" dirty="0"/>
              <a:t>th</a:t>
            </a:r>
            <a:r>
              <a:rPr lang="en-US" sz="2000" b="1" dirty="0"/>
              <a:t> AND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hidden="1">
            <a:extLst>
              <a:ext uri="{FF2B5EF4-FFF2-40B4-BE49-F238E27FC236}">
                <a16:creationId xmlns:a16="http://schemas.microsoft.com/office/drawing/2014/main" id="{1F5DF15F-9C2F-7E4F-094B-6F2C8EF90D7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3" y="14286"/>
            <a:ext cx="12015785" cy="322897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0A7F74-F4BB-2E6F-DDCB-2462090D4A29}"/>
              </a:ext>
            </a:extLst>
          </p:cNvPr>
          <p:cNvCxnSpPr/>
          <p:nvPr/>
        </p:nvCxnSpPr>
        <p:spPr>
          <a:xfrm>
            <a:off x="230189" y="2634291"/>
            <a:ext cx="3584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SideCorner">
            <a:extLst>
              <a:ext uri="{FF2B5EF4-FFF2-40B4-BE49-F238E27FC236}">
                <a16:creationId xmlns:a16="http://schemas.microsoft.com/office/drawing/2014/main" id="{303DC452-783E-E44C-8306-CD715E51EE3B}"/>
              </a:ext>
            </a:extLst>
          </p:cNvPr>
          <p:cNvGrpSpPr/>
          <p:nvPr/>
        </p:nvGrpSpPr>
        <p:grpSpPr>
          <a:xfrm>
            <a:off x="229215" y="151438"/>
            <a:ext cx="442923" cy="2489655"/>
            <a:chOff x="229215" y="351470"/>
            <a:chExt cx="442923" cy="248965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EFA9B3-B572-4E79-C606-37E56FDB18BA}"/>
                </a:ext>
              </a:extLst>
            </p:cNvPr>
            <p:cNvCxnSpPr/>
            <p:nvPr/>
          </p:nvCxnSpPr>
          <p:spPr>
            <a:xfrm>
              <a:off x="662623" y="351470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167F59-9CFB-A430-7D19-62740D3F852A}"/>
                </a:ext>
              </a:extLst>
            </p:cNvPr>
            <p:cNvCxnSpPr/>
            <p:nvPr/>
          </p:nvCxnSpPr>
          <p:spPr>
            <a:xfrm>
              <a:off x="443538" y="877258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D49790-3B6F-0588-8014-469E3F848855}"/>
                </a:ext>
              </a:extLst>
            </p:cNvPr>
            <p:cNvCxnSpPr/>
            <p:nvPr/>
          </p:nvCxnSpPr>
          <p:spPr>
            <a:xfrm>
              <a:off x="453071" y="865822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5FC4AA-951A-D2DA-8612-6B284D218EDB}"/>
                </a:ext>
              </a:extLst>
            </p:cNvPr>
            <p:cNvCxnSpPr/>
            <p:nvPr/>
          </p:nvCxnSpPr>
          <p:spPr>
            <a:xfrm>
              <a:off x="229215" y="168213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C1E76-3EA8-F528-F009-43165DA83E80}"/>
                </a:ext>
              </a:extLst>
            </p:cNvPr>
            <p:cNvCxnSpPr/>
            <p:nvPr/>
          </p:nvCxnSpPr>
          <p:spPr>
            <a:xfrm>
              <a:off x="238750" y="1670693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D355B-710B-78AA-9939-A9C997DC161D}"/>
              </a:ext>
            </a:extLst>
          </p:cNvPr>
          <p:cNvCxnSpPr/>
          <p:nvPr/>
        </p:nvCxnSpPr>
        <p:spPr>
          <a:xfrm>
            <a:off x="4494217" y="2634291"/>
            <a:ext cx="5074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Lift">
            <a:extLst>
              <a:ext uri="{FF2B5EF4-FFF2-40B4-BE49-F238E27FC236}">
                <a16:creationId xmlns:a16="http://schemas.microsoft.com/office/drawing/2014/main" id="{6E569A96-A1A0-B1FF-FCBB-B5C815D3E796}"/>
              </a:ext>
            </a:extLst>
          </p:cNvPr>
          <p:cNvGrpSpPr/>
          <p:nvPr/>
        </p:nvGrpSpPr>
        <p:grpSpPr>
          <a:xfrm>
            <a:off x="3816612" y="2701921"/>
            <a:ext cx="353358" cy="395394"/>
            <a:chOff x="3816612" y="2901953"/>
            <a:chExt cx="353358" cy="3953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0BBB5C-36B6-FCC4-6381-F4A722CA097E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E348C-C1BD-3F0A-C9AF-7C2ADF59A107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D9143C-C582-36BA-08DC-D5932924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Lift">
            <a:extLst>
              <a:ext uri="{FF2B5EF4-FFF2-40B4-BE49-F238E27FC236}">
                <a16:creationId xmlns:a16="http://schemas.microsoft.com/office/drawing/2014/main" id="{3732AB63-C716-6C90-E08F-ED594997895C}"/>
              </a:ext>
            </a:extLst>
          </p:cNvPr>
          <p:cNvGrpSpPr/>
          <p:nvPr/>
        </p:nvGrpSpPr>
        <p:grpSpPr>
          <a:xfrm>
            <a:off x="4159512" y="2701921"/>
            <a:ext cx="353358" cy="395394"/>
            <a:chOff x="3816612" y="2901953"/>
            <a:chExt cx="353358" cy="3953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D66885-1863-48EA-762D-980CA42C5387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708AD5-ABFF-0FD7-04F0-C5DE6541B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3B5C52-A108-2A0B-BD88-38ABBB3F4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Lift">
            <a:extLst>
              <a:ext uri="{FF2B5EF4-FFF2-40B4-BE49-F238E27FC236}">
                <a16:creationId xmlns:a16="http://schemas.microsoft.com/office/drawing/2014/main" id="{590FF9E5-412A-79C1-365A-F676C5CA8CDA}"/>
              </a:ext>
            </a:extLst>
          </p:cNvPr>
          <p:cNvGrpSpPr/>
          <p:nvPr/>
        </p:nvGrpSpPr>
        <p:grpSpPr>
          <a:xfrm>
            <a:off x="9565789" y="2718323"/>
            <a:ext cx="457200" cy="395394"/>
            <a:chOff x="3816612" y="2901953"/>
            <a:chExt cx="353358" cy="3953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C1D722-A965-6526-C222-55315C37CD53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844740-48CA-4E3B-8168-5DEF1DFAAFF1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238F7A-DE89-2C61-6A2E-3DE87C574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SideCorner">
            <a:extLst>
              <a:ext uri="{FF2B5EF4-FFF2-40B4-BE49-F238E27FC236}">
                <a16:creationId xmlns:a16="http://schemas.microsoft.com/office/drawing/2014/main" id="{C69F5CC2-B9E8-F38B-175C-D7D36646E3D2}"/>
              </a:ext>
            </a:extLst>
          </p:cNvPr>
          <p:cNvGrpSpPr/>
          <p:nvPr/>
        </p:nvGrpSpPr>
        <p:grpSpPr>
          <a:xfrm flipH="1">
            <a:off x="11500465" y="151438"/>
            <a:ext cx="442923" cy="2489655"/>
            <a:chOff x="229215" y="351470"/>
            <a:chExt cx="442923" cy="24896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5E0748-25B6-EFF9-43D1-7BF7EA51632F}"/>
                </a:ext>
              </a:extLst>
            </p:cNvPr>
            <p:cNvCxnSpPr/>
            <p:nvPr/>
          </p:nvCxnSpPr>
          <p:spPr>
            <a:xfrm>
              <a:off x="662623" y="351470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1888C2-3D20-6932-C6D8-1D69FD4B64B7}"/>
                </a:ext>
              </a:extLst>
            </p:cNvPr>
            <p:cNvCxnSpPr/>
            <p:nvPr/>
          </p:nvCxnSpPr>
          <p:spPr>
            <a:xfrm>
              <a:off x="443538" y="877258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FD777D-41DB-D22B-943A-D2AA0C4D8E16}"/>
                </a:ext>
              </a:extLst>
            </p:cNvPr>
            <p:cNvCxnSpPr/>
            <p:nvPr/>
          </p:nvCxnSpPr>
          <p:spPr>
            <a:xfrm>
              <a:off x="453071" y="865822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48CFAD-4459-394A-4C41-DAD403D85A29}"/>
                </a:ext>
              </a:extLst>
            </p:cNvPr>
            <p:cNvCxnSpPr/>
            <p:nvPr/>
          </p:nvCxnSpPr>
          <p:spPr>
            <a:xfrm>
              <a:off x="229215" y="168213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A5177-3EC4-E576-8F98-B78ED54633E3}"/>
                </a:ext>
              </a:extLst>
            </p:cNvPr>
            <p:cNvCxnSpPr/>
            <p:nvPr/>
          </p:nvCxnSpPr>
          <p:spPr>
            <a:xfrm>
              <a:off x="238750" y="1670693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5CB943-69FA-DCB2-2F09-FE2AB0390E97}"/>
              </a:ext>
            </a:extLst>
          </p:cNvPr>
          <p:cNvCxnSpPr/>
          <p:nvPr/>
        </p:nvCxnSpPr>
        <p:spPr>
          <a:xfrm>
            <a:off x="10006014" y="2634291"/>
            <a:ext cx="1938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D77E21-0E4A-1272-F7F6-31863C3743D9}"/>
              </a:ext>
            </a:extLst>
          </p:cNvPr>
          <p:cNvCxnSpPr/>
          <p:nvPr/>
        </p:nvCxnSpPr>
        <p:spPr>
          <a:xfrm>
            <a:off x="1335089" y="2194549"/>
            <a:ext cx="2596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2DCE614-C1E9-0019-4BB4-449A12EE30E7}"/>
              </a:ext>
            </a:extLst>
          </p:cNvPr>
          <p:cNvCxnSpPr/>
          <p:nvPr/>
        </p:nvCxnSpPr>
        <p:spPr>
          <a:xfrm>
            <a:off x="4373564" y="2197725"/>
            <a:ext cx="2596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D4D816-8DAE-E4B8-C92E-76F3B689A8CD}"/>
              </a:ext>
            </a:extLst>
          </p:cNvPr>
          <p:cNvCxnSpPr/>
          <p:nvPr/>
        </p:nvCxnSpPr>
        <p:spPr>
          <a:xfrm>
            <a:off x="9996489" y="2197093"/>
            <a:ext cx="868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BAE960-9CAE-4293-D914-AA4C988DD088}"/>
              </a:ext>
            </a:extLst>
          </p:cNvPr>
          <p:cNvCxnSpPr/>
          <p:nvPr/>
        </p:nvCxnSpPr>
        <p:spPr>
          <a:xfrm>
            <a:off x="1341278" y="14906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C7A796-AAAB-5CCE-A5ED-A60C0B6AC3B4}"/>
              </a:ext>
            </a:extLst>
          </p:cNvPr>
          <p:cNvCxnSpPr>
            <a:cxnSpLocks/>
          </p:cNvCxnSpPr>
          <p:nvPr/>
        </p:nvCxnSpPr>
        <p:spPr>
          <a:xfrm>
            <a:off x="2202338" y="665788"/>
            <a:ext cx="0" cy="1529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939F2F-D3DB-347A-1E8E-E629BEAC9A1F}"/>
              </a:ext>
            </a:extLst>
          </p:cNvPr>
          <p:cNvCxnSpPr/>
          <p:nvPr/>
        </p:nvCxnSpPr>
        <p:spPr>
          <a:xfrm>
            <a:off x="308252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A7534-4C47-9A95-BCB3-A402E0625786}"/>
              </a:ext>
            </a:extLst>
          </p:cNvPr>
          <p:cNvCxnSpPr/>
          <p:nvPr/>
        </p:nvCxnSpPr>
        <p:spPr>
          <a:xfrm>
            <a:off x="5231364" y="147440"/>
            <a:ext cx="0" cy="2048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70EBCE-98E3-4DA8-70DD-09D58DFF08D4}"/>
              </a:ext>
            </a:extLst>
          </p:cNvPr>
          <p:cNvCxnSpPr>
            <a:cxnSpLocks/>
          </p:cNvCxnSpPr>
          <p:nvPr/>
        </p:nvCxnSpPr>
        <p:spPr>
          <a:xfrm>
            <a:off x="6100044" y="658644"/>
            <a:ext cx="0" cy="1537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75BA35E-F3CD-CA11-CBF3-B761460E5FCA}"/>
              </a:ext>
            </a:extLst>
          </p:cNvPr>
          <p:cNvCxnSpPr/>
          <p:nvPr/>
        </p:nvCxnSpPr>
        <p:spPr>
          <a:xfrm>
            <a:off x="6968724" y="14744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F1EDF1-327E-F7B6-B8E7-BC94EC568B3D}"/>
              </a:ext>
            </a:extLst>
          </p:cNvPr>
          <p:cNvCxnSpPr>
            <a:cxnSpLocks/>
          </p:cNvCxnSpPr>
          <p:nvPr/>
        </p:nvCxnSpPr>
        <p:spPr>
          <a:xfrm>
            <a:off x="7834069" y="658644"/>
            <a:ext cx="0" cy="1975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768A6-8295-877E-D0CD-6F5648B82437}"/>
              </a:ext>
            </a:extLst>
          </p:cNvPr>
          <p:cNvCxnSpPr/>
          <p:nvPr/>
        </p:nvCxnSpPr>
        <p:spPr>
          <a:xfrm>
            <a:off x="8690844" y="14744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078811-7238-420C-F576-99868C66FEDA}"/>
              </a:ext>
            </a:extLst>
          </p:cNvPr>
          <p:cNvCxnSpPr/>
          <p:nvPr/>
        </p:nvCxnSpPr>
        <p:spPr>
          <a:xfrm>
            <a:off x="10857305" y="147440"/>
            <a:ext cx="0" cy="2487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877521D-FFAA-FB2B-365E-3DDF9BF11C14}"/>
              </a:ext>
            </a:extLst>
          </p:cNvPr>
          <p:cNvCxnSpPr/>
          <p:nvPr/>
        </p:nvCxnSpPr>
        <p:spPr>
          <a:xfrm>
            <a:off x="3816069" y="2540122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EB44A-A7CC-4B9A-AADD-A718FD3E1156}"/>
              </a:ext>
            </a:extLst>
          </p:cNvPr>
          <p:cNvCxnSpPr/>
          <p:nvPr/>
        </p:nvCxnSpPr>
        <p:spPr>
          <a:xfrm>
            <a:off x="4501872" y="254316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C0DA73-809B-EE63-54E9-64EDB4489C50}"/>
              </a:ext>
            </a:extLst>
          </p:cNvPr>
          <p:cNvCxnSpPr/>
          <p:nvPr/>
        </p:nvCxnSpPr>
        <p:spPr>
          <a:xfrm>
            <a:off x="9565362" y="254062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86A4F-13A3-D461-99C5-5BF797AAD6D1}"/>
              </a:ext>
            </a:extLst>
          </p:cNvPr>
          <p:cNvCxnSpPr/>
          <p:nvPr/>
        </p:nvCxnSpPr>
        <p:spPr>
          <a:xfrm>
            <a:off x="10009862" y="254697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44C6A10-CB18-64E7-00AF-A38237A72085}"/>
              </a:ext>
            </a:extLst>
          </p:cNvPr>
          <p:cNvSpPr txBox="1"/>
          <p:nvPr/>
        </p:nvSpPr>
        <p:spPr>
          <a:xfrm>
            <a:off x="5157347" y="2292343"/>
            <a:ext cx="157626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5DD8B3-5DB1-36AE-3025-DED2C49598B1}"/>
              </a:ext>
            </a:extLst>
          </p:cNvPr>
          <p:cNvSpPr txBox="1"/>
          <p:nvPr/>
        </p:nvSpPr>
        <p:spPr>
          <a:xfrm>
            <a:off x="1393486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95200F-784A-8905-5670-216C34E6A719}"/>
              </a:ext>
            </a:extLst>
          </p:cNvPr>
          <p:cNvSpPr txBox="1"/>
          <p:nvPr/>
        </p:nvSpPr>
        <p:spPr>
          <a:xfrm>
            <a:off x="11005998" y="162876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663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CC4D78-EE5B-8984-7804-1BB238EA8156}"/>
              </a:ext>
            </a:extLst>
          </p:cNvPr>
          <p:cNvSpPr txBox="1"/>
          <p:nvPr/>
        </p:nvSpPr>
        <p:spPr>
          <a:xfrm>
            <a:off x="387443" y="162876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CA3C4B-7541-0987-8E4E-DBBA6FF6E4E5}"/>
              </a:ext>
            </a:extLst>
          </p:cNvPr>
          <p:cNvSpPr txBox="1"/>
          <p:nvPr/>
        </p:nvSpPr>
        <p:spPr>
          <a:xfrm>
            <a:off x="10069184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661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127017-DF67-A620-8E4B-9892D3E2BA5D}"/>
              </a:ext>
            </a:extLst>
          </p:cNvPr>
          <p:cNvSpPr txBox="1"/>
          <p:nvPr/>
        </p:nvSpPr>
        <p:spPr>
          <a:xfrm>
            <a:off x="7885981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EF925E-1685-DC92-8475-53A8C7E8F3AE}"/>
              </a:ext>
            </a:extLst>
          </p:cNvPr>
          <p:cNvSpPr txBox="1"/>
          <p:nvPr/>
        </p:nvSpPr>
        <p:spPr>
          <a:xfrm>
            <a:off x="6152369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9E359B-F88B-4D3B-EFEF-BA8675AE4439}"/>
              </a:ext>
            </a:extLst>
          </p:cNvPr>
          <p:cNvSpPr txBox="1"/>
          <p:nvPr/>
        </p:nvSpPr>
        <p:spPr>
          <a:xfrm>
            <a:off x="5294178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16E5F4-7B9F-ABC3-5B62-71ED29F44156}"/>
              </a:ext>
            </a:extLst>
          </p:cNvPr>
          <p:cNvSpPr txBox="1"/>
          <p:nvPr/>
        </p:nvSpPr>
        <p:spPr>
          <a:xfrm>
            <a:off x="4415903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B1A295-C603-4B22-5A73-4757DBA971AC}"/>
              </a:ext>
            </a:extLst>
          </p:cNvPr>
          <p:cNvSpPr txBox="1"/>
          <p:nvPr/>
        </p:nvSpPr>
        <p:spPr>
          <a:xfrm>
            <a:off x="3109323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222141-B9DD-FB1A-D833-1AC4C22DD7DA}"/>
              </a:ext>
            </a:extLst>
          </p:cNvPr>
          <p:cNvSpPr txBox="1"/>
          <p:nvPr/>
        </p:nvSpPr>
        <p:spPr>
          <a:xfrm>
            <a:off x="2250750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645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25BA84-D934-998E-02B4-829F6C487894}"/>
              </a:ext>
            </a:extLst>
          </p:cNvPr>
          <p:cNvSpPr txBox="1"/>
          <p:nvPr/>
        </p:nvSpPr>
        <p:spPr>
          <a:xfrm>
            <a:off x="7028499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E0E03B-D62C-CF23-2C25-231831040061}"/>
              </a:ext>
            </a:extLst>
          </p:cNvPr>
          <p:cNvSpPr txBox="1"/>
          <p:nvPr/>
        </p:nvSpPr>
        <p:spPr>
          <a:xfrm>
            <a:off x="8743640" y="108012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659</a:t>
            </a:r>
          </a:p>
        </p:txBody>
      </p:sp>
      <p:grpSp>
        <p:nvGrpSpPr>
          <p:cNvPr id="32" name="UpperSide">
            <a:extLst>
              <a:ext uri="{FF2B5EF4-FFF2-40B4-BE49-F238E27FC236}">
                <a16:creationId xmlns:a16="http://schemas.microsoft.com/office/drawing/2014/main" id="{D8075D8B-2AB2-977A-D217-E77C5156C075}"/>
              </a:ext>
            </a:extLst>
          </p:cNvPr>
          <p:cNvGrpSpPr/>
          <p:nvPr/>
        </p:nvGrpSpPr>
        <p:grpSpPr>
          <a:xfrm>
            <a:off x="654684" y="142709"/>
            <a:ext cx="10858501" cy="523079"/>
            <a:chOff x="654684" y="342741"/>
            <a:chExt cx="10858501" cy="52307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5D7938-A1F5-B9BB-C991-4B0D383BF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684" y="349885"/>
              <a:ext cx="136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09DD87C-F40E-D1FD-FAB7-9CFB61BFEC6D}"/>
                </a:ext>
              </a:extLst>
            </p:cNvPr>
            <p:cNvSpPr/>
            <p:nvPr/>
          </p:nvSpPr>
          <p:spPr>
            <a:xfrm>
              <a:off x="3761740" y="353061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0968ECE-526C-A02E-43A9-A9AC6EB5F627}"/>
                </a:ext>
              </a:extLst>
            </p:cNvPr>
            <p:cNvSpPr/>
            <p:nvPr/>
          </p:nvSpPr>
          <p:spPr>
            <a:xfrm>
              <a:off x="9377680" y="353061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2C132D-D345-0FD6-7493-3B134D4B5E6F}"/>
                </a:ext>
              </a:extLst>
            </p:cNvPr>
            <p:cNvCxnSpPr/>
            <p:nvPr/>
          </p:nvCxnSpPr>
          <p:spPr>
            <a:xfrm>
              <a:off x="10141585" y="35687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AC21D-AC81-62EA-7518-59CDE093D741}"/>
                </a:ext>
              </a:extLst>
            </p:cNvPr>
            <p:cNvSpPr/>
            <p:nvPr/>
          </p:nvSpPr>
          <p:spPr>
            <a:xfrm>
              <a:off x="2005977" y="349885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0CAA6B7-F9FF-DF9D-C30A-0442B2EC4A97}"/>
                </a:ext>
              </a:extLst>
            </p:cNvPr>
            <p:cNvSpPr/>
            <p:nvPr/>
          </p:nvSpPr>
          <p:spPr>
            <a:xfrm>
              <a:off x="5911227" y="342741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73EA87EE-B97E-E29A-EE00-D49A25B8BA6A}"/>
                </a:ext>
              </a:extLst>
            </p:cNvPr>
            <p:cNvSpPr/>
            <p:nvPr/>
          </p:nvSpPr>
          <p:spPr>
            <a:xfrm>
              <a:off x="7657586" y="345122"/>
              <a:ext cx="369080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AC46D5-0064-8828-D636-21D1DDC92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09" y="356235"/>
              <a:ext cx="1399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F33E77-01AA-E4E2-C12A-54107275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009" y="353060"/>
              <a:ext cx="1389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FB5E25-395A-636D-5B13-7F1242BD6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259" y="353060"/>
              <a:ext cx="1389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6F6B7-363B-E247-C1E0-84E488B36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7509" y="356235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4E3782-C001-1EFC-32CA-60E69B85C9D6}"/>
              </a:ext>
            </a:extLst>
          </p:cNvPr>
          <p:cNvSpPr txBox="1"/>
          <p:nvPr/>
        </p:nvSpPr>
        <p:spPr>
          <a:xfrm>
            <a:off x="3887655" y="2752174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1521E-5276-52F3-F7D0-6A8BED0EE2A1}"/>
              </a:ext>
            </a:extLst>
          </p:cNvPr>
          <p:cNvSpPr txBox="1"/>
          <p:nvPr/>
        </p:nvSpPr>
        <p:spPr>
          <a:xfrm>
            <a:off x="4219347" y="2768088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C8AAE-15DB-8B21-5AF9-068127C3AD8B}"/>
              </a:ext>
            </a:extLst>
          </p:cNvPr>
          <p:cNvSpPr txBox="1"/>
          <p:nvPr/>
        </p:nvSpPr>
        <p:spPr>
          <a:xfrm>
            <a:off x="9680265" y="2768088"/>
            <a:ext cx="238997" cy="307777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B08A9-E6A1-0298-97EE-C7289FAA993E}"/>
              </a:ext>
            </a:extLst>
          </p:cNvPr>
          <p:cNvSpPr txBox="1"/>
          <p:nvPr/>
        </p:nvSpPr>
        <p:spPr>
          <a:xfrm>
            <a:off x="3783706" y="3099776"/>
            <a:ext cx="748923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 A,B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CA428-B497-82CB-DAB9-AB5AAA082778}"/>
              </a:ext>
            </a:extLst>
          </p:cNvPr>
          <p:cNvSpPr txBox="1"/>
          <p:nvPr/>
        </p:nvSpPr>
        <p:spPr>
          <a:xfrm>
            <a:off x="9484267" y="3105008"/>
            <a:ext cx="633508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 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5EA534-40B9-7EAE-14EE-1C85469CA24A}"/>
              </a:ext>
            </a:extLst>
          </p:cNvPr>
          <p:cNvCxnSpPr/>
          <p:nvPr/>
        </p:nvCxnSpPr>
        <p:spPr>
          <a:xfrm>
            <a:off x="8688389" y="2190743"/>
            <a:ext cx="868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F9D260-31AB-AD3E-8F23-0367B602BDEC}"/>
              </a:ext>
            </a:extLst>
          </p:cNvPr>
          <p:cNvSpPr txBox="1"/>
          <p:nvPr/>
        </p:nvSpPr>
        <p:spPr>
          <a:xfrm>
            <a:off x="1652360" y="2296280"/>
            <a:ext cx="157626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grpSp>
        <p:nvGrpSpPr>
          <p:cNvPr id="33" name="Stair">
            <a:extLst>
              <a:ext uri="{FF2B5EF4-FFF2-40B4-BE49-F238E27FC236}">
                <a16:creationId xmlns:a16="http://schemas.microsoft.com/office/drawing/2014/main" id="{0FD4C316-530B-48BB-4A81-041E5206F5E8}"/>
              </a:ext>
            </a:extLst>
          </p:cNvPr>
          <p:cNvGrpSpPr/>
          <p:nvPr/>
        </p:nvGrpSpPr>
        <p:grpSpPr>
          <a:xfrm>
            <a:off x="3933824" y="617204"/>
            <a:ext cx="448073" cy="1591057"/>
            <a:chOff x="8021443" y="991320"/>
            <a:chExt cx="762656" cy="96893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ECF232-869D-4CF5-D65B-327E943245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8014" y="1475790"/>
              <a:ext cx="96893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C0A143-FBDF-E326-BC05-F515DB1F6E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93664" y="1475790"/>
              <a:ext cx="96893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39CCC4-4D9E-B1E1-6147-B875AFCD7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9358" y="1388095"/>
              <a:ext cx="1537" cy="45631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041CFE-756E-DF00-774D-2D026C8B4B6F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3617CD-3DFD-2843-35F8-4BFD61A30FF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EAEDFD-0CD2-325A-26E7-B58F8CDB796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30FBDB-B1B1-A72B-7BB0-3A456E78CE5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8681FB-9374-4571-4311-48AD043FB47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2" y="15949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BF35C-EE5D-1E1C-062E-90C18A0862A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60" y="1537776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FEF184-4B8C-8F58-3ADE-1AC50E4C5BE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5" y="1483801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F0B6D4-5516-D529-29EC-D3C72B21A54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3" y="14298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5A03B5-E8D0-8FE8-F299-048DB688E2A5}"/>
              </a:ext>
            </a:extLst>
          </p:cNvPr>
          <p:cNvGrpSpPr/>
          <p:nvPr/>
        </p:nvGrpSpPr>
        <p:grpSpPr>
          <a:xfrm>
            <a:off x="3833948" y="360386"/>
            <a:ext cx="6244730" cy="1840255"/>
            <a:chOff x="3833948" y="360386"/>
            <a:chExt cx="6244730" cy="184025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D7BB8-FA6C-8B7F-54FE-AE4E6D1634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5642" y="1405113"/>
              <a:ext cx="1591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679F5A-3C18-FCDD-5117-AE7552F1BF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09599" y="1405113"/>
              <a:ext cx="1591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9D2EEA-A91B-A515-0781-DB1F27D50CD0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41" y="1261112"/>
              <a:ext cx="903" cy="74930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119804-3E16-E1DE-67B4-9239002D9DC2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960475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CF09EE-2EE9-C23F-C029-E67C4679A2B9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86663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14962D-3431-86EC-4469-47FD0CAB01F8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77800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1F6A08-06BE-53A1-2C9C-B5258C7280B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7" y="1689371"/>
              <a:ext cx="44589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262384-B9D6-E49C-ABF0-AA1DAD846882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76" y="1600741"/>
              <a:ext cx="448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12EBF9-0996-242F-6678-1F21D2AE30F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69" y="1506897"/>
              <a:ext cx="44805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5DD7ED-A8F5-F73E-7C5A-59FCF97ADBB5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60" y="1418267"/>
              <a:ext cx="44805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49D5C36-1086-EC44-D713-4CCE0F6A2B2F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59" y="1329637"/>
              <a:ext cx="44805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EBA53-8B8E-AF31-3746-DA7F511AEC17}"/>
                </a:ext>
              </a:extLst>
            </p:cNvPr>
            <p:cNvSpPr txBox="1"/>
            <p:nvPr/>
          </p:nvSpPr>
          <p:spPr>
            <a:xfrm>
              <a:off x="3833948" y="360386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94B482-7573-00E3-A0F6-32CBCCC52EA6}"/>
                </a:ext>
              </a:extLst>
            </p:cNvPr>
            <p:cNvSpPr txBox="1"/>
            <p:nvPr/>
          </p:nvSpPr>
          <p:spPr>
            <a:xfrm>
              <a:off x="9456886" y="363783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STAIR 2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112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Arc 404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442</cp:revision>
  <dcterms:created xsi:type="dcterms:W3CDTF">2024-08-12T05:58:03Z</dcterms:created>
  <dcterms:modified xsi:type="dcterms:W3CDTF">2024-09-25T07:26:54Z</dcterms:modified>
</cp:coreProperties>
</file>