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5" r:id="rId4"/>
    <p:sldId id="264" r:id="rId5"/>
    <p:sldId id="266" r:id="rId6"/>
    <p:sldId id="267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80808"/>
    <a:srgbClr val="EAEAE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2948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F2052-032B-48F4-9870-F6486F2A5515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F711B-C04B-4322-BBA1-9975426DC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7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9B2B-0894-187D-5AE3-523015C89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0E186-F851-4BCB-7179-507EDA200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A7CB3-42CB-0F88-9F7F-C9F94E635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8D2E3-46A1-7528-E6A1-9B3E22B8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EAEF1-47FB-E0D9-05C1-C22B8398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44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BE8F9-4863-A941-E232-09143DA70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197E1-EACE-7694-209F-7A7047FFB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C27B4-DE38-20CA-D264-2906419A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006EA-0458-12CD-EF53-A8166DF15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5BE13-6299-5B26-7B61-AFB624BE8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2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3FEF28-5356-ADFF-9372-93E44985E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F0810C-B598-D459-4AFF-EBE2BBDAC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BC8F6-323A-D06A-3EA4-9D05E07AD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36DC1-647C-E315-84EF-B3DED41B6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B8D79-4D8B-60F5-9061-0F54283D7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9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5C872-869B-3916-977F-1B884D5DE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9EB48-B292-BD17-9C80-43DF6E320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C8206-A7FC-3288-D0E3-644F0C2D5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1A9F7-80F5-961E-4DAA-DE05B8154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76917-7284-EFF4-23A7-198617F80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2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E5F03-216A-B843-970A-16B933B05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C2CC6-0E09-F4B5-9B57-0627569F6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BB544-8D38-C53E-DF1E-793066436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6C043-98B6-4B91-045D-BEC880235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CA61A-1DBF-CFCC-511B-073A4F8A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5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F907-7A4C-C8A2-7DAB-79447AA5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E1B9A-F4B9-D25B-A6D5-283C80709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DA0A3-98F0-0B3B-BAC3-AB4AE55B2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D0CAD-1451-2B35-4722-36F5B9601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CBB2A-71C1-670C-FE83-7186FFDE9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C8FD3-C1EF-CF2E-4126-19769830D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29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89E89-892A-E9C4-ABD9-E39758FA7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E3729-A7A3-1E31-1580-ED3AD4B7C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2E3AA-BAE2-2E54-1458-B86B2DCE8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22D953-BF86-0966-EA17-AFC0A6AAB7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4A5107-B7F0-8E35-73D0-48681E661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3E313B-ACF8-89FC-40F1-C42DA9C4B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6ED434-D203-3DE8-1818-FDF6BEEA1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0317C2-C19B-FD76-D5A7-A32D608D8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38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A8EE9-41E2-406C-92F1-556F030A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86FB0B-E419-B2E6-73AF-535D8C4AE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D5F86F-7CA7-DDC5-83CF-ACA17FC9E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C331B-E670-72A6-B93D-2919BD388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5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AB84EE-3EB0-7531-307C-CD8437FD1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309C8F-E8F6-E109-D366-02CF7DBA3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5316F-6842-D941-6AD9-2FFCDA5CB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2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9E241-E11B-EAB9-DEC4-7C1B64C2E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63553-CC60-0FD1-EAA5-5186AADC0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9CF7F0-D6D5-00BB-4A78-D90AFCBDC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105B9-8166-E5F3-076D-EED826FF0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F34EB-AF1E-28B5-5803-4B792244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08220-37C8-2525-9EB0-7BBEC11C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6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95A3-78FE-8E53-CA1D-92B965DF6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68C5EA-FB85-90E9-6983-6BE79C6AD7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5BC25-6FA7-46A3-0A82-9A6FD3C79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96FAE-2637-F01B-3956-88BB9F07A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0CC25-7197-3CE2-CF0A-FF8A9E1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44D7A-668E-FA9D-83EE-249247284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3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16746C-C72B-BCE0-ACAA-207769A06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E4E64-D6B0-7910-6D52-E7F103458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F81F5-4AC3-960C-9F54-45A34147E4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B61BF-10C7-4B1C-C19A-6EAD1D938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7D001-B1EA-68C4-3D38-606DCEC60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1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E54EE-094D-C4D9-0F59-064BF15418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Teck Ghee Arc 405 </a:t>
            </a:r>
          </a:p>
        </p:txBody>
      </p:sp>
    </p:spTree>
    <p:extLst>
      <p:ext uri="{BB962C8B-B14F-4D97-AF65-F5344CB8AC3E}">
        <p14:creationId xmlns:p14="http://schemas.microsoft.com/office/powerpoint/2010/main" val="4116151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6C8CF2-EDD7-AC02-05A3-D9A9E0E5FA2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12161520" cy="32221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EBDE0E-65D0-2495-16D7-736D79E7F6CA}"/>
              </a:ext>
            </a:extLst>
          </p:cNvPr>
          <p:cNvSpPr txBox="1"/>
          <p:nvPr/>
        </p:nvSpPr>
        <p:spPr>
          <a:xfrm>
            <a:off x="414204" y="5980742"/>
            <a:ext cx="4059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Block 405</a:t>
            </a:r>
            <a:br>
              <a:rPr lang="en-US" sz="2000" b="1" dirty="0"/>
            </a:br>
            <a:r>
              <a:rPr lang="en-US" sz="2000" b="1" dirty="0"/>
              <a:t>1</a:t>
            </a:r>
            <a:r>
              <a:rPr lang="en-US" sz="2000" b="1" baseline="30000" dirty="0"/>
              <a:t>st</a:t>
            </a:r>
            <a:r>
              <a:rPr lang="en-US" sz="2000" b="1" dirty="0"/>
              <a:t> STOREY FLOOR PLAN</a:t>
            </a:r>
            <a:endParaRPr lang="en-US" sz="2000" b="1" baseline="30000" dirty="0"/>
          </a:p>
        </p:txBody>
      </p:sp>
    </p:spTree>
    <p:extLst>
      <p:ext uri="{BB962C8B-B14F-4D97-AF65-F5344CB8AC3E}">
        <p14:creationId xmlns:p14="http://schemas.microsoft.com/office/powerpoint/2010/main" val="3800047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69D0FBA4-23FE-21F4-DC1B-1A68D969760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12161520" cy="3222171"/>
          </a:xfrm>
          <a:prstGeom prst="rect">
            <a:avLst/>
          </a:prstGeom>
        </p:spPr>
      </p:pic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F35CB62-AD24-146F-20AB-03266FE758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CDA265B8-C535-F039-6F49-9440F5F9F805}"/>
              </a:ext>
            </a:extLst>
          </p:cNvPr>
          <p:cNvGrpSpPr/>
          <p:nvPr/>
        </p:nvGrpSpPr>
        <p:grpSpPr>
          <a:xfrm>
            <a:off x="156646" y="137888"/>
            <a:ext cx="11860703" cy="3213341"/>
            <a:chOff x="156646" y="137888"/>
            <a:chExt cx="11860703" cy="321334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37B487A-8856-74E5-A06D-3447D079DD5D}"/>
                </a:ext>
              </a:extLst>
            </p:cNvPr>
            <p:cNvCxnSpPr/>
            <p:nvPr/>
          </p:nvCxnSpPr>
          <p:spPr>
            <a:xfrm>
              <a:off x="157504" y="2634291"/>
              <a:ext cx="315834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92531592-FD37-C915-D6BC-EE1212BF5627}"/>
                </a:ext>
              </a:extLst>
            </p:cNvPr>
            <p:cNvSpPr/>
            <p:nvPr/>
          </p:nvSpPr>
          <p:spPr>
            <a:xfrm>
              <a:off x="8217588" y="153029"/>
              <a:ext cx="680370" cy="462264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914400 w 914400"/>
                <a:gd name="connsiteY0" fmla="*/ 0 h 914400"/>
                <a:gd name="connsiteX1" fmla="*/ 914400 w 914400"/>
                <a:gd name="connsiteY1" fmla="*/ 914400 h 914400"/>
                <a:gd name="connsiteX2" fmla="*/ 0 w 914400"/>
                <a:gd name="connsiteY2" fmla="*/ 914400 h 914400"/>
                <a:gd name="connsiteX3" fmla="*/ 91440 w 914400"/>
                <a:gd name="connsiteY3" fmla="*/ 91440 h 914400"/>
                <a:gd name="connsiteX0" fmla="*/ 914400 w 914400"/>
                <a:gd name="connsiteY0" fmla="*/ 0 h 914400"/>
                <a:gd name="connsiteX1" fmla="*/ 914400 w 914400"/>
                <a:gd name="connsiteY1" fmla="*/ 914400 h 914400"/>
                <a:gd name="connsiteX2" fmla="*/ 0 w 914400"/>
                <a:gd name="connsiteY2" fmla="*/ 914400 h 914400"/>
                <a:gd name="connsiteX3" fmla="*/ 0 w 914400"/>
                <a:gd name="connsiteY3" fmla="*/ 83820 h 914400"/>
                <a:gd name="connsiteX0" fmla="*/ 914400 w 914400"/>
                <a:gd name="connsiteY0" fmla="*/ 7620 h 922020"/>
                <a:gd name="connsiteX1" fmla="*/ 914400 w 914400"/>
                <a:gd name="connsiteY1" fmla="*/ 922020 h 922020"/>
                <a:gd name="connsiteX2" fmla="*/ 0 w 914400"/>
                <a:gd name="connsiteY2" fmla="*/ 922020 h 922020"/>
                <a:gd name="connsiteX3" fmla="*/ 0 w 914400"/>
                <a:gd name="connsiteY3" fmla="*/ 0 h 92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922020">
                  <a:moveTo>
                    <a:pt x="914400" y="7620"/>
                  </a:moveTo>
                  <a:lnTo>
                    <a:pt x="914400" y="922020"/>
                  </a:lnTo>
                  <a:lnTo>
                    <a:pt x="0" y="92202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8080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SideCorner">
              <a:extLst>
                <a:ext uri="{FF2B5EF4-FFF2-40B4-BE49-F238E27FC236}">
                  <a16:creationId xmlns:a16="http://schemas.microsoft.com/office/drawing/2014/main" id="{8B9EA525-AAFD-8639-BC11-263C55EBA662}"/>
                </a:ext>
              </a:extLst>
            </p:cNvPr>
            <p:cNvGrpSpPr/>
            <p:nvPr/>
          </p:nvGrpSpPr>
          <p:grpSpPr>
            <a:xfrm>
              <a:off x="156646" y="151438"/>
              <a:ext cx="390271" cy="2489655"/>
              <a:chOff x="229215" y="351470"/>
              <a:chExt cx="442923" cy="2489655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B01A0F9E-5F86-6273-1990-9CBB59DF0B4C}"/>
                  </a:ext>
                </a:extLst>
              </p:cNvPr>
              <p:cNvCxnSpPr/>
              <p:nvPr/>
            </p:nvCxnSpPr>
            <p:spPr>
              <a:xfrm>
                <a:off x="662623" y="351470"/>
                <a:ext cx="0" cy="53035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8932E0CF-9619-1507-207C-75DB5B23164C}"/>
                  </a:ext>
                </a:extLst>
              </p:cNvPr>
              <p:cNvCxnSpPr/>
              <p:nvPr/>
            </p:nvCxnSpPr>
            <p:spPr>
              <a:xfrm>
                <a:off x="443538" y="877258"/>
                <a:ext cx="228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CEDD3010-E8BF-067D-9CE6-C03AFBB6E695}"/>
                  </a:ext>
                </a:extLst>
              </p:cNvPr>
              <p:cNvCxnSpPr/>
              <p:nvPr/>
            </p:nvCxnSpPr>
            <p:spPr>
              <a:xfrm>
                <a:off x="453071" y="865822"/>
                <a:ext cx="0" cy="82296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56BE9972-B40B-2124-F3EB-84759038DB62}"/>
                  </a:ext>
                </a:extLst>
              </p:cNvPr>
              <p:cNvCxnSpPr/>
              <p:nvPr/>
            </p:nvCxnSpPr>
            <p:spPr>
              <a:xfrm>
                <a:off x="229215" y="1682133"/>
                <a:ext cx="228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3CCEF6F6-B83F-2D91-8C8C-31DEC6757A83}"/>
                  </a:ext>
                </a:extLst>
              </p:cNvPr>
              <p:cNvCxnSpPr/>
              <p:nvPr/>
            </p:nvCxnSpPr>
            <p:spPr>
              <a:xfrm>
                <a:off x="238750" y="1670693"/>
                <a:ext cx="0" cy="117043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5EDC763-CDCC-39CF-4088-A085946F5EC2}"/>
                </a:ext>
              </a:extLst>
            </p:cNvPr>
            <p:cNvCxnSpPr/>
            <p:nvPr/>
          </p:nvCxnSpPr>
          <p:spPr>
            <a:xfrm>
              <a:off x="3914646" y="2634291"/>
              <a:ext cx="447163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SideCorner">
              <a:extLst>
                <a:ext uri="{FF2B5EF4-FFF2-40B4-BE49-F238E27FC236}">
                  <a16:creationId xmlns:a16="http://schemas.microsoft.com/office/drawing/2014/main" id="{AF07F6D8-D872-C86B-AF5A-43E8052BB079}"/>
                </a:ext>
              </a:extLst>
            </p:cNvPr>
            <p:cNvGrpSpPr/>
            <p:nvPr/>
          </p:nvGrpSpPr>
          <p:grpSpPr>
            <a:xfrm flipH="1">
              <a:off x="11624730" y="151438"/>
              <a:ext cx="388493" cy="2489655"/>
              <a:chOff x="-1512791" y="351470"/>
              <a:chExt cx="440906" cy="2489655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7293A1DC-BEE7-A055-9EEE-F82669F15A07}"/>
                  </a:ext>
                </a:extLst>
              </p:cNvPr>
              <p:cNvCxnSpPr/>
              <p:nvPr/>
            </p:nvCxnSpPr>
            <p:spPr>
              <a:xfrm>
                <a:off x="-1081404" y="351470"/>
                <a:ext cx="0" cy="53035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5D1EDDC3-575B-24BF-1BFC-73F7EE61BFB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-1300485" y="873289"/>
                <a:ext cx="228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7928556C-2251-3233-5FCD-6292D4D89B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290950" y="865822"/>
                <a:ext cx="0" cy="82296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9FF18AD3-3522-22C8-E743-66259DD282EE}"/>
                  </a:ext>
                </a:extLst>
              </p:cNvPr>
              <p:cNvCxnSpPr/>
              <p:nvPr/>
            </p:nvCxnSpPr>
            <p:spPr>
              <a:xfrm>
                <a:off x="-1512791" y="1681533"/>
                <a:ext cx="2283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BA7A3586-BE0B-776E-D5DE-B96BB37DBEB2}"/>
                  </a:ext>
                </a:extLst>
              </p:cNvPr>
              <p:cNvCxnSpPr/>
              <p:nvPr/>
            </p:nvCxnSpPr>
            <p:spPr>
              <a:xfrm>
                <a:off x="-1505273" y="1670693"/>
                <a:ext cx="0" cy="117043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C34FA5F-4233-CB18-706E-C575AAC38EED}"/>
                </a:ext>
              </a:extLst>
            </p:cNvPr>
            <p:cNvCxnSpPr/>
            <p:nvPr/>
          </p:nvCxnSpPr>
          <p:spPr>
            <a:xfrm>
              <a:off x="8771229" y="2634291"/>
              <a:ext cx="32461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Stair">
              <a:extLst>
                <a:ext uri="{FF2B5EF4-FFF2-40B4-BE49-F238E27FC236}">
                  <a16:creationId xmlns:a16="http://schemas.microsoft.com/office/drawing/2014/main" id="{06F3DEA7-D7AE-7FAC-4F73-AEACA128EDDE}"/>
                </a:ext>
              </a:extLst>
            </p:cNvPr>
            <p:cNvGrpSpPr/>
            <p:nvPr/>
          </p:nvGrpSpPr>
          <p:grpSpPr>
            <a:xfrm>
              <a:off x="3420875" y="615293"/>
              <a:ext cx="394793" cy="1651650"/>
              <a:chOff x="8021474" y="991321"/>
              <a:chExt cx="762628" cy="1005840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52985FC6-8C6D-A9CF-FAA7-CA60E1C3041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519563" y="1494241"/>
                <a:ext cx="100584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E0AF8F7F-3592-CFFE-ED22-44BB26C2042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75213" y="1494241"/>
                <a:ext cx="100584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17579A2A-3488-E820-18E7-D1FEFC18C9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19358" y="1388095"/>
                <a:ext cx="1537" cy="456318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D39D293D-766A-1913-229E-DB2A74493E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4" y="1814001"/>
                <a:ext cx="75895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2D3BBB3C-89E3-5797-A02A-3B8CD96910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4" y="1756851"/>
                <a:ext cx="75895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80454219-CB79-580D-8D4A-33559084BB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4" y="1702876"/>
                <a:ext cx="75895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82C9DD27-2A16-24CF-001F-82C32A8556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4" y="1648901"/>
                <a:ext cx="75895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D88EF654-DB6C-22CD-3F14-CCA63299B9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10567" y="1594926"/>
                <a:ext cx="37353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C43351A8-FA03-8C39-8044-DE6599EEE0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10567" y="1537776"/>
                <a:ext cx="37353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D942CCD9-41E7-BFDB-EB18-227A783FBA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10567" y="1483801"/>
                <a:ext cx="37353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466ED30C-48AF-86A1-4138-0E26474408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10570" y="1429826"/>
                <a:ext cx="37353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4633F30-B570-D8B0-8BB2-6DD3B5A4D836}"/>
                </a:ext>
              </a:extLst>
            </p:cNvPr>
            <p:cNvCxnSpPr/>
            <p:nvPr/>
          </p:nvCxnSpPr>
          <p:spPr>
            <a:xfrm>
              <a:off x="3317113" y="2540122"/>
              <a:ext cx="0" cy="18288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5508602-0072-73FA-56EB-480B9FEBD625}"/>
                </a:ext>
              </a:extLst>
            </p:cNvPr>
            <p:cNvCxnSpPr/>
            <p:nvPr/>
          </p:nvCxnSpPr>
          <p:spPr>
            <a:xfrm>
              <a:off x="3921391" y="2543168"/>
              <a:ext cx="0" cy="18288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9627241-C42A-C4EA-D404-E79242E96189}"/>
                </a:ext>
              </a:extLst>
            </p:cNvPr>
            <p:cNvCxnSpPr/>
            <p:nvPr/>
          </p:nvCxnSpPr>
          <p:spPr>
            <a:xfrm>
              <a:off x="8382959" y="2540628"/>
              <a:ext cx="0" cy="18288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5F4C8A5-6599-CAC3-AAC9-C56B57BA3319}"/>
                </a:ext>
              </a:extLst>
            </p:cNvPr>
            <p:cNvCxnSpPr/>
            <p:nvPr/>
          </p:nvCxnSpPr>
          <p:spPr>
            <a:xfrm>
              <a:off x="8774620" y="2546978"/>
              <a:ext cx="0" cy="18288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9C5A24C-1991-AFB9-EF40-E151CC76F98F}"/>
                </a:ext>
              </a:extLst>
            </p:cNvPr>
            <p:cNvSpPr txBox="1"/>
            <p:nvPr/>
          </p:nvSpPr>
          <p:spPr>
            <a:xfrm>
              <a:off x="3288597" y="3099776"/>
              <a:ext cx="659895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LOBBY A,B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41C00A4-6707-AF34-617B-B8A2F17E2A1A}"/>
                </a:ext>
              </a:extLst>
            </p:cNvPr>
            <p:cNvSpPr txBox="1"/>
            <p:nvPr/>
          </p:nvSpPr>
          <p:spPr>
            <a:xfrm>
              <a:off x="8311505" y="3105008"/>
              <a:ext cx="558200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LOBBY C</a:t>
              </a: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48370EE-813F-83AA-8EAC-71A316A17E77}"/>
                </a:ext>
              </a:extLst>
            </p:cNvPr>
            <p:cNvCxnSpPr/>
            <p:nvPr/>
          </p:nvCxnSpPr>
          <p:spPr>
            <a:xfrm>
              <a:off x="4564833" y="2113400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801C1B3-C383-BF26-D3B8-5C28FA066821}"/>
                </a:ext>
              </a:extLst>
            </p:cNvPr>
            <p:cNvCxnSpPr/>
            <p:nvPr/>
          </p:nvCxnSpPr>
          <p:spPr>
            <a:xfrm>
              <a:off x="5320177" y="2113400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86020FC-FE21-D9B1-CC3B-EC0EFF9BB7A5}"/>
                </a:ext>
              </a:extLst>
            </p:cNvPr>
            <p:cNvCxnSpPr/>
            <p:nvPr/>
          </p:nvCxnSpPr>
          <p:spPr>
            <a:xfrm>
              <a:off x="6086712" y="2113400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194A4055-FEA9-853D-F09C-5192D3CFE848}"/>
                </a:ext>
              </a:extLst>
            </p:cNvPr>
            <p:cNvCxnSpPr/>
            <p:nvPr/>
          </p:nvCxnSpPr>
          <p:spPr>
            <a:xfrm>
              <a:off x="6836462" y="2113400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748FD4E3-9814-2CE4-9B71-5D5C61B2A683}"/>
                </a:ext>
              </a:extLst>
            </p:cNvPr>
            <p:cNvCxnSpPr/>
            <p:nvPr/>
          </p:nvCxnSpPr>
          <p:spPr>
            <a:xfrm>
              <a:off x="4187741" y="1199000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E6BB89E-666A-AD80-34D6-68FA694A8201}"/>
                </a:ext>
              </a:extLst>
            </p:cNvPr>
            <p:cNvCxnSpPr/>
            <p:nvPr/>
          </p:nvCxnSpPr>
          <p:spPr>
            <a:xfrm>
              <a:off x="4562616" y="1199000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4A9078B-B090-CE6C-25C5-B0ACFE3F419B}"/>
                </a:ext>
              </a:extLst>
            </p:cNvPr>
            <p:cNvCxnSpPr/>
            <p:nvPr/>
          </p:nvCxnSpPr>
          <p:spPr>
            <a:xfrm>
              <a:off x="4943086" y="1199000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78F6DA7-4875-7363-4BA9-C45F0C95312D}"/>
                </a:ext>
              </a:extLst>
            </p:cNvPr>
            <p:cNvCxnSpPr/>
            <p:nvPr/>
          </p:nvCxnSpPr>
          <p:spPr>
            <a:xfrm>
              <a:off x="5317960" y="1199000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996E5AA-C51B-581C-A02B-C7EB5B6F27EC}"/>
                </a:ext>
              </a:extLst>
            </p:cNvPr>
            <p:cNvCxnSpPr/>
            <p:nvPr/>
          </p:nvCxnSpPr>
          <p:spPr>
            <a:xfrm>
              <a:off x="5698430" y="1199000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21F0FBD0-03F7-E32C-53C7-63BC9888EC3A}"/>
                </a:ext>
              </a:extLst>
            </p:cNvPr>
            <p:cNvCxnSpPr/>
            <p:nvPr/>
          </p:nvCxnSpPr>
          <p:spPr>
            <a:xfrm>
              <a:off x="6084495" y="1199000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BD74FC81-EFC9-FB0B-052F-9DC9B41246E4}"/>
                </a:ext>
              </a:extLst>
            </p:cNvPr>
            <p:cNvCxnSpPr/>
            <p:nvPr/>
          </p:nvCxnSpPr>
          <p:spPr>
            <a:xfrm>
              <a:off x="6459370" y="1199000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0499842F-F9A7-F66E-8344-E21405227969}"/>
                </a:ext>
              </a:extLst>
            </p:cNvPr>
            <p:cNvCxnSpPr/>
            <p:nvPr/>
          </p:nvCxnSpPr>
          <p:spPr>
            <a:xfrm>
              <a:off x="6839840" y="1199000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BE03722-B503-BBD4-57B4-57D490042118}"/>
                </a:ext>
              </a:extLst>
            </p:cNvPr>
            <p:cNvCxnSpPr/>
            <p:nvPr/>
          </p:nvCxnSpPr>
          <p:spPr>
            <a:xfrm>
              <a:off x="7225905" y="1199000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1" name="UpperSide">
              <a:extLst>
                <a:ext uri="{FF2B5EF4-FFF2-40B4-BE49-F238E27FC236}">
                  <a16:creationId xmlns:a16="http://schemas.microsoft.com/office/drawing/2014/main" id="{4B00D8FA-0BA4-4AF1-4267-0DD6E91EE8BD}"/>
                </a:ext>
              </a:extLst>
            </p:cNvPr>
            <p:cNvGrpSpPr/>
            <p:nvPr/>
          </p:nvGrpSpPr>
          <p:grpSpPr>
            <a:xfrm>
              <a:off x="531537" y="142709"/>
              <a:ext cx="9567698" cy="523079"/>
              <a:chOff x="654684" y="342741"/>
              <a:chExt cx="10858501" cy="523079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569E85E1-02CB-34CB-4796-C090F00AE4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4684" y="349885"/>
                <a:ext cx="136245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5">
                <a:extLst>
                  <a:ext uri="{FF2B5EF4-FFF2-40B4-BE49-F238E27FC236}">
                    <a16:creationId xmlns:a16="http://schemas.microsoft.com/office/drawing/2014/main" id="{5943C2AD-7229-1435-6011-17783EBC58A4}"/>
                  </a:ext>
                </a:extLst>
              </p:cNvPr>
              <p:cNvSpPr/>
              <p:nvPr/>
            </p:nvSpPr>
            <p:spPr>
              <a:xfrm>
                <a:off x="3761740" y="353061"/>
                <a:ext cx="772160" cy="462264"/>
              </a:xfrm>
              <a:custGeom>
                <a:avLst/>
                <a:gdLst>
                  <a:gd name="connsiteX0" fmla="*/ 0 w 914400"/>
                  <a:gd name="connsiteY0" fmla="*/ 0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0 w 914400"/>
                  <a:gd name="connsiteY4" fmla="*/ 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  <a:gd name="connsiteX3" fmla="*/ 91440 w 914400"/>
                  <a:gd name="connsiteY3" fmla="*/ 9144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  <a:gd name="connsiteX3" fmla="*/ 0 w 914400"/>
                  <a:gd name="connsiteY3" fmla="*/ 83820 h 914400"/>
                  <a:gd name="connsiteX0" fmla="*/ 914400 w 914400"/>
                  <a:gd name="connsiteY0" fmla="*/ 7620 h 922020"/>
                  <a:gd name="connsiteX1" fmla="*/ 914400 w 914400"/>
                  <a:gd name="connsiteY1" fmla="*/ 922020 h 922020"/>
                  <a:gd name="connsiteX2" fmla="*/ 0 w 914400"/>
                  <a:gd name="connsiteY2" fmla="*/ 922020 h 922020"/>
                  <a:gd name="connsiteX3" fmla="*/ 0 w 914400"/>
                  <a:gd name="connsiteY3" fmla="*/ 0 h 92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400" h="922020">
                    <a:moveTo>
                      <a:pt x="914400" y="7620"/>
                    </a:moveTo>
                    <a:lnTo>
                      <a:pt x="914400" y="922020"/>
                    </a:lnTo>
                    <a:lnTo>
                      <a:pt x="0" y="92202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A0620AAC-A03E-DDE3-0F48-2B511C06D626}"/>
                  </a:ext>
                </a:extLst>
              </p:cNvPr>
              <p:cNvSpPr/>
              <p:nvPr/>
            </p:nvSpPr>
            <p:spPr>
              <a:xfrm>
                <a:off x="9377680" y="353061"/>
                <a:ext cx="772160" cy="462264"/>
              </a:xfrm>
              <a:custGeom>
                <a:avLst/>
                <a:gdLst>
                  <a:gd name="connsiteX0" fmla="*/ 0 w 914400"/>
                  <a:gd name="connsiteY0" fmla="*/ 0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0 w 914400"/>
                  <a:gd name="connsiteY4" fmla="*/ 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  <a:gd name="connsiteX3" fmla="*/ 91440 w 914400"/>
                  <a:gd name="connsiteY3" fmla="*/ 9144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  <a:gd name="connsiteX3" fmla="*/ 0 w 914400"/>
                  <a:gd name="connsiteY3" fmla="*/ 83820 h 914400"/>
                  <a:gd name="connsiteX0" fmla="*/ 914400 w 914400"/>
                  <a:gd name="connsiteY0" fmla="*/ 7620 h 922020"/>
                  <a:gd name="connsiteX1" fmla="*/ 914400 w 914400"/>
                  <a:gd name="connsiteY1" fmla="*/ 922020 h 922020"/>
                  <a:gd name="connsiteX2" fmla="*/ 0 w 914400"/>
                  <a:gd name="connsiteY2" fmla="*/ 922020 h 922020"/>
                  <a:gd name="connsiteX3" fmla="*/ 0 w 914400"/>
                  <a:gd name="connsiteY3" fmla="*/ 0 h 92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400" h="922020">
                    <a:moveTo>
                      <a:pt x="914400" y="7620"/>
                    </a:moveTo>
                    <a:lnTo>
                      <a:pt x="914400" y="922020"/>
                    </a:lnTo>
                    <a:lnTo>
                      <a:pt x="0" y="92202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518A76FB-144C-FDDA-20B9-A1CC87360E6F}"/>
                  </a:ext>
                </a:extLst>
              </p:cNvPr>
              <p:cNvCxnSpPr/>
              <p:nvPr/>
            </p:nvCxnSpPr>
            <p:spPr>
              <a:xfrm>
                <a:off x="10141585" y="356870"/>
                <a:ext cx="1371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8FC13CC6-2B5F-33A5-8BAA-E0529A35CE67}"/>
                  </a:ext>
                </a:extLst>
              </p:cNvPr>
              <p:cNvSpPr/>
              <p:nvPr/>
            </p:nvSpPr>
            <p:spPr>
              <a:xfrm>
                <a:off x="2005977" y="349885"/>
                <a:ext cx="369080" cy="515935"/>
              </a:xfrm>
              <a:custGeom>
                <a:avLst/>
                <a:gdLst>
                  <a:gd name="connsiteX0" fmla="*/ 0 w 914400"/>
                  <a:gd name="connsiteY0" fmla="*/ 0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0 w 914400"/>
                  <a:gd name="connsiteY4" fmla="*/ 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  <a:gd name="connsiteX3" fmla="*/ 91440 w 914400"/>
                  <a:gd name="connsiteY3" fmla="*/ 9144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  <a:gd name="connsiteX3" fmla="*/ 0 w 914400"/>
                  <a:gd name="connsiteY3" fmla="*/ 83820 h 914400"/>
                  <a:gd name="connsiteX0" fmla="*/ 914400 w 914400"/>
                  <a:gd name="connsiteY0" fmla="*/ 7620 h 922020"/>
                  <a:gd name="connsiteX1" fmla="*/ 914400 w 914400"/>
                  <a:gd name="connsiteY1" fmla="*/ 922020 h 922020"/>
                  <a:gd name="connsiteX2" fmla="*/ 0 w 914400"/>
                  <a:gd name="connsiteY2" fmla="*/ 922020 h 922020"/>
                  <a:gd name="connsiteX3" fmla="*/ 0 w 914400"/>
                  <a:gd name="connsiteY3" fmla="*/ 0 h 92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400" h="922020">
                    <a:moveTo>
                      <a:pt x="914400" y="7620"/>
                    </a:moveTo>
                    <a:lnTo>
                      <a:pt x="914400" y="922020"/>
                    </a:lnTo>
                    <a:lnTo>
                      <a:pt x="0" y="92202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EEC3B91A-3603-D528-0D0E-0B51F6E0FA9D}"/>
                  </a:ext>
                </a:extLst>
              </p:cNvPr>
              <p:cNvSpPr/>
              <p:nvPr/>
            </p:nvSpPr>
            <p:spPr>
              <a:xfrm>
                <a:off x="5911227" y="342741"/>
                <a:ext cx="369080" cy="515935"/>
              </a:xfrm>
              <a:custGeom>
                <a:avLst/>
                <a:gdLst>
                  <a:gd name="connsiteX0" fmla="*/ 0 w 914400"/>
                  <a:gd name="connsiteY0" fmla="*/ 0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0 w 914400"/>
                  <a:gd name="connsiteY4" fmla="*/ 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  <a:gd name="connsiteX3" fmla="*/ 91440 w 914400"/>
                  <a:gd name="connsiteY3" fmla="*/ 9144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  <a:gd name="connsiteX3" fmla="*/ 0 w 914400"/>
                  <a:gd name="connsiteY3" fmla="*/ 83820 h 914400"/>
                  <a:gd name="connsiteX0" fmla="*/ 914400 w 914400"/>
                  <a:gd name="connsiteY0" fmla="*/ 7620 h 922020"/>
                  <a:gd name="connsiteX1" fmla="*/ 914400 w 914400"/>
                  <a:gd name="connsiteY1" fmla="*/ 922020 h 922020"/>
                  <a:gd name="connsiteX2" fmla="*/ 0 w 914400"/>
                  <a:gd name="connsiteY2" fmla="*/ 922020 h 922020"/>
                  <a:gd name="connsiteX3" fmla="*/ 0 w 914400"/>
                  <a:gd name="connsiteY3" fmla="*/ 0 h 92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400" h="922020">
                    <a:moveTo>
                      <a:pt x="914400" y="7620"/>
                    </a:moveTo>
                    <a:lnTo>
                      <a:pt x="914400" y="922020"/>
                    </a:lnTo>
                    <a:lnTo>
                      <a:pt x="0" y="92202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Rectangle 5">
                <a:extLst>
                  <a:ext uri="{FF2B5EF4-FFF2-40B4-BE49-F238E27FC236}">
                    <a16:creationId xmlns:a16="http://schemas.microsoft.com/office/drawing/2014/main" id="{91984EC7-DD82-561A-5ECD-A422E0E39404}"/>
                  </a:ext>
                </a:extLst>
              </p:cNvPr>
              <p:cNvSpPr/>
              <p:nvPr/>
            </p:nvSpPr>
            <p:spPr>
              <a:xfrm>
                <a:off x="7657586" y="345122"/>
                <a:ext cx="369080" cy="515935"/>
              </a:xfrm>
              <a:custGeom>
                <a:avLst/>
                <a:gdLst>
                  <a:gd name="connsiteX0" fmla="*/ 0 w 914400"/>
                  <a:gd name="connsiteY0" fmla="*/ 0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0 w 914400"/>
                  <a:gd name="connsiteY4" fmla="*/ 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  <a:gd name="connsiteX3" fmla="*/ 91440 w 914400"/>
                  <a:gd name="connsiteY3" fmla="*/ 9144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  <a:gd name="connsiteX3" fmla="*/ 0 w 914400"/>
                  <a:gd name="connsiteY3" fmla="*/ 83820 h 914400"/>
                  <a:gd name="connsiteX0" fmla="*/ 914400 w 914400"/>
                  <a:gd name="connsiteY0" fmla="*/ 7620 h 922020"/>
                  <a:gd name="connsiteX1" fmla="*/ 914400 w 914400"/>
                  <a:gd name="connsiteY1" fmla="*/ 922020 h 922020"/>
                  <a:gd name="connsiteX2" fmla="*/ 0 w 914400"/>
                  <a:gd name="connsiteY2" fmla="*/ 922020 h 922020"/>
                  <a:gd name="connsiteX3" fmla="*/ 0 w 914400"/>
                  <a:gd name="connsiteY3" fmla="*/ 0 h 92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400" h="922020">
                    <a:moveTo>
                      <a:pt x="914400" y="7620"/>
                    </a:moveTo>
                    <a:lnTo>
                      <a:pt x="914400" y="922020"/>
                    </a:lnTo>
                    <a:lnTo>
                      <a:pt x="0" y="92202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534076B5-CD07-4406-8D8A-B99A268D0B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66009" y="356235"/>
                <a:ext cx="13990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2B14DE88-7B82-D2A9-DB48-AD09B07351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25009" y="353060"/>
                <a:ext cx="138988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EA3221AC-9B3F-6BA9-B073-F634AEE395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71259" y="353060"/>
                <a:ext cx="138988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1CFD0D1C-419C-30A6-8887-6074C01EB9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17509" y="356235"/>
                <a:ext cx="1371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Lift">
              <a:extLst>
                <a:ext uri="{FF2B5EF4-FFF2-40B4-BE49-F238E27FC236}">
                  <a16:creationId xmlns:a16="http://schemas.microsoft.com/office/drawing/2014/main" id="{A779F988-07D5-1DDD-396B-AF1C258011EB}"/>
                </a:ext>
              </a:extLst>
            </p:cNvPr>
            <p:cNvGrpSpPr/>
            <p:nvPr/>
          </p:nvGrpSpPr>
          <p:grpSpPr>
            <a:xfrm>
              <a:off x="3317592" y="2701921"/>
              <a:ext cx="311353" cy="395394"/>
              <a:chOff x="3816612" y="2901953"/>
              <a:chExt cx="353358" cy="39539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F7B9125-5108-BA2D-9CCA-D66F0890A763}"/>
                  </a:ext>
                </a:extLst>
              </p:cNvPr>
              <p:cNvSpPr/>
              <p:nvPr/>
            </p:nvSpPr>
            <p:spPr>
              <a:xfrm>
                <a:off x="3816612" y="2901953"/>
                <a:ext cx="343106" cy="383766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ED8BDC33-A669-0361-6EC7-AB4B3EDF12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6864" y="2913581"/>
                <a:ext cx="343106" cy="383766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13BF591-358E-33DA-DF4F-6DBA98F837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25593" y="2914861"/>
                <a:ext cx="332957" cy="370858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Lift">
              <a:extLst>
                <a:ext uri="{FF2B5EF4-FFF2-40B4-BE49-F238E27FC236}">
                  <a16:creationId xmlns:a16="http://schemas.microsoft.com/office/drawing/2014/main" id="{D02634C6-9CAF-D17E-49FB-2C521EA0A769}"/>
                </a:ext>
              </a:extLst>
            </p:cNvPr>
            <p:cNvGrpSpPr/>
            <p:nvPr/>
          </p:nvGrpSpPr>
          <p:grpSpPr>
            <a:xfrm>
              <a:off x="3619729" y="2701921"/>
              <a:ext cx="311353" cy="395394"/>
              <a:chOff x="3816612" y="2901953"/>
              <a:chExt cx="353358" cy="395394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A5E69C3-7CED-18D6-D452-9A82389C7801}"/>
                  </a:ext>
                </a:extLst>
              </p:cNvPr>
              <p:cNvSpPr/>
              <p:nvPr/>
            </p:nvSpPr>
            <p:spPr>
              <a:xfrm>
                <a:off x="3816612" y="2901953"/>
                <a:ext cx="343106" cy="383766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CDF6D69C-8276-8098-6DE4-605B8BBF59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6864" y="2913581"/>
                <a:ext cx="343106" cy="383766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B5EE8D20-159D-93BC-2F47-6F2062DBBC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25593" y="2914861"/>
                <a:ext cx="332957" cy="370858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Lift">
              <a:extLst>
                <a:ext uri="{FF2B5EF4-FFF2-40B4-BE49-F238E27FC236}">
                  <a16:creationId xmlns:a16="http://schemas.microsoft.com/office/drawing/2014/main" id="{01161F87-54B5-8000-744D-B4E7D751937F}"/>
                </a:ext>
              </a:extLst>
            </p:cNvPr>
            <p:cNvGrpSpPr/>
            <p:nvPr/>
          </p:nvGrpSpPr>
          <p:grpSpPr>
            <a:xfrm>
              <a:off x="8383336" y="2718323"/>
              <a:ext cx="402850" cy="395394"/>
              <a:chOff x="3816612" y="2901953"/>
              <a:chExt cx="353358" cy="395394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485B942-AA06-1FA8-E29B-066E1A1CC069}"/>
                  </a:ext>
                </a:extLst>
              </p:cNvPr>
              <p:cNvSpPr/>
              <p:nvPr/>
            </p:nvSpPr>
            <p:spPr>
              <a:xfrm>
                <a:off x="3816612" y="2901953"/>
                <a:ext cx="343106" cy="383766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7ABCD314-BC17-EAE1-7803-3FAA588D12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6864" y="2913581"/>
                <a:ext cx="343106" cy="383766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24CE2C47-A474-B9C5-D1DD-A4F61F37D1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25593" y="2914861"/>
                <a:ext cx="332957" cy="370858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1B80E70-52A7-140D-4105-2DAA0514CC80}"/>
                </a:ext>
              </a:extLst>
            </p:cNvPr>
            <p:cNvSpPr txBox="1"/>
            <p:nvPr/>
          </p:nvSpPr>
          <p:spPr>
            <a:xfrm>
              <a:off x="3373839" y="2739474"/>
              <a:ext cx="210586" cy="307777"/>
            </a:xfrm>
            <a:prstGeom prst="rect">
              <a:avLst/>
            </a:prstGeom>
            <a:solidFill>
              <a:srgbClr val="FFFFFF"/>
            </a:solidFill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b="1" dirty="0"/>
                <a:t>B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19FEEE0-94CF-D33D-5916-376CDC100170}"/>
                </a:ext>
              </a:extLst>
            </p:cNvPr>
            <p:cNvSpPr txBox="1"/>
            <p:nvPr/>
          </p:nvSpPr>
          <p:spPr>
            <a:xfrm>
              <a:off x="3672451" y="2742688"/>
              <a:ext cx="210586" cy="307777"/>
            </a:xfrm>
            <a:prstGeom prst="rect">
              <a:avLst/>
            </a:prstGeom>
            <a:solidFill>
              <a:srgbClr val="FFFFFF"/>
            </a:solidFill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b="1" dirty="0"/>
                <a:t>A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92327F-D136-7F9F-1CCA-E25D39543903}"/>
                </a:ext>
              </a:extLst>
            </p:cNvPr>
            <p:cNvSpPr txBox="1"/>
            <p:nvPr/>
          </p:nvSpPr>
          <p:spPr>
            <a:xfrm>
              <a:off x="8477853" y="2761738"/>
              <a:ext cx="210586" cy="307777"/>
            </a:xfrm>
            <a:prstGeom prst="rect">
              <a:avLst/>
            </a:prstGeom>
            <a:solidFill>
              <a:srgbClr val="FFFFFF"/>
            </a:solidFill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b="1" dirty="0"/>
                <a:t>C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DFDDF53-D86E-440D-BFD1-D45814A2CEED}"/>
                </a:ext>
              </a:extLst>
            </p:cNvPr>
            <p:cNvCxnSpPr/>
            <p:nvPr/>
          </p:nvCxnSpPr>
          <p:spPr>
            <a:xfrm>
              <a:off x="9144337" y="1199000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A11352F-73D2-C536-9C8A-9889237940B0}"/>
                </a:ext>
              </a:extLst>
            </p:cNvPr>
            <p:cNvCxnSpPr/>
            <p:nvPr/>
          </p:nvCxnSpPr>
          <p:spPr>
            <a:xfrm>
              <a:off x="9527045" y="1199000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" name="Stair">
              <a:extLst>
                <a:ext uri="{FF2B5EF4-FFF2-40B4-BE49-F238E27FC236}">
                  <a16:creationId xmlns:a16="http://schemas.microsoft.com/office/drawing/2014/main" id="{20915AA9-90F0-91EE-3695-F353AAA167BA}"/>
                </a:ext>
              </a:extLst>
            </p:cNvPr>
            <p:cNvGrpSpPr/>
            <p:nvPr/>
          </p:nvGrpSpPr>
          <p:grpSpPr>
            <a:xfrm>
              <a:off x="8382310" y="622913"/>
              <a:ext cx="394793" cy="1651650"/>
              <a:chOff x="8021474" y="991321"/>
              <a:chExt cx="762628" cy="1005840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14E6695-A6EC-6D90-E45C-34807C3652A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519563" y="1494241"/>
                <a:ext cx="100584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7241D28D-6AFE-B228-7392-6D1243BB7BA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75213" y="1494241"/>
                <a:ext cx="100584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608DE0D0-C557-1A1B-BF90-44982D173B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19358" y="1388095"/>
                <a:ext cx="1537" cy="456318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F794E91-DA01-B683-C8B1-90AAC4B51A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4" y="1814001"/>
                <a:ext cx="75895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F6276A5E-3A44-4C1E-B701-E441006B28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4" y="1756851"/>
                <a:ext cx="75895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7CF9734E-24D1-229F-2B4E-B65A8DB1F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4" y="1702876"/>
                <a:ext cx="75895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86BB9408-A34E-4F4D-52FC-74B45A41C6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4" y="1648901"/>
                <a:ext cx="75895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E8C3632D-B8C4-7938-F553-9AF17DC189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10567" y="1594926"/>
                <a:ext cx="37353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5C6B63A-AE55-FC07-FD0A-30DE91E5CC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10567" y="1537776"/>
                <a:ext cx="37353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B6F39A3-4641-8545-E7B1-EC4C129BEA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10567" y="1483801"/>
                <a:ext cx="37353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934FB6E9-DFE8-EC5D-C451-71961D1A8E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10570" y="1429826"/>
                <a:ext cx="37353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9A55B60-3460-FBCA-02F8-09C608F40D1C}"/>
                </a:ext>
              </a:extLst>
            </p:cNvPr>
            <p:cNvCxnSpPr/>
            <p:nvPr/>
          </p:nvCxnSpPr>
          <p:spPr>
            <a:xfrm>
              <a:off x="1149236" y="1197864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EE04466-E8CA-A223-DBBC-E870AD461DD5}"/>
                </a:ext>
              </a:extLst>
            </p:cNvPr>
            <p:cNvCxnSpPr/>
            <p:nvPr/>
          </p:nvCxnSpPr>
          <p:spPr>
            <a:xfrm>
              <a:off x="1524111" y="1197864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1F8B4A3-8905-9D80-C09E-02847A3CC332}"/>
                </a:ext>
              </a:extLst>
            </p:cNvPr>
            <p:cNvCxnSpPr/>
            <p:nvPr/>
          </p:nvCxnSpPr>
          <p:spPr>
            <a:xfrm>
              <a:off x="1904581" y="1197864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4AB17DC-885B-BE58-F5B7-384AC8EC92FB}"/>
                </a:ext>
              </a:extLst>
            </p:cNvPr>
            <p:cNvCxnSpPr/>
            <p:nvPr/>
          </p:nvCxnSpPr>
          <p:spPr>
            <a:xfrm>
              <a:off x="2279455" y="1197864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C20F4B1-B77D-2FBF-8F79-474A21DCE748}"/>
                </a:ext>
              </a:extLst>
            </p:cNvPr>
            <p:cNvCxnSpPr/>
            <p:nvPr/>
          </p:nvCxnSpPr>
          <p:spPr>
            <a:xfrm>
              <a:off x="2659925" y="1197864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643C5A5-E5D9-6FC2-7614-D5EA8328A4D8}"/>
                </a:ext>
              </a:extLst>
            </p:cNvPr>
            <p:cNvCxnSpPr/>
            <p:nvPr/>
          </p:nvCxnSpPr>
          <p:spPr>
            <a:xfrm>
              <a:off x="3045990" y="1197864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42251BE9-04BA-E2EB-84F9-71A6D2E7F455}"/>
                </a:ext>
              </a:extLst>
            </p:cNvPr>
            <p:cNvCxnSpPr/>
            <p:nvPr/>
          </p:nvCxnSpPr>
          <p:spPr>
            <a:xfrm>
              <a:off x="1147319" y="2113400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225E87E-0DB7-B2EB-AE83-15F0C455B09B}"/>
                </a:ext>
              </a:extLst>
            </p:cNvPr>
            <p:cNvCxnSpPr/>
            <p:nvPr/>
          </p:nvCxnSpPr>
          <p:spPr>
            <a:xfrm>
              <a:off x="1902663" y="2113400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2375E2E-FEF2-2E8E-D96A-5FB2EFFB9F83}"/>
                </a:ext>
              </a:extLst>
            </p:cNvPr>
            <p:cNvCxnSpPr/>
            <p:nvPr/>
          </p:nvCxnSpPr>
          <p:spPr>
            <a:xfrm>
              <a:off x="2669198" y="2113400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9354C2DC-E132-29CE-0CD8-46D63928A605}"/>
                </a:ext>
              </a:extLst>
            </p:cNvPr>
            <p:cNvCxnSpPr/>
            <p:nvPr/>
          </p:nvCxnSpPr>
          <p:spPr>
            <a:xfrm flipH="1">
              <a:off x="647900" y="1515426"/>
              <a:ext cx="12085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9B831B8-32AC-60AA-D477-0200A9F6FDA2}"/>
                </a:ext>
              </a:extLst>
            </p:cNvPr>
            <p:cNvCxnSpPr/>
            <p:nvPr/>
          </p:nvCxnSpPr>
          <p:spPr>
            <a:xfrm>
              <a:off x="9527045" y="2112264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ectangle 5">
              <a:extLst>
                <a:ext uri="{FF2B5EF4-FFF2-40B4-BE49-F238E27FC236}">
                  <a16:creationId xmlns:a16="http://schemas.microsoft.com/office/drawing/2014/main" id="{B231A98F-677D-93FD-23A1-700BCD562A3A}"/>
                </a:ext>
              </a:extLst>
            </p:cNvPr>
            <p:cNvSpPr/>
            <p:nvPr/>
          </p:nvSpPr>
          <p:spPr>
            <a:xfrm>
              <a:off x="10094458" y="146678"/>
              <a:ext cx="325206" cy="515935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914400 w 914400"/>
                <a:gd name="connsiteY0" fmla="*/ 0 h 914400"/>
                <a:gd name="connsiteX1" fmla="*/ 914400 w 914400"/>
                <a:gd name="connsiteY1" fmla="*/ 914400 h 914400"/>
                <a:gd name="connsiteX2" fmla="*/ 0 w 914400"/>
                <a:gd name="connsiteY2" fmla="*/ 914400 h 914400"/>
                <a:gd name="connsiteX3" fmla="*/ 91440 w 914400"/>
                <a:gd name="connsiteY3" fmla="*/ 91440 h 914400"/>
                <a:gd name="connsiteX0" fmla="*/ 914400 w 914400"/>
                <a:gd name="connsiteY0" fmla="*/ 0 h 914400"/>
                <a:gd name="connsiteX1" fmla="*/ 914400 w 914400"/>
                <a:gd name="connsiteY1" fmla="*/ 914400 h 914400"/>
                <a:gd name="connsiteX2" fmla="*/ 0 w 914400"/>
                <a:gd name="connsiteY2" fmla="*/ 914400 h 914400"/>
                <a:gd name="connsiteX3" fmla="*/ 0 w 914400"/>
                <a:gd name="connsiteY3" fmla="*/ 83820 h 914400"/>
                <a:gd name="connsiteX0" fmla="*/ 914400 w 914400"/>
                <a:gd name="connsiteY0" fmla="*/ 7620 h 922020"/>
                <a:gd name="connsiteX1" fmla="*/ 914400 w 914400"/>
                <a:gd name="connsiteY1" fmla="*/ 922020 h 922020"/>
                <a:gd name="connsiteX2" fmla="*/ 0 w 914400"/>
                <a:gd name="connsiteY2" fmla="*/ 922020 h 922020"/>
                <a:gd name="connsiteX3" fmla="*/ 0 w 914400"/>
                <a:gd name="connsiteY3" fmla="*/ 0 h 92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922020">
                  <a:moveTo>
                    <a:pt x="914400" y="7620"/>
                  </a:moveTo>
                  <a:lnTo>
                    <a:pt x="914400" y="922020"/>
                  </a:lnTo>
                  <a:lnTo>
                    <a:pt x="0" y="92202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8080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E56AFDF-AE7E-684E-62CD-4BE761F9CA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2389" y="158584"/>
              <a:ext cx="122529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C16122D-4E19-E2C7-940C-EBF0FDB4CD5A}"/>
                </a:ext>
              </a:extLst>
            </p:cNvPr>
            <p:cNvCxnSpPr/>
            <p:nvPr/>
          </p:nvCxnSpPr>
          <p:spPr>
            <a:xfrm>
              <a:off x="9906337" y="1199000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24B1030-320D-FCCE-3839-772AD5DAC239}"/>
                </a:ext>
              </a:extLst>
            </p:cNvPr>
            <p:cNvCxnSpPr/>
            <p:nvPr/>
          </p:nvCxnSpPr>
          <p:spPr>
            <a:xfrm>
              <a:off x="10289045" y="1199000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5470659-CEA2-5173-BFF1-0FB3D96983B0}"/>
                </a:ext>
              </a:extLst>
            </p:cNvPr>
            <p:cNvCxnSpPr/>
            <p:nvPr/>
          </p:nvCxnSpPr>
          <p:spPr>
            <a:xfrm>
              <a:off x="10642937" y="1199000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E1C72D5-615B-D4EC-37C9-1846293BD532}"/>
                </a:ext>
              </a:extLst>
            </p:cNvPr>
            <p:cNvCxnSpPr/>
            <p:nvPr/>
          </p:nvCxnSpPr>
          <p:spPr>
            <a:xfrm>
              <a:off x="11051045" y="1199000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494F1BF-133D-94D5-0078-ECB6451D9267}"/>
                </a:ext>
              </a:extLst>
            </p:cNvPr>
            <p:cNvCxnSpPr/>
            <p:nvPr/>
          </p:nvCxnSpPr>
          <p:spPr>
            <a:xfrm>
              <a:off x="10282695" y="2112264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C7B91F4-F1A8-F331-BC74-F72937C71D6A}"/>
                </a:ext>
              </a:extLst>
            </p:cNvPr>
            <p:cNvCxnSpPr/>
            <p:nvPr/>
          </p:nvCxnSpPr>
          <p:spPr>
            <a:xfrm>
              <a:off x="11057395" y="2112264"/>
              <a:ext cx="0" cy="137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A73562F-9847-6852-C03E-C79B6F717252}"/>
                </a:ext>
              </a:extLst>
            </p:cNvPr>
            <p:cNvSpPr txBox="1"/>
            <p:nvPr/>
          </p:nvSpPr>
          <p:spPr>
            <a:xfrm>
              <a:off x="3300045" y="363561"/>
              <a:ext cx="621792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STAIR 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CDC3082-7522-0DAF-78F4-FA6152869FDB}"/>
                </a:ext>
              </a:extLst>
            </p:cNvPr>
            <p:cNvSpPr txBox="1"/>
            <p:nvPr/>
          </p:nvSpPr>
          <p:spPr>
            <a:xfrm>
              <a:off x="8246976" y="360607"/>
              <a:ext cx="621792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STAIR 2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CB2ED62-D273-6C37-FE30-9E1EFF0CA0D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566478" y="1210542"/>
              <a:ext cx="2121408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7467C59-B02D-2143-7BA0-3234EF9309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9182" y="505453"/>
              <a:ext cx="603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54BB88B-A8EE-ABBC-722B-161D3EBAC9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0770" y="1346828"/>
              <a:ext cx="76809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55A6E25-E7EF-5507-F8F0-68CDDF0981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9182" y="2269166"/>
              <a:ext cx="76809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9CCAD7E-493C-6673-DF73-C5035634D7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2282" y="661028"/>
              <a:ext cx="603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1371998-DE9C-6E21-886E-B3C1BFD879B8}"/>
                </a:ext>
              </a:extLst>
            </p:cNvPr>
            <p:cNvCxnSpPr/>
            <p:nvPr/>
          </p:nvCxnSpPr>
          <p:spPr>
            <a:xfrm>
              <a:off x="7168755" y="649725"/>
              <a:ext cx="0" cy="20116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5CBF963-3059-8174-ADEE-B299415B5AFE}"/>
                </a:ext>
              </a:extLst>
            </p:cNvPr>
            <p:cNvSpPr txBox="1"/>
            <p:nvPr/>
          </p:nvSpPr>
          <p:spPr>
            <a:xfrm>
              <a:off x="7624770" y="137888"/>
              <a:ext cx="588251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PUMP ROOM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0B6D1879-CAF4-52D3-D77E-DF63900E9013}"/>
                </a:ext>
              </a:extLst>
            </p:cNvPr>
            <p:cNvSpPr txBox="1"/>
            <p:nvPr/>
          </p:nvSpPr>
          <p:spPr>
            <a:xfrm>
              <a:off x="7034364" y="210854"/>
              <a:ext cx="588251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WASH AREA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D1A157C-5DBF-FE4F-6BA8-39B6431D3134}"/>
                </a:ext>
              </a:extLst>
            </p:cNvPr>
            <p:cNvSpPr txBox="1"/>
            <p:nvPr/>
          </p:nvSpPr>
          <p:spPr>
            <a:xfrm>
              <a:off x="7641690" y="1594992"/>
              <a:ext cx="743053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M. D. F. ROOM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A490D79-0BBC-C600-DBDE-38609E8B968F}"/>
                </a:ext>
              </a:extLst>
            </p:cNvPr>
            <p:cNvCxnSpPr/>
            <p:nvPr/>
          </p:nvCxnSpPr>
          <p:spPr>
            <a:xfrm>
              <a:off x="925069" y="1675250"/>
              <a:ext cx="0" cy="96012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6531620-82C8-52F8-A2A6-0BDF951D4611}"/>
                </a:ext>
              </a:extLst>
            </p:cNvPr>
            <p:cNvCxnSpPr/>
            <p:nvPr/>
          </p:nvCxnSpPr>
          <p:spPr>
            <a:xfrm flipH="1">
              <a:off x="158949" y="1667826"/>
              <a:ext cx="7772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1465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E9891B-DD80-2AA7-525F-586F13A88A4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61520" cy="32186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510C15-A42B-0E3C-4D81-ABAA5C79D220}"/>
              </a:ext>
            </a:extLst>
          </p:cNvPr>
          <p:cNvSpPr txBox="1"/>
          <p:nvPr/>
        </p:nvSpPr>
        <p:spPr>
          <a:xfrm>
            <a:off x="414203" y="5980742"/>
            <a:ext cx="5642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Block 405</a:t>
            </a:r>
            <a:br>
              <a:rPr lang="en-US" sz="2000" b="1" dirty="0"/>
            </a:br>
            <a:r>
              <a:rPr lang="en-US" sz="2000" b="1" dirty="0"/>
              <a:t>2</a:t>
            </a:r>
            <a:r>
              <a:rPr lang="en-US" sz="2000" b="1" baseline="30000" dirty="0"/>
              <a:t>nd</a:t>
            </a:r>
            <a:r>
              <a:rPr lang="en-US" sz="2000" b="1" dirty="0"/>
              <a:t>, 6</a:t>
            </a:r>
            <a:r>
              <a:rPr lang="en-US" sz="2000" b="1" baseline="30000" dirty="0"/>
              <a:t>th </a:t>
            </a:r>
            <a:r>
              <a:rPr lang="en-US" sz="2000" b="1" dirty="0"/>
              <a:t>AND 11</a:t>
            </a:r>
            <a:r>
              <a:rPr lang="en-US" sz="2000" b="1" baseline="30000" dirty="0"/>
              <a:t>th</a:t>
            </a:r>
            <a:r>
              <a:rPr lang="en-US" sz="2000" b="1" dirty="0"/>
              <a:t> STOREY FLOOR PLAN</a:t>
            </a:r>
            <a:endParaRPr lang="en-US" sz="2000" b="1" baseline="30000" dirty="0"/>
          </a:p>
        </p:txBody>
      </p:sp>
    </p:spTree>
    <p:extLst>
      <p:ext uri="{BB962C8B-B14F-4D97-AF65-F5344CB8AC3E}">
        <p14:creationId xmlns:p14="http://schemas.microsoft.com/office/powerpoint/2010/main" val="3274264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Picture 237" hidden="1">
            <a:extLst>
              <a:ext uri="{FF2B5EF4-FFF2-40B4-BE49-F238E27FC236}">
                <a16:creationId xmlns:a16="http://schemas.microsoft.com/office/drawing/2014/main" id="{FDD5177A-4B04-F67E-6DEF-8ABEE444FDE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3500"/>
            <a:ext cx="12143232" cy="3218688"/>
          </a:xfrm>
          <a:prstGeom prst="rect">
            <a:avLst/>
          </a:prstGeom>
        </p:spPr>
      </p:pic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925D3CF-8167-2C73-1B8A-4625111E5CA3}"/>
              </a:ext>
            </a:extLst>
          </p:cNvPr>
          <p:cNvSpPr/>
          <p:nvPr/>
        </p:nvSpPr>
        <p:spPr>
          <a:xfrm>
            <a:off x="24130" y="0"/>
            <a:ext cx="12192000" cy="6858000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FEACCDF-873D-2615-0D5B-744642502EA0}"/>
              </a:ext>
            </a:extLst>
          </p:cNvPr>
          <p:cNvGrpSpPr/>
          <p:nvPr/>
        </p:nvGrpSpPr>
        <p:grpSpPr>
          <a:xfrm>
            <a:off x="156646" y="142709"/>
            <a:ext cx="11860703" cy="3208520"/>
            <a:chOff x="156646" y="142709"/>
            <a:chExt cx="11860703" cy="32085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D0A7F74-F4BB-2E6F-DDCB-2462090D4A29}"/>
                </a:ext>
              </a:extLst>
            </p:cNvPr>
            <p:cNvCxnSpPr/>
            <p:nvPr/>
          </p:nvCxnSpPr>
          <p:spPr>
            <a:xfrm>
              <a:off x="157504" y="2634291"/>
              <a:ext cx="31586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SideCorner">
              <a:extLst>
                <a:ext uri="{FF2B5EF4-FFF2-40B4-BE49-F238E27FC236}">
                  <a16:creationId xmlns:a16="http://schemas.microsoft.com/office/drawing/2014/main" id="{303DC452-783E-E44C-8306-CD715E51EE3B}"/>
                </a:ext>
              </a:extLst>
            </p:cNvPr>
            <p:cNvGrpSpPr/>
            <p:nvPr/>
          </p:nvGrpSpPr>
          <p:grpSpPr>
            <a:xfrm>
              <a:off x="156646" y="151438"/>
              <a:ext cx="390305" cy="2489655"/>
              <a:chOff x="229215" y="351470"/>
              <a:chExt cx="442923" cy="2489655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95EFA9B3-B572-4E79-C606-37E56FDB18BA}"/>
                  </a:ext>
                </a:extLst>
              </p:cNvPr>
              <p:cNvCxnSpPr/>
              <p:nvPr/>
            </p:nvCxnSpPr>
            <p:spPr>
              <a:xfrm>
                <a:off x="662623" y="351470"/>
                <a:ext cx="0" cy="53035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19167F59-9CFB-A430-7D19-62740D3F852A}"/>
                  </a:ext>
                </a:extLst>
              </p:cNvPr>
              <p:cNvCxnSpPr/>
              <p:nvPr/>
            </p:nvCxnSpPr>
            <p:spPr>
              <a:xfrm>
                <a:off x="443538" y="877258"/>
                <a:ext cx="228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CD49790-3B6F-0588-8014-469E3F848855}"/>
                  </a:ext>
                </a:extLst>
              </p:cNvPr>
              <p:cNvCxnSpPr/>
              <p:nvPr/>
            </p:nvCxnSpPr>
            <p:spPr>
              <a:xfrm>
                <a:off x="453071" y="865822"/>
                <a:ext cx="0" cy="82296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765FC4AA-951A-D2DA-8612-6B284D218EDB}"/>
                  </a:ext>
                </a:extLst>
              </p:cNvPr>
              <p:cNvCxnSpPr/>
              <p:nvPr/>
            </p:nvCxnSpPr>
            <p:spPr>
              <a:xfrm>
                <a:off x="229215" y="1682133"/>
                <a:ext cx="228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E14C1E76-3EA8-F528-F009-43165DA83E80}"/>
                  </a:ext>
                </a:extLst>
              </p:cNvPr>
              <p:cNvCxnSpPr/>
              <p:nvPr/>
            </p:nvCxnSpPr>
            <p:spPr>
              <a:xfrm>
                <a:off x="238750" y="1670693"/>
                <a:ext cx="0" cy="117043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6BD355B-710B-78AA-9939-A9C997DC161D}"/>
                </a:ext>
              </a:extLst>
            </p:cNvPr>
            <p:cNvCxnSpPr/>
            <p:nvPr/>
          </p:nvCxnSpPr>
          <p:spPr>
            <a:xfrm>
              <a:off x="3914977" y="2634291"/>
              <a:ext cx="447203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Lift">
              <a:extLst>
                <a:ext uri="{FF2B5EF4-FFF2-40B4-BE49-F238E27FC236}">
                  <a16:creationId xmlns:a16="http://schemas.microsoft.com/office/drawing/2014/main" id="{6E569A96-A1A0-B1FF-FCBB-B5C815D3E796}"/>
                </a:ext>
              </a:extLst>
            </p:cNvPr>
            <p:cNvGrpSpPr/>
            <p:nvPr/>
          </p:nvGrpSpPr>
          <p:grpSpPr>
            <a:xfrm>
              <a:off x="3317870" y="2701921"/>
              <a:ext cx="311380" cy="395394"/>
              <a:chOff x="3816612" y="2901953"/>
              <a:chExt cx="353358" cy="39539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00BBB5C-36B6-FCC4-6381-F4A722CA097E}"/>
                  </a:ext>
                </a:extLst>
              </p:cNvPr>
              <p:cNvSpPr/>
              <p:nvPr/>
            </p:nvSpPr>
            <p:spPr>
              <a:xfrm>
                <a:off x="3816612" y="2901953"/>
                <a:ext cx="343106" cy="383766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9ACE348C-C1BD-3F0A-C9AF-7C2ADF59A1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6864" y="2913581"/>
                <a:ext cx="343106" cy="383766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6DD9143C-C582-36BA-08DC-D5932924C5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25593" y="2914861"/>
                <a:ext cx="332957" cy="370858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Lift">
              <a:extLst>
                <a:ext uri="{FF2B5EF4-FFF2-40B4-BE49-F238E27FC236}">
                  <a16:creationId xmlns:a16="http://schemas.microsoft.com/office/drawing/2014/main" id="{3732AB63-C716-6C90-E08F-ED594997895C}"/>
                </a:ext>
              </a:extLst>
            </p:cNvPr>
            <p:cNvGrpSpPr/>
            <p:nvPr/>
          </p:nvGrpSpPr>
          <p:grpSpPr>
            <a:xfrm>
              <a:off x="3620034" y="2701921"/>
              <a:ext cx="311380" cy="395394"/>
              <a:chOff x="3816612" y="2901953"/>
              <a:chExt cx="353358" cy="39539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DD66885-1863-48EA-762D-980CA42C5387}"/>
                  </a:ext>
                </a:extLst>
              </p:cNvPr>
              <p:cNvSpPr/>
              <p:nvPr/>
            </p:nvSpPr>
            <p:spPr>
              <a:xfrm>
                <a:off x="3816612" y="2901953"/>
                <a:ext cx="343106" cy="383766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3E708AD5-ABFF-0FD7-04F0-C5DE6541B7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6864" y="2913581"/>
                <a:ext cx="343106" cy="383766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853B5C52-A108-2A0B-BD88-38ABBB3F45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25593" y="2914861"/>
                <a:ext cx="332957" cy="370858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Lift">
              <a:extLst>
                <a:ext uri="{FF2B5EF4-FFF2-40B4-BE49-F238E27FC236}">
                  <a16:creationId xmlns:a16="http://schemas.microsoft.com/office/drawing/2014/main" id="{590FF9E5-412A-79C1-365A-F676C5CA8CDA}"/>
                </a:ext>
              </a:extLst>
            </p:cNvPr>
            <p:cNvGrpSpPr/>
            <p:nvPr/>
          </p:nvGrpSpPr>
          <p:grpSpPr>
            <a:xfrm>
              <a:off x="8384059" y="2718323"/>
              <a:ext cx="402886" cy="395394"/>
              <a:chOff x="3816612" y="2901953"/>
              <a:chExt cx="353358" cy="395394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AC1D722-A965-6526-C222-55315C37CD53}"/>
                  </a:ext>
                </a:extLst>
              </p:cNvPr>
              <p:cNvSpPr/>
              <p:nvPr/>
            </p:nvSpPr>
            <p:spPr>
              <a:xfrm>
                <a:off x="3816612" y="2901953"/>
                <a:ext cx="343106" cy="383766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64844740-48CA-4E3B-8168-5DEF1DFAA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6864" y="2913581"/>
                <a:ext cx="343106" cy="383766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6238F7A-DE89-2C61-6A2E-3DE87C5745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25593" y="2914861"/>
                <a:ext cx="332957" cy="370858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2D77E21-0E4A-1272-F7F6-31863C3743D9}"/>
                </a:ext>
              </a:extLst>
            </p:cNvPr>
            <p:cNvCxnSpPr/>
            <p:nvPr/>
          </p:nvCxnSpPr>
          <p:spPr>
            <a:xfrm>
              <a:off x="1131145" y="2194549"/>
              <a:ext cx="228839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42DCE614-C1E9-0019-4BB4-449A12EE30E7}"/>
                </a:ext>
              </a:extLst>
            </p:cNvPr>
            <p:cNvCxnSpPr/>
            <p:nvPr/>
          </p:nvCxnSpPr>
          <p:spPr>
            <a:xfrm>
              <a:off x="3808657" y="2197725"/>
              <a:ext cx="457678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3D4D816-8DAE-E4B8-C92E-76F3B689A8CD}"/>
                </a:ext>
              </a:extLst>
            </p:cNvPr>
            <p:cNvCxnSpPr/>
            <p:nvPr/>
          </p:nvCxnSpPr>
          <p:spPr>
            <a:xfrm>
              <a:off x="8763592" y="2197093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EBAE960-9CAE-4293-D914-AA4C988DD088}"/>
                </a:ext>
              </a:extLst>
            </p:cNvPr>
            <p:cNvCxnSpPr/>
            <p:nvPr/>
          </p:nvCxnSpPr>
          <p:spPr>
            <a:xfrm>
              <a:off x="1136599" y="149060"/>
              <a:ext cx="0" cy="248716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2C7A796-AAAB-5CCE-A5ED-A60C0B6AC3B4}"/>
                </a:ext>
              </a:extLst>
            </p:cNvPr>
            <p:cNvCxnSpPr>
              <a:cxnSpLocks/>
            </p:cNvCxnSpPr>
            <p:nvPr/>
          </p:nvCxnSpPr>
          <p:spPr>
            <a:xfrm>
              <a:off x="1895367" y="665788"/>
              <a:ext cx="0" cy="152962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9939F2F-D3DB-347A-1E8E-E629BEAC9A1F}"/>
                </a:ext>
              </a:extLst>
            </p:cNvPr>
            <p:cNvCxnSpPr/>
            <p:nvPr/>
          </p:nvCxnSpPr>
          <p:spPr>
            <a:xfrm>
              <a:off x="2670989" y="147440"/>
              <a:ext cx="0" cy="20482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D1A7534-4C47-9A95-BCB3-A402E0625786}"/>
                </a:ext>
              </a:extLst>
            </p:cNvPr>
            <p:cNvCxnSpPr/>
            <p:nvPr/>
          </p:nvCxnSpPr>
          <p:spPr>
            <a:xfrm>
              <a:off x="4564553" y="147440"/>
              <a:ext cx="0" cy="20482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170EBCE-98E3-4DA8-70DD-09D58DFF08D4}"/>
                </a:ext>
              </a:extLst>
            </p:cNvPr>
            <p:cNvCxnSpPr>
              <a:cxnSpLocks/>
            </p:cNvCxnSpPr>
            <p:nvPr/>
          </p:nvCxnSpPr>
          <p:spPr>
            <a:xfrm>
              <a:off x="5330036" y="658644"/>
              <a:ext cx="0" cy="15370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5BA35E-F3CD-CA11-CBF3-B761460E5FCA}"/>
                </a:ext>
              </a:extLst>
            </p:cNvPr>
            <p:cNvCxnSpPr/>
            <p:nvPr/>
          </p:nvCxnSpPr>
          <p:spPr>
            <a:xfrm>
              <a:off x="6095519" y="147440"/>
              <a:ext cx="0" cy="20482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FF1EDF1-327E-F7B6-B8E7-BC94EC568B3D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63" y="658644"/>
              <a:ext cx="0" cy="15370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FB768A6-8295-877E-D0CD-6F5648B82437}"/>
                </a:ext>
              </a:extLst>
            </p:cNvPr>
            <p:cNvCxnSpPr/>
            <p:nvPr/>
          </p:nvCxnSpPr>
          <p:spPr>
            <a:xfrm>
              <a:off x="7613056" y="147440"/>
              <a:ext cx="0" cy="20482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9877521D-FFAA-FB2B-365E-3DDF9BF11C14}"/>
                </a:ext>
              </a:extLst>
            </p:cNvPr>
            <p:cNvCxnSpPr/>
            <p:nvPr/>
          </p:nvCxnSpPr>
          <p:spPr>
            <a:xfrm>
              <a:off x="3317391" y="2540122"/>
              <a:ext cx="0" cy="18288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99EB44A-A7CC-4B9A-AADD-A718FD3E1156}"/>
                </a:ext>
              </a:extLst>
            </p:cNvPr>
            <p:cNvCxnSpPr/>
            <p:nvPr/>
          </p:nvCxnSpPr>
          <p:spPr>
            <a:xfrm>
              <a:off x="3921723" y="2543168"/>
              <a:ext cx="0" cy="18288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FC0DA73-809B-EE63-54E9-64EDB4489C50}"/>
                </a:ext>
              </a:extLst>
            </p:cNvPr>
            <p:cNvCxnSpPr/>
            <p:nvPr/>
          </p:nvCxnSpPr>
          <p:spPr>
            <a:xfrm>
              <a:off x="8383683" y="2540628"/>
              <a:ext cx="0" cy="18288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8E86A4F-13A3-D461-99C5-5BF797AAD6D1}"/>
                </a:ext>
              </a:extLst>
            </p:cNvPr>
            <p:cNvCxnSpPr/>
            <p:nvPr/>
          </p:nvCxnSpPr>
          <p:spPr>
            <a:xfrm>
              <a:off x="8775378" y="2546978"/>
              <a:ext cx="0" cy="18288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44C6A10-CB18-64E7-00AF-A38237A72085}"/>
                </a:ext>
              </a:extLst>
            </p:cNvPr>
            <p:cNvSpPr txBox="1"/>
            <p:nvPr/>
          </p:nvSpPr>
          <p:spPr>
            <a:xfrm>
              <a:off x="6065846" y="2294612"/>
              <a:ext cx="1389004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COMMON CORRIDOR</a:t>
              </a:r>
            </a:p>
          </p:txBody>
        </p:sp>
        <p:grpSp>
          <p:nvGrpSpPr>
            <p:cNvPr id="32" name="UpperSide">
              <a:extLst>
                <a:ext uri="{FF2B5EF4-FFF2-40B4-BE49-F238E27FC236}">
                  <a16:creationId xmlns:a16="http://schemas.microsoft.com/office/drawing/2014/main" id="{D8075D8B-2AB2-977A-D217-E77C5156C075}"/>
                </a:ext>
              </a:extLst>
            </p:cNvPr>
            <p:cNvGrpSpPr/>
            <p:nvPr/>
          </p:nvGrpSpPr>
          <p:grpSpPr>
            <a:xfrm>
              <a:off x="531570" y="142709"/>
              <a:ext cx="8367156" cy="523079"/>
              <a:chOff x="654684" y="342741"/>
              <a:chExt cx="9495156" cy="523079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45D7938-A1F5-B9BB-C991-4B0D383BF9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4684" y="349885"/>
                <a:ext cx="136245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109DD87C-F40E-D1FD-FAB7-9CFB61BFEC6D}"/>
                  </a:ext>
                </a:extLst>
              </p:cNvPr>
              <p:cNvSpPr/>
              <p:nvPr/>
            </p:nvSpPr>
            <p:spPr>
              <a:xfrm>
                <a:off x="3761740" y="353061"/>
                <a:ext cx="772160" cy="462264"/>
              </a:xfrm>
              <a:custGeom>
                <a:avLst/>
                <a:gdLst>
                  <a:gd name="connsiteX0" fmla="*/ 0 w 914400"/>
                  <a:gd name="connsiteY0" fmla="*/ 0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0 w 914400"/>
                  <a:gd name="connsiteY4" fmla="*/ 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  <a:gd name="connsiteX3" fmla="*/ 91440 w 914400"/>
                  <a:gd name="connsiteY3" fmla="*/ 9144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  <a:gd name="connsiteX3" fmla="*/ 0 w 914400"/>
                  <a:gd name="connsiteY3" fmla="*/ 83820 h 914400"/>
                  <a:gd name="connsiteX0" fmla="*/ 914400 w 914400"/>
                  <a:gd name="connsiteY0" fmla="*/ 7620 h 922020"/>
                  <a:gd name="connsiteX1" fmla="*/ 914400 w 914400"/>
                  <a:gd name="connsiteY1" fmla="*/ 922020 h 922020"/>
                  <a:gd name="connsiteX2" fmla="*/ 0 w 914400"/>
                  <a:gd name="connsiteY2" fmla="*/ 922020 h 922020"/>
                  <a:gd name="connsiteX3" fmla="*/ 0 w 914400"/>
                  <a:gd name="connsiteY3" fmla="*/ 0 h 92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400" h="922020">
                    <a:moveTo>
                      <a:pt x="914400" y="7620"/>
                    </a:moveTo>
                    <a:lnTo>
                      <a:pt x="914400" y="922020"/>
                    </a:lnTo>
                    <a:lnTo>
                      <a:pt x="0" y="92202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5">
                <a:extLst>
                  <a:ext uri="{FF2B5EF4-FFF2-40B4-BE49-F238E27FC236}">
                    <a16:creationId xmlns:a16="http://schemas.microsoft.com/office/drawing/2014/main" id="{40968ECE-526C-A02E-43A9-A9AC6EB5F627}"/>
                  </a:ext>
                </a:extLst>
              </p:cNvPr>
              <p:cNvSpPr/>
              <p:nvPr/>
            </p:nvSpPr>
            <p:spPr>
              <a:xfrm>
                <a:off x="9377680" y="353061"/>
                <a:ext cx="772160" cy="462264"/>
              </a:xfrm>
              <a:custGeom>
                <a:avLst/>
                <a:gdLst>
                  <a:gd name="connsiteX0" fmla="*/ 0 w 914400"/>
                  <a:gd name="connsiteY0" fmla="*/ 0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0 w 914400"/>
                  <a:gd name="connsiteY4" fmla="*/ 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  <a:gd name="connsiteX3" fmla="*/ 91440 w 914400"/>
                  <a:gd name="connsiteY3" fmla="*/ 9144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  <a:gd name="connsiteX3" fmla="*/ 0 w 914400"/>
                  <a:gd name="connsiteY3" fmla="*/ 83820 h 914400"/>
                  <a:gd name="connsiteX0" fmla="*/ 914400 w 914400"/>
                  <a:gd name="connsiteY0" fmla="*/ 7620 h 922020"/>
                  <a:gd name="connsiteX1" fmla="*/ 914400 w 914400"/>
                  <a:gd name="connsiteY1" fmla="*/ 922020 h 922020"/>
                  <a:gd name="connsiteX2" fmla="*/ 0 w 914400"/>
                  <a:gd name="connsiteY2" fmla="*/ 922020 h 922020"/>
                  <a:gd name="connsiteX3" fmla="*/ 0 w 914400"/>
                  <a:gd name="connsiteY3" fmla="*/ 0 h 92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400" h="922020">
                    <a:moveTo>
                      <a:pt x="914400" y="7620"/>
                    </a:moveTo>
                    <a:lnTo>
                      <a:pt x="914400" y="922020"/>
                    </a:lnTo>
                    <a:lnTo>
                      <a:pt x="0" y="92202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41AC21D-AC81-62EA-7518-59CDE093D741}"/>
                  </a:ext>
                </a:extLst>
              </p:cNvPr>
              <p:cNvSpPr/>
              <p:nvPr/>
            </p:nvSpPr>
            <p:spPr>
              <a:xfrm>
                <a:off x="2005977" y="349885"/>
                <a:ext cx="369080" cy="515935"/>
              </a:xfrm>
              <a:custGeom>
                <a:avLst/>
                <a:gdLst>
                  <a:gd name="connsiteX0" fmla="*/ 0 w 914400"/>
                  <a:gd name="connsiteY0" fmla="*/ 0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0 w 914400"/>
                  <a:gd name="connsiteY4" fmla="*/ 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  <a:gd name="connsiteX3" fmla="*/ 91440 w 914400"/>
                  <a:gd name="connsiteY3" fmla="*/ 9144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  <a:gd name="connsiteX3" fmla="*/ 0 w 914400"/>
                  <a:gd name="connsiteY3" fmla="*/ 83820 h 914400"/>
                  <a:gd name="connsiteX0" fmla="*/ 914400 w 914400"/>
                  <a:gd name="connsiteY0" fmla="*/ 7620 h 922020"/>
                  <a:gd name="connsiteX1" fmla="*/ 914400 w 914400"/>
                  <a:gd name="connsiteY1" fmla="*/ 922020 h 922020"/>
                  <a:gd name="connsiteX2" fmla="*/ 0 w 914400"/>
                  <a:gd name="connsiteY2" fmla="*/ 922020 h 922020"/>
                  <a:gd name="connsiteX3" fmla="*/ 0 w 914400"/>
                  <a:gd name="connsiteY3" fmla="*/ 0 h 92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400" h="922020">
                    <a:moveTo>
                      <a:pt x="914400" y="7620"/>
                    </a:moveTo>
                    <a:lnTo>
                      <a:pt x="914400" y="922020"/>
                    </a:lnTo>
                    <a:lnTo>
                      <a:pt x="0" y="92202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5">
                <a:extLst>
                  <a:ext uri="{FF2B5EF4-FFF2-40B4-BE49-F238E27FC236}">
                    <a16:creationId xmlns:a16="http://schemas.microsoft.com/office/drawing/2014/main" id="{70CAA6B7-F9FF-DF9D-C30A-0442B2EC4A97}"/>
                  </a:ext>
                </a:extLst>
              </p:cNvPr>
              <p:cNvSpPr/>
              <p:nvPr/>
            </p:nvSpPr>
            <p:spPr>
              <a:xfrm>
                <a:off x="5911227" y="342741"/>
                <a:ext cx="369080" cy="515935"/>
              </a:xfrm>
              <a:custGeom>
                <a:avLst/>
                <a:gdLst>
                  <a:gd name="connsiteX0" fmla="*/ 0 w 914400"/>
                  <a:gd name="connsiteY0" fmla="*/ 0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0 w 914400"/>
                  <a:gd name="connsiteY4" fmla="*/ 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  <a:gd name="connsiteX3" fmla="*/ 91440 w 914400"/>
                  <a:gd name="connsiteY3" fmla="*/ 9144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  <a:gd name="connsiteX3" fmla="*/ 0 w 914400"/>
                  <a:gd name="connsiteY3" fmla="*/ 83820 h 914400"/>
                  <a:gd name="connsiteX0" fmla="*/ 914400 w 914400"/>
                  <a:gd name="connsiteY0" fmla="*/ 7620 h 922020"/>
                  <a:gd name="connsiteX1" fmla="*/ 914400 w 914400"/>
                  <a:gd name="connsiteY1" fmla="*/ 922020 h 922020"/>
                  <a:gd name="connsiteX2" fmla="*/ 0 w 914400"/>
                  <a:gd name="connsiteY2" fmla="*/ 922020 h 922020"/>
                  <a:gd name="connsiteX3" fmla="*/ 0 w 914400"/>
                  <a:gd name="connsiteY3" fmla="*/ 0 h 92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400" h="922020">
                    <a:moveTo>
                      <a:pt x="914400" y="7620"/>
                    </a:moveTo>
                    <a:lnTo>
                      <a:pt x="914400" y="922020"/>
                    </a:lnTo>
                    <a:lnTo>
                      <a:pt x="0" y="92202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5">
                <a:extLst>
                  <a:ext uri="{FF2B5EF4-FFF2-40B4-BE49-F238E27FC236}">
                    <a16:creationId xmlns:a16="http://schemas.microsoft.com/office/drawing/2014/main" id="{73EA87EE-B97E-E29A-EE00-D49A25B8BA6A}"/>
                  </a:ext>
                </a:extLst>
              </p:cNvPr>
              <p:cNvSpPr/>
              <p:nvPr/>
            </p:nvSpPr>
            <p:spPr>
              <a:xfrm>
                <a:off x="7657586" y="345122"/>
                <a:ext cx="369080" cy="515935"/>
              </a:xfrm>
              <a:custGeom>
                <a:avLst/>
                <a:gdLst>
                  <a:gd name="connsiteX0" fmla="*/ 0 w 914400"/>
                  <a:gd name="connsiteY0" fmla="*/ 0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0 w 914400"/>
                  <a:gd name="connsiteY4" fmla="*/ 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  <a:gd name="connsiteX3" fmla="*/ 91440 w 914400"/>
                  <a:gd name="connsiteY3" fmla="*/ 9144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  <a:gd name="connsiteX3" fmla="*/ 0 w 914400"/>
                  <a:gd name="connsiteY3" fmla="*/ 83820 h 914400"/>
                  <a:gd name="connsiteX0" fmla="*/ 914400 w 914400"/>
                  <a:gd name="connsiteY0" fmla="*/ 7620 h 922020"/>
                  <a:gd name="connsiteX1" fmla="*/ 914400 w 914400"/>
                  <a:gd name="connsiteY1" fmla="*/ 922020 h 922020"/>
                  <a:gd name="connsiteX2" fmla="*/ 0 w 914400"/>
                  <a:gd name="connsiteY2" fmla="*/ 922020 h 922020"/>
                  <a:gd name="connsiteX3" fmla="*/ 0 w 914400"/>
                  <a:gd name="connsiteY3" fmla="*/ 0 h 92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400" h="922020">
                    <a:moveTo>
                      <a:pt x="914400" y="7620"/>
                    </a:moveTo>
                    <a:lnTo>
                      <a:pt x="914400" y="922020"/>
                    </a:lnTo>
                    <a:lnTo>
                      <a:pt x="0" y="92202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F7AC46D5-0064-8828-D636-21D1DDC928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66009" y="356235"/>
                <a:ext cx="13990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8EF33E77-01AA-E4E2-C12A-541072757D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25009" y="353060"/>
                <a:ext cx="138988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04FB5E25-395A-636D-5B13-7F1242BD6C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71259" y="353060"/>
                <a:ext cx="138988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366F6B7-363B-E247-C1E0-84E488B363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17509" y="356235"/>
                <a:ext cx="1371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66B08A9-E6A1-0298-97EE-C7289FAA993E}"/>
                </a:ext>
              </a:extLst>
            </p:cNvPr>
            <p:cNvSpPr txBox="1"/>
            <p:nvPr/>
          </p:nvSpPr>
          <p:spPr>
            <a:xfrm>
              <a:off x="3288873" y="3099776"/>
              <a:ext cx="659953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LOBBY A,B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92CA428-B497-82CB-DAB9-AB5AAA082778}"/>
                </a:ext>
              </a:extLst>
            </p:cNvPr>
            <p:cNvSpPr txBox="1"/>
            <p:nvPr/>
          </p:nvSpPr>
          <p:spPr>
            <a:xfrm>
              <a:off x="8312222" y="3105008"/>
              <a:ext cx="558249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LOBBY C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5484B44-5834-A25F-38F9-B50E61BBC901}"/>
                </a:ext>
              </a:extLst>
            </p:cNvPr>
            <p:cNvSpPr txBox="1"/>
            <p:nvPr/>
          </p:nvSpPr>
          <p:spPr>
            <a:xfrm>
              <a:off x="1411368" y="2296280"/>
              <a:ext cx="1389004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COMMON CORRIDOR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37247FA-22A1-3844-8FE3-671091429078}"/>
                </a:ext>
              </a:extLst>
            </p:cNvPr>
            <p:cNvSpPr txBox="1"/>
            <p:nvPr/>
          </p:nvSpPr>
          <p:spPr>
            <a:xfrm>
              <a:off x="1182605" y="1080128"/>
              <a:ext cx="671727" cy="46166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689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EBE2814-055B-A5A8-3E90-59F6B1E3BE34}"/>
                </a:ext>
              </a:extLst>
            </p:cNvPr>
            <p:cNvSpPr txBox="1"/>
            <p:nvPr/>
          </p:nvSpPr>
          <p:spPr>
            <a:xfrm>
              <a:off x="11164478" y="1628768"/>
              <a:ext cx="671727" cy="46166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665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B8E4620-B66B-8619-A5F5-7E2EBD767A56}"/>
                </a:ext>
              </a:extLst>
            </p:cNvPr>
            <p:cNvSpPr txBox="1"/>
            <p:nvPr/>
          </p:nvSpPr>
          <p:spPr>
            <a:xfrm>
              <a:off x="296077" y="1628768"/>
              <a:ext cx="671727" cy="46166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691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2E14491-44BD-9E61-8B12-DD9459292DF9}"/>
                </a:ext>
              </a:extLst>
            </p:cNvPr>
            <p:cNvSpPr txBox="1"/>
            <p:nvPr/>
          </p:nvSpPr>
          <p:spPr>
            <a:xfrm>
              <a:off x="8827652" y="1080128"/>
              <a:ext cx="671727" cy="46166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671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BFC3142-9BCF-835D-5F4B-8405DD769E1D}"/>
                </a:ext>
              </a:extLst>
            </p:cNvPr>
            <p:cNvSpPr txBox="1"/>
            <p:nvPr/>
          </p:nvSpPr>
          <p:spPr>
            <a:xfrm>
              <a:off x="6903808" y="1080128"/>
              <a:ext cx="671727" cy="46166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675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4A1F2AB-0C7A-04D2-D636-281F522CD6A8}"/>
                </a:ext>
              </a:extLst>
            </p:cNvPr>
            <p:cNvSpPr txBox="1"/>
            <p:nvPr/>
          </p:nvSpPr>
          <p:spPr>
            <a:xfrm>
              <a:off x="5376145" y="1080128"/>
              <a:ext cx="671727" cy="46166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679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F52A7A5-A78D-27E7-0CB9-D6CF913C67DD}"/>
                </a:ext>
              </a:extLst>
            </p:cNvPr>
            <p:cNvSpPr txBox="1"/>
            <p:nvPr/>
          </p:nvSpPr>
          <p:spPr>
            <a:xfrm>
              <a:off x="4619904" y="1080128"/>
              <a:ext cx="671727" cy="46166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681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DD58139-7EA1-11A1-DB5B-9AFDAF112425}"/>
                </a:ext>
              </a:extLst>
            </p:cNvPr>
            <p:cNvSpPr txBox="1"/>
            <p:nvPr/>
          </p:nvSpPr>
          <p:spPr>
            <a:xfrm>
              <a:off x="3845966" y="1080128"/>
              <a:ext cx="671727" cy="46166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683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B122CEF-D6F7-C034-5F4F-6D1B0A4C2930}"/>
                </a:ext>
              </a:extLst>
            </p:cNvPr>
            <p:cNvSpPr txBox="1"/>
            <p:nvPr/>
          </p:nvSpPr>
          <p:spPr>
            <a:xfrm>
              <a:off x="2694605" y="1080128"/>
              <a:ext cx="671727" cy="46166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685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0B4DA14-2FD5-D3A4-2CD6-C9EFEA554D82}"/>
                </a:ext>
              </a:extLst>
            </p:cNvPr>
            <p:cNvSpPr txBox="1"/>
            <p:nvPr/>
          </p:nvSpPr>
          <p:spPr>
            <a:xfrm>
              <a:off x="1938028" y="1080128"/>
              <a:ext cx="671727" cy="46166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687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920C072-E9C4-528E-FE07-EB16403CE896}"/>
                </a:ext>
              </a:extLst>
            </p:cNvPr>
            <p:cNvSpPr txBox="1"/>
            <p:nvPr/>
          </p:nvSpPr>
          <p:spPr>
            <a:xfrm>
              <a:off x="6148193" y="1080128"/>
              <a:ext cx="671727" cy="46166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677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311DD51-E33A-DF98-FB38-C1A08927A7C7}"/>
                </a:ext>
              </a:extLst>
            </p:cNvPr>
            <p:cNvSpPr txBox="1"/>
            <p:nvPr/>
          </p:nvSpPr>
          <p:spPr>
            <a:xfrm>
              <a:off x="7659580" y="1080128"/>
              <a:ext cx="671727" cy="46166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673</a:t>
              </a:r>
            </a:p>
          </p:txBody>
        </p:sp>
        <p:grpSp>
          <p:nvGrpSpPr>
            <p:cNvPr id="67" name="Stair">
              <a:extLst>
                <a:ext uri="{FF2B5EF4-FFF2-40B4-BE49-F238E27FC236}">
                  <a16:creationId xmlns:a16="http://schemas.microsoft.com/office/drawing/2014/main" id="{8DED3AB3-B3CC-F178-5D69-E7286D9EB6F0}"/>
                </a:ext>
              </a:extLst>
            </p:cNvPr>
            <p:cNvGrpSpPr/>
            <p:nvPr/>
          </p:nvGrpSpPr>
          <p:grpSpPr>
            <a:xfrm>
              <a:off x="3421157" y="617205"/>
              <a:ext cx="394843" cy="1651650"/>
              <a:chOff x="8021443" y="991321"/>
              <a:chExt cx="762656" cy="1005840"/>
            </a:xfrm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0CBD4341-5618-654D-BABA-06148D23DB6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519563" y="1494241"/>
                <a:ext cx="100584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6B7FCEC5-1CE9-3266-49AB-D6FDF98B57B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75213" y="1494241"/>
                <a:ext cx="100584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6CAA4344-896B-14BF-EC1B-178B7CBEAC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19358" y="1388095"/>
                <a:ext cx="1537" cy="456318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387AA85E-24B7-7172-68EE-372C0E9829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4" y="1814001"/>
                <a:ext cx="75895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CF67C433-BF58-8D05-9376-C69E02616C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4" y="1756851"/>
                <a:ext cx="75895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DC0C10B0-3D20-7FA5-9FCD-13E30A040D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4" y="1702876"/>
                <a:ext cx="75895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70AC39FC-1888-D141-2261-42FF49196C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4" y="1648901"/>
                <a:ext cx="75895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CDC9CA9C-CB1B-28EB-DB3A-2AA06D7237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2" y="1594926"/>
                <a:ext cx="762627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97AFE0F-4A2B-A9BE-4537-62F07681FB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60" y="1537776"/>
                <a:ext cx="762628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444A51BE-6936-9235-452F-66A0F60351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45" y="1483801"/>
                <a:ext cx="762628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026F8C7F-975F-ABAA-0C86-0D638D6B45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43" y="1429826"/>
                <a:ext cx="762627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Stair">
              <a:extLst>
                <a:ext uri="{FF2B5EF4-FFF2-40B4-BE49-F238E27FC236}">
                  <a16:creationId xmlns:a16="http://schemas.microsoft.com/office/drawing/2014/main" id="{D54C388D-1F93-BA56-05BA-749931A53CC8}"/>
                </a:ext>
              </a:extLst>
            </p:cNvPr>
            <p:cNvGrpSpPr/>
            <p:nvPr/>
          </p:nvGrpSpPr>
          <p:grpSpPr>
            <a:xfrm>
              <a:off x="8379451" y="609585"/>
              <a:ext cx="394843" cy="1651650"/>
              <a:chOff x="8021443" y="991321"/>
              <a:chExt cx="762656" cy="1005840"/>
            </a:xfrm>
          </p:grpSpPr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F1BA33EB-EACF-ADEC-21C5-EF6A4C3ACF9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519563" y="1494241"/>
                <a:ext cx="100584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AEDED6C7-C7A3-E653-9786-F3408CD1EF0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75213" y="1494241"/>
                <a:ext cx="100584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F3084161-5104-9733-1E40-5DC1A769C2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19358" y="1388095"/>
                <a:ext cx="1537" cy="456318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977237F1-2533-2BEE-AA0D-9D23105A9B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4" y="1814001"/>
                <a:ext cx="75895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CECFA398-5D9D-A8F5-CE4F-5929FD0C36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4" y="1756851"/>
                <a:ext cx="75895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B1ECB3C1-C12B-2438-5F62-0C2338F8D1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4" y="1702876"/>
                <a:ext cx="75895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552E5409-2FA4-F182-683A-09C008C408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4" y="1648901"/>
                <a:ext cx="75895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64506B6D-1FE9-C8A0-B906-BE136D2444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2" y="1594926"/>
                <a:ext cx="762627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78783797-D817-CD04-81E7-72DA696D3F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60" y="1537776"/>
                <a:ext cx="762628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76EA0724-D7AA-F491-FA62-E44EFC7FB0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45" y="1483801"/>
                <a:ext cx="762628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9332CE6B-1D3E-5ED5-1F13-D2885E6AEC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43" y="1429826"/>
                <a:ext cx="762627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7E638023-4F54-6320-857E-C604AC7F7425}"/>
                </a:ext>
              </a:extLst>
            </p:cNvPr>
            <p:cNvSpPr txBox="1"/>
            <p:nvPr/>
          </p:nvSpPr>
          <p:spPr>
            <a:xfrm>
              <a:off x="9564192" y="1078992"/>
              <a:ext cx="671727" cy="46166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669</a:t>
              </a: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D06AB48F-6422-9918-4991-427987B7014D}"/>
                </a:ext>
              </a:extLst>
            </p:cNvPr>
            <p:cNvSpPr txBox="1"/>
            <p:nvPr/>
          </p:nvSpPr>
          <p:spPr>
            <a:xfrm>
              <a:off x="10324654" y="1078992"/>
              <a:ext cx="671727" cy="46166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667</a:t>
              </a:r>
            </a:p>
          </p:txBody>
        </p: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3372DFAF-8A9D-24A8-9357-EF025D47A64F}"/>
                </a:ext>
              </a:extLst>
            </p:cNvPr>
            <p:cNvCxnSpPr/>
            <p:nvPr/>
          </p:nvCxnSpPr>
          <p:spPr>
            <a:xfrm flipH="1">
              <a:off x="11633117" y="151438"/>
              <a:ext cx="0" cy="5303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703D5A21-010E-2CB1-1089-0166E440A843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1624730" y="673257"/>
              <a:ext cx="2014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7E2CA102-1820-1B5E-6CA6-92940605B0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17753" y="665790"/>
              <a:ext cx="0" cy="8229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353E67C7-B2F8-3615-D63C-D7EE19DC8172}"/>
                </a:ext>
              </a:extLst>
            </p:cNvPr>
            <p:cNvCxnSpPr/>
            <p:nvPr/>
          </p:nvCxnSpPr>
          <p:spPr>
            <a:xfrm flipH="1">
              <a:off x="12006599" y="1470661"/>
              <a:ext cx="0" cy="117043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2E0332C0-36BE-8BAC-A623-8A5C96D3176F}"/>
                </a:ext>
              </a:extLst>
            </p:cNvPr>
            <p:cNvCxnSpPr/>
            <p:nvPr/>
          </p:nvCxnSpPr>
          <p:spPr>
            <a:xfrm>
              <a:off x="8771229" y="2634291"/>
              <a:ext cx="32461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Rectangle 5">
              <a:extLst>
                <a:ext uri="{FF2B5EF4-FFF2-40B4-BE49-F238E27FC236}">
                  <a16:creationId xmlns:a16="http://schemas.microsoft.com/office/drawing/2014/main" id="{F3FEE8B8-5972-D604-B764-806372122240}"/>
                </a:ext>
              </a:extLst>
            </p:cNvPr>
            <p:cNvSpPr/>
            <p:nvPr/>
          </p:nvSpPr>
          <p:spPr>
            <a:xfrm>
              <a:off x="10094458" y="146678"/>
              <a:ext cx="325206" cy="515935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914400 w 914400"/>
                <a:gd name="connsiteY0" fmla="*/ 0 h 914400"/>
                <a:gd name="connsiteX1" fmla="*/ 914400 w 914400"/>
                <a:gd name="connsiteY1" fmla="*/ 914400 h 914400"/>
                <a:gd name="connsiteX2" fmla="*/ 0 w 914400"/>
                <a:gd name="connsiteY2" fmla="*/ 914400 h 914400"/>
                <a:gd name="connsiteX3" fmla="*/ 91440 w 914400"/>
                <a:gd name="connsiteY3" fmla="*/ 91440 h 914400"/>
                <a:gd name="connsiteX0" fmla="*/ 914400 w 914400"/>
                <a:gd name="connsiteY0" fmla="*/ 0 h 914400"/>
                <a:gd name="connsiteX1" fmla="*/ 914400 w 914400"/>
                <a:gd name="connsiteY1" fmla="*/ 914400 h 914400"/>
                <a:gd name="connsiteX2" fmla="*/ 0 w 914400"/>
                <a:gd name="connsiteY2" fmla="*/ 914400 h 914400"/>
                <a:gd name="connsiteX3" fmla="*/ 0 w 914400"/>
                <a:gd name="connsiteY3" fmla="*/ 83820 h 914400"/>
                <a:gd name="connsiteX0" fmla="*/ 914400 w 914400"/>
                <a:gd name="connsiteY0" fmla="*/ 7620 h 922020"/>
                <a:gd name="connsiteX1" fmla="*/ 914400 w 914400"/>
                <a:gd name="connsiteY1" fmla="*/ 922020 h 922020"/>
                <a:gd name="connsiteX2" fmla="*/ 0 w 914400"/>
                <a:gd name="connsiteY2" fmla="*/ 922020 h 922020"/>
                <a:gd name="connsiteX3" fmla="*/ 0 w 914400"/>
                <a:gd name="connsiteY3" fmla="*/ 0 h 92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922020">
                  <a:moveTo>
                    <a:pt x="914400" y="7620"/>
                  </a:moveTo>
                  <a:lnTo>
                    <a:pt x="914400" y="922020"/>
                  </a:lnTo>
                  <a:lnTo>
                    <a:pt x="0" y="92202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8080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E1B31ED9-0E14-CF19-CE11-BBFF1302E8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2389" y="158584"/>
              <a:ext cx="122529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FD0FFD7A-DBFC-E924-E3F8-41827414E4E9}"/>
                </a:ext>
              </a:extLst>
            </p:cNvPr>
            <p:cNvCxnSpPr/>
            <p:nvPr/>
          </p:nvCxnSpPr>
          <p:spPr>
            <a:xfrm>
              <a:off x="8890684" y="156838"/>
              <a:ext cx="120855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4683B1CE-3DDD-9F07-528C-A3243A187B1C}"/>
                </a:ext>
              </a:extLst>
            </p:cNvPr>
            <p:cNvCxnSpPr/>
            <p:nvPr/>
          </p:nvCxnSpPr>
          <p:spPr>
            <a:xfrm flipH="1">
              <a:off x="11812055" y="1481501"/>
              <a:ext cx="2011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7D7AFA4F-8126-F07D-A013-D51260751FF0}"/>
                </a:ext>
              </a:extLst>
            </p:cNvPr>
            <p:cNvCxnSpPr/>
            <p:nvPr/>
          </p:nvCxnSpPr>
          <p:spPr>
            <a:xfrm>
              <a:off x="9530755" y="153790"/>
              <a:ext cx="0" cy="20482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3AE49D23-E31B-0277-458E-77F8FB658A1B}"/>
                </a:ext>
              </a:extLst>
            </p:cNvPr>
            <p:cNvCxnSpPr>
              <a:cxnSpLocks/>
            </p:cNvCxnSpPr>
            <p:nvPr/>
          </p:nvCxnSpPr>
          <p:spPr>
            <a:xfrm>
              <a:off x="10268012" y="664994"/>
              <a:ext cx="0" cy="15370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0CC27765-9EE3-9423-0261-E1E3F615F340}"/>
                </a:ext>
              </a:extLst>
            </p:cNvPr>
            <p:cNvCxnSpPr/>
            <p:nvPr/>
          </p:nvCxnSpPr>
          <p:spPr>
            <a:xfrm>
              <a:off x="11042591" y="153807"/>
              <a:ext cx="0" cy="248716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326F0B69-0411-AA1A-1AD4-4040EADFD44A}"/>
                </a:ext>
              </a:extLst>
            </p:cNvPr>
            <p:cNvSpPr txBox="1"/>
            <p:nvPr/>
          </p:nvSpPr>
          <p:spPr>
            <a:xfrm>
              <a:off x="9390290" y="2295144"/>
              <a:ext cx="1389004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COMMON CORRIDOR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1302598-B898-CDA9-7CDE-4DA5BD376B2D}"/>
                </a:ext>
              </a:extLst>
            </p:cNvPr>
            <p:cNvSpPr txBox="1"/>
            <p:nvPr/>
          </p:nvSpPr>
          <p:spPr>
            <a:xfrm>
              <a:off x="3373839" y="2739474"/>
              <a:ext cx="210586" cy="307777"/>
            </a:xfrm>
            <a:prstGeom prst="rect">
              <a:avLst/>
            </a:prstGeom>
            <a:solidFill>
              <a:srgbClr val="FFFFFF"/>
            </a:solidFill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b="1" dirty="0"/>
                <a:t>B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DE947DE-D557-07A7-2307-698B579AA136}"/>
                </a:ext>
              </a:extLst>
            </p:cNvPr>
            <p:cNvSpPr txBox="1"/>
            <p:nvPr/>
          </p:nvSpPr>
          <p:spPr>
            <a:xfrm>
              <a:off x="3672451" y="2742688"/>
              <a:ext cx="210586" cy="307777"/>
            </a:xfrm>
            <a:prstGeom prst="rect">
              <a:avLst/>
            </a:prstGeom>
            <a:solidFill>
              <a:srgbClr val="FFFFFF"/>
            </a:solidFill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b="1" dirty="0"/>
                <a:t>A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88087CC-4AC8-8ABE-6C5E-6ACC79345384}"/>
                </a:ext>
              </a:extLst>
            </p:cNvPr>
            <p:cNvSpPr txBox="1"/>
            <p:nvPr/>
          </p:nvSpPr>
          <p:spPr>
            <a:xfrm>
              <a:off x="8477853" y="2761738"/>
              <a:ext cx="210586" cy="307777"/>
            </a:xfrm>
            <a:prstGeom prst="rect">
              <a:avLst/>
            </a:prstGeom>
            <a:solidFill>
              <a:srgbClr val="FFFFFF"/>
            </a:solidFill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b="1" dirty="0"/>
                <a:t>C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985033-B043-1307-216B-E3E73459E8F5}"/>
                </a:ext>
              </a:extLst>
            </p:cNvPr>
            <p:cNvSpPr txBox="1"/>
            <p:nvPr/>
          </p:nvSpPr>
          <p:spPr>
            <a:xfrm>
              <a:off x="3300045" y="363561"/>
              <a:ext cx="621792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STAIR 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99C7E29-C153-897C-96DA-EB92B75AF7C9}"/>
                </a:ext>
              </a:extLst>
            </p:cNvPr>
            <p:cNvSpPr txBox="1"/>
            <p:nvPr/>
          </p:nvSpPr>
          <p:spPr>
            <a:xfrm>
              <a:off x="8246976" y="360607"/>
              <a:ext cx="621792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STAIR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9197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5F89F6-2380-D40F-D19D-B95FB4A454E2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2161520" cy="32186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6EBAFC-E844-366B-1FAD-016A16E6931A}"/>
              </a:ext>
            </a:extLst>
          </p:cNvPr>
          <p:cNvSpPr txBox="1"/>
          <p:nvPr/>
        </p:nvSpPr>
        <p:spPr>
          <a:xfrm>
            <a:off x="414203" y="5980742"/>
            <a:ext cx="60011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Block 405</a:t>
            </a:r>
            <a:br>
              <a:rPr lang="en-US" sz="2000" b="1" dirty="0"/>
            </a:br>
            <a:r>
              <a:rPr lang="en-US" sz="2000" b="1" dirty="0"/>
              <a:t>3</a:t>
            </a:r>
            <a:r>
              <a:rPr lang="en-US" sz="2000" b="1" baseline="30000" dirty="0"/>
              <a:t>rd</a:t>
            </a:r>
            <a:r>
              <a:rPr lang="en-US" sz="2000" b="1" dirty="0"/>
              <a:t>  TO 5</a:t>
            </a:r>
            <a:r>
              <a:rPr lang="en-US" sz="2000" b="1" baseline="30000" dirty="0"/>
              <a:t>th</a:t>
            </a:r>
            <a:r>
              <a:rPr lang="en-US" sz="2000" b="1" dirty="0"/>
              <a:t>, 7</a:t>
            </a:r>
            <a:r>
              <a:rPr lang="en-US" sz="2000" b="1" baseline="30000" dirty="0"/>
              <a:t>th</a:t>
            </a:r>
            <a:r>
              <a:rPr lang="en-US" sz="2000" b="1" dirty="0"/>
              <a:t> TO 10</a:t>
            </a:r>
            <a:r>
              <a:rPr lang="en-US" sz="2000" b="1" baseline="30000" dirty="0"/>
              <a:t>th</a:t>
            </a:r>
            <a:r>
              <a:rPr lang="en-US" sz="2000" b="1" dirty="0"/>
              <a:t> AND 12</a:t>
            </a:r>
            <a:r>
              <a:rPr lang="en-US" sz="2000" b="1" baseline="30000" dirty="0"/>
              <a:t>th</a:t>
            </a:r>
            <a:r>
              <a:rPr lang="en-US" sz="2000" b="1" dirty="0"/>
              <a:t> STOREY FLOOR PLAN</a:t>
            </a:r>
            <a:endParaRPr lang="en-US" sz="2000" b="1" baseline="30000" dirty="0"/>
          </a:p>
        </p:txBody>
      </p:sp>
    </p:spTree>
    <p:extLst>
      <p:ext uri="{BB962C8B-B14F-4D97-AF65-F5344CB8AC3E}">
        <p14:creationId xmlns:p14="http://schemas.microsoft.com/office/powerpoint/2010/main" val="182473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hidden="1">
            <a:extLst>
              <a:ext uri="{FF2B5EF4-FFF2-40B4-BE49-F238E27FC236}">
                <a16:creationId xmlns:a16="http://schemas.microsoft.com/office/drawing/2014/main" id="{A9C59C58-A563-C577-9B84-3DECCC5CCF5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2161520" cy="3218688"/>
          </a:xfrm>
          <a:prstGeom prst="rect">
            <a:avLst/>
          </a:prstGeom>
        </p:spPr>
      </p:pic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925D3CF-8167-2C73-1B8A-4625111E5CA3}"/>
              </a:ext>
            </a:extLst>
          </p:cNvPr>
          <p:cNvSpPr/>
          <p:nvPr/>
        </p:nvSpPr>
        <p:spPr>
          <a:xfrm>
            <a:off x="24130" y="0"/>
            <a:ext cx="12192000" cy="6858000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A9DD2EC-D051-203B-5BB9-FB6384467488}"/>
              </a:ext>
            </a:extLst>
          </p:cNvPr>
          <p:cNvGrpSpPr/>
          <p:nvPr/>
        </p:nvGrpSpPr>
        <p:grpSpPr>
          <a:xfrm>
            <a:off x="156646" y="142709"/>
            <a:ext cx="11860703" cy="3208520"/>
            <a:chOff x="156646" y="142709"/>
            <a:chExt cx="11860703" cy="3208520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535ED48-B361-E1CE-EECF-DD07ABFAEE43}"/>
                </a:ext>
              </a:extLst>
            </p:cNvPr>
            <p:cNvCxnSpPr/>
            <p:nvPr/>
          </p:nvCxnSpPr>
          <p:spPr>
            <a:xfrm>
              <a:off x="157504" y="2634291"/>
              <a:ext cx="31586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SideCorner">
              <a:extLst>
                <a:ext uri="{FF2B5EF4-FFF2-40B4-BE49-F238E27FC236}">
                  <a16:creationId xmlns:a16="http://schemas.microsoft.com/office/drawing/2014/main" id="{74DAAC8A-C761-7AB0-BAA8-5099CBF1183C}"/>
                </a:ext>
              </a:extLst>
            </p:cNvPr>
            <p:cNvGrpSpPr/>
            <p:nvPr/>
          </p:nvGrpSpPr>
          <p:grpSpPr>
            <a:xfrm>
              <a:off x="156646" y="151438"/>
              <a:ext cx="390305" cy="2489655"/>
              <a:chOff x="229215" y="351470"/>
              <a:chExt cx="442923" cy="2489655"/>
            </a:xfrm>
          </p:grpSpPr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305C7768-9B3D-575F-72F0-FA5A90474949}"/>
                  </a:ext>
                </a:extLst>
              </p:cNvPr>
              <p:cNvCxnSpPr/>
              <p:nvPr/>
            </p:nvCxnSpPr>
            <p:spPr>
              <a:xfrm>
                <a:off x="662623" y="351470"/>
                <a:ext cx="0" cy="53035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CB62C45A-5F12-92E0-9619-82372CA37949}"/>
                  </a:ext>
                </a:extLst>
              </p:cNvPr>
              <p:cNvCxnSpPr/>
              <p:nvPr/>
            </p:nvCxnSpPr>
            <p:spPr>
              <a:xfrm>
                <a:off x="443538" y="877258"/>
                <a:ext cx="228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512A913F-617A-6164-BC6B-E3BE5704E51E}"/>
                  </a:ext>
                </a:extLst>
              </p:cNvPr>
              <p:cNvCxnSpPr/>
              <p:nvPr/>
            </p:nvCxnSpPr>
            <p:spPr>
              <a:xfrm>
                <a:off x="453071" y="865822"/>
                <a:ext cx="0" cy="82296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A53D722F-59A7-66D5-66A5-14A48BCB3B68}"/>
                  </a:ext>
                </a:extLst>
              </p:cNvPr>
              <p:cNvCxnSpPr/>
              <p:nvPr/>
            </p:nvCxnSpPr>
            <p:spPr>
              <a:xfrm>
                <a:off x="229215" y="1682133"/>
                <a:ext cx="228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B40204CF-98A1-AFE9-28F1-3F5168AE85B9}"/>
                  </a:ext>
                </a:extLst>
              </p:cNvPr>
              <p:cNvCxnSpPr/>
              <p:nvPr/>
            </p:nvCxnSpPr>
            <p:spPr>
              <a:xfrm>
                <a:off x="238750" y="1670693"/>
                <a:ext cx="0" cy="117043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FE4BBA8-017E-3010-21AD-A29822CE8CE5}"/>
                </a:ext>
              </a:extLst>
            </p:cNvPr>
            <p:cNvCxnSpPr/>
            <p:nvPr/>
          </p:nvCxnSpPr>
          <p:spPr>
            <a:xfrm>
              <a:off x="3914977" y="2634291"/>
              <a:ext cx="447203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Lift">
              <a:extLst>
                <a:ext uri="{FF2B5EF4-FFF2-40B4-BE49-F238E27FC236}">
                  <a16:creationId xmlns:a16="http://schemas.microsoft.com/office/drawing/2014/main" id="{C1487C2F-EFDD-C4E2-9547-5537E158F35A}"/>
                </a:ext>
              </a:extLst>
            </p:cNvPr>
            <p:cNvGrpSpPr/>
            <p:nvPr/>
          </p:nvGrpSpPr>
          <p:grpSpPr>
            <a:xfrm>
              <a:off x="3317870" y="2701921"/>
              <a:ext cx="311380" cy="395394"/>
              <a:chOff x="3816612" y="2901953"/>
              <a:chExt cx="353358" cy="395394"/>
            </a:xfrm>
          </p:grpSpPr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BEC39848-4BAA-6A34-BCE7-1E82627D7B71}"/>
                  </a:ext>
                </a:extLst>
              </p:cNvPr>
              <p:cNvSpPr/>
              <p:nvPr/>
            </p:nvSpPr>
            <p:spPr>
              <a:xfrm>
                <a:off x="3816612" y="2901953"/>
                <a:ext cx="343106" cy="383766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C6373292-342A-DDE2-31D0-4069B9D651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6864" y="2913581"/>
                <a:ext cx="343106" cy="383766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6354A352-25C3-ADCF-B3E5-36A08A4C6A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25593" y="2914861"/>
                <a:ext cx="332957" cy="370858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Lift">
              <a:extLst>
                <a:ext uri="{FF2B5EF4-FFF2-40B4-BE49-F238E27FC236}">
                  <a16:creationId xmlns:a16="http://schemas.microsoft.com/office/drawing/2014/main" id="{952705CB-AE36-1BAD-2EF8-7818172C238A}"/>
                </a:ext>
              </a:extLst>
            </p:cNvPr>
            <p:cNvGrpSpPr/>
            <p:nvPr/>
          </p:nvGrpSpPr>
          <p:grpSpPr>
            <a:xfrm>
              <a:off x="3620034" y="2701921"/>
              <a:ext cx="311380" cy="395394"/>
              <a:chOff x="3816612" y="2901953"/>
              <a:chExt cx="353358" cy="395394"/>
            </a:xfrm>
          </p:grpSpPr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20C3DBC5-A8F1-E6D5-B539-7BD58AFEB30F}"/>
                  </a:ext>
                </a:extLst>
              </p:cNvPr>
              <p:cNvSpPr/>
              <p:nvPr/>
            </p:nvSpPr>
            <p:spPr>
              <a:xfrm>
                <a:off x="3816612" y="2901953"/>
                <a:ext cx="343106" cy="383766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2BDE4D55-3BEB-CE67-3831-9A44A08B7D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6864" y="2913581"/>
                <a:ext cx="343106" cy="383766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B7ABB4D2-C764-29DD-EDCC-87DF615C66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25593" y="2914861"/>
                <a:ext cx="332957" cy="370858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Lift">
              <a:extLst>
                <a:ext uri="{FF2B5EF4-FFF2-40B4-BE49-F238E27FC236}">
                  <a16:creationId xmlns:a16="http://schemas.microsoft.com/office/drawing/2014/main" id="{84C8D872-C6FA-7578-142C-0665E93D5B6B}"/>
                </a:ext>
              </a:extLst>
            </p:cNvPr>
            <p:cNvGrpSpPr/>
            <p:nvPr/>
          </p:nvGrpSpPr>
          <p:grpSpPr>
            <a:xfrm>
              <a:off x="8384059" y="2718323"/>
              <a:ext cx="402886" cy="395394"/>
              <a:chOff x="3816612" y="2901953"/>
              <a:chExt cx="353358" cy="395394"/>
            </a:xfrm>
          </p:grpSpPr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A42A01C1-FAF0-3F12-3C48-73AD7ADA9AC4}"/>
                  </a:ext>
                </a:extLst>
              </p:cNvPr>
              <p:cNvSpPr/>
              <p:nvPr/>
            </p:nvSpPr>
            <p:spPr>
              <a:xfrm>
                <a:off x="3816612" y="2901953"/>
                <a:ext cx="343106" cy="383766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17886BC9-2EAE-0469-4689-34F3E43836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6864" y="2913581"/>
                <a:ext cx="343106" cy="383766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4C2BCDA1-F2BA-DEDB-E616-B9EF55FABC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25593" y="2914861"/>
                <a:ext cx="332957" cy="370858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32F2B6A-0C8D-6FF3-8BA8-B0F84E080066}"/>
                </a:ext>
              </a:extLst>
            </p:cNvPr>
            <p:cNvCxnSpPr/>
            <p:nvPr/>
          </p:nvCxnSpPr>
          <p:spPr>
            <a:xfrm>
              <a:off x="1131145" y="2194549"/>
              <a:ext cx="228839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8DED6A8-044E-985A-746C-5555DB4E1501}"/>
                </a:ext>
              </a:extLst>
            </p:cNvPr>
            <p:cNvCxnSpPr/>
            <p:nvPr/>
          </p:nvCxnSpPr>
          <p:spPr>
            <a:xfrm>
              <a:off x="3808657" y="2197725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CFB8713-E85A-131D-2B4A-D09A59508A52}"/>
                </a:ext>
              </a:extLst>
            </p:cNvPr>
            <p:cNvCxnSpPr/>
            <p:nvPr/>
          </p:nvCxnSpPr>
          <p:spPr>
            <a:xfrm>
              <a:off x="8763592" y="2197093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85081B5D-58EF-19C1-F087-799011216A4C}"/>
                </a:ext>
              </a:extLst>
            </p:cNvPr>
            <p:cNvCxnSpPr/>
            <p:nvPr/>
          </p:nvCxnSpPr>
          <p:spPr>
            <a:xfrm>
              <a:off x="1136599" y="149060"/>
              <a:ext cx="0" cy="248716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CBE248A-6077-4D10-36CB-9D7D9DCBA311}"/>
                </a:ext>
              </a:extLst>
            </p:cNvPr>
            <p:cNvCxnSpPr>
              <a:cxnSpLocks/>
            </p:cNvCxnSpPr>
            <p:nvPr/>
          </p:nvCxnSpPr>
          <p:spPr>
            <a:xfrm>
              <a:off x="1895367" y="665788"/>
              <a:ext cx="0" cy="152962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B29AD7A-0334-10E3-18F6-CD95EF2CAD47}"/>
                </a:ext>
              </a:extLst>
            </p:cNvPr>
            <p:cNvCxnSpPr/>
            <p:nvPr/>
          </p:nvCxnSpPr>
          <p:spPr>
            <a:xfrm>
              <a:off x="2670989" y="147440"/>
              <a:ext cx="0" cy="20482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750A07FD-F337-1141-23A8-FE2D882A04A7}"/>
                </a:ext>
              </a:extLst>
            </p:cNvPr>
            <p:cNvCxnSpPr/>
            <p:nvPr/>
          </p:nvCxnSpPr>
          <p:spPr>
            <a:xfrm>
              <a:off x="4564553" y="147440"/>
              <a:ext cx="0" cy="20482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47948F2-05D6-12A1-A9CF-061B6F83985C}"/>
                </a:ext>
              </a:extLst>
            </p:cNvPr>
            <p:cNvCxnSpPr>
              <a:cxnSpLocks/>
            </p:cNvCxnSpPr>
            <p:nvPr/>
          </p:nvCxnSpPr>
          <p:spPr>
            <a:xfrm>
              <a:off x="5330036" y="658644"/>
              <a:ext cx="0" cy="15370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17A616D8-9079-CD86-3877-7D5C237E42B6}"/>
                </a:ext>
              </a:extLst>
            </p:cNvPr>
            <p:cNvCxnSpPr/>
            <p:nvPr/>
          </p:nvCxnSpPr>
          <p:spPr>
            <a:xfrm>
              <a:off x="6095519" y="147440"/>
              <a:ext cx="0" cy="248716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A77DEBC-8AF9-20F0-56AB-90E4B254E2E1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63" y="658644"/>
              <a:ext cx="0" cy="197510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D754E6B-6F30-197C-6CC0-4EFA4ABFF50A}"/>
                </a:ext>
              </a:extLst>
            </p:cNvPr>
            <p:cNvCxnSpPr/>
            <p:nvPr/>
          </p:nvCxnSpPr>
          <p:spPr>
            <a:xfrm>
              <a:off x="7613056" y="147440"/>
              <a:ext cx="0" cy="248716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23BDD16E-9115-3A77-4E48-882BB3DB67A1}"/>
                </a:ext>
              </a:extLst>
            </p:cNvPr>
            <p:cNvCxnSpPr/>
            <p:nvPr/>
          </p:nvCxnSpPr>
          <p:spPr>
            <a:xfrm>
              <a:off x="3317391" y="2540122"/>
              <a:ext cx="0" cy="18288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D5865361-F622-92EE-B5F4-229A22712486}"/>
                </a:ext>
              </a:extLst>
            </p:cNvPr>
            <p:cNvCxnSpPr/>
            <p:nvPr/>
          </p:nvCxnSpPr>
          <p:spPr>
            <a:xfrm>
              <a:off x="3921723" y="2543168"/>
              <a:ext cx="0" cy="18288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15D4DA01-0E1A-F6D8-C151-A56EB646ECB4}"/>
                </a:ext>
              </a:extLst>
            </p:cNvPr>
            <p:cNvCxnSpPr/>
            <p:nvPr/>
          </p:nvCxnSpPr>
          <p:spPr>
            <a:xfrm>
              <a:off x="8383683" y="2540628"/>
              <a:ext cx="0" cy="18288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8834822-0375-117A-2195-F04C98B6AB26}"/>
                </a:ext>
              </a:extLst>
            </p:cNvPr>
            <p:cNvCxnSpPr/>
            <p:nvPr/>
          </p:nvCxnSpPr>
          <p:spPr>
            <a:xfrm>
              <a:off x="8775378" y="2546978"/>
              <a:ext cx="0" cy="18288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548291E-950A-F257-F602-9F215DACAA84}"/>
                </a:ext>
              </a:extLst>
            </p:cNvPr>
            <p:cNvSpPr txBox="1"/>
            <p:nvPr/>
          </p:nvSpPr>
          <p:spPr>
            <a:xfrm>
              <a:off x="4496345" y="2294612"/>
              <a:ext cx="1389004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COMMON CORRIDOR</a:t>
              </a:r>
            </a:p>
          </p:txBody>
        </p:sp>
        <p:grpSp>
          <p:nvGrpSpPr>
            <p:cNvPr id="132" name="UpperSide">
              <a:extLst>
                <a:ext uri="{FF2B5EF4-FFF2-40B4-BE49-F238E27FC236}">
                  <a16:creationId xmlns:a16="http://schemas.microsoft.com/office/drawing/2014/main" id="{7E3CCBC6-D8CB-AAF7-2CD3-8AD26FEE0B05}"/>
                </a:ext>
              </a:extLst>
            </p:cNvPr>
            <p:cNvGrpSpPr/>
            <p:nvPr/>
          </p:nvGrpSpPr>
          <p:grpSpPr>
            <a:xfrm>
              <a:off x="531570" y="142709"/>
              <a:ext cx="8367156" cy="523079"/>
              <a:chOff x="654684" y="342741"/>
              <a:chExt cx="9495156" cy="523079"/>
            </a:xfrm>
          </p:grpSpPr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23C82C69-C142-8F84-5396-A56F547E97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4684" y="349885"/>
                <a:ext cx="136245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" name="Rectangle 5">
                <a:extLst>
                  <a:ext uri="{FF2B5EF4-FFF2-40B4-BE49-F238E27FC236}">
                    <a16:creationId xmlns:a16="http://schemas.microsoft.com/office/drawing/2014/main" id="{786DB465-1400-522D-0E49-DD8E084D2B33}"/>
                  </a:ext>
                </a:extLst>
              </p:cNvPr>
              <p:cNvSpPr/>
              <p:nvPr/>
            </p:nvSpPr>
            <p:spPr>
              <a:xfrm>
                <a:off x="3761740" y="353061"/>
                <a:ext cx="772160" cy="462264"/>
              </a:xfrm>
              <a:custGeom>
                <a:avLst/>
                <a:gdLst>
                  <a:gd name="connsiteX0" fmla="*/ 0 w 914400"/>
                  <a:gd name="connsiteY0" fmla="*/ 0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0 w 914400"/>
                  <a:gd name="connsiteY4" fmla="*/ 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  <a:gd name="connsiteX3" fmla="*/ 91440 w 914400"/>
                  <a:gd name="connsiteY3" fmla="*/ 9144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  <a:gd name="connsiteX3" fmla="*/ 0 w 914400"/>
                  <a:gd name="connsiteY3" fmla="*/ 83820 h 914400"/>
                  <a:gd name="connsiteX0" fmla="*/ 914400 w 914400"/>
                  <a:gd name="connsiteY0" fmla="*/ 7620 h 922020"/>
                  <a:gd name="connsiteX1" fmla="*/ 914400 w 914400"/>
                  <a:gd name="connsiteY1" fmla="*/ 922020 h 922020"/>
                  <a:gd name="connsiteX2" fmla="*/ 0 w 914400"/>
                  <a:gd name="connsiteY2" fmla="*/ 922020 h 922020"/>
                  <a:gd name="connsiteX3" fmla="*/ 0 w 914400"/>
                  <a:gd name="connsiteY3" fmla="*/ 0 h 92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400" h="922020">
                    <a:moveTo>
                      <a:pt x="914400" y="7620"/>
                    </a:moveTo>
                    <a:lnTo>
                      <a:pt x="914400" y="922020"/>
                    </a:lnTo>
                    <a:lnTo>
                      <a:pt x="0" y="92202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3" name="Rectangle 5">
                <a:extLst>
                  <a:ext uri="{FF2B5EF4-FFF2-40B4-BE49-F238E27FC236}">
                    <a16:creationId xmlns:a16="http://schemas.microsoft.com/office/drawing/2014/main" id="{6CA5867E-652C-910C-99A9-9A7C80F98469}"/>
                  </a:ext>
                </a:extLst>
              </p:cNvPr>
              <p:cNvSpPr/>
              <p:nvPr/>
            </p:nvSpPr>
            <p:spPr>
              <a:xfrm>
                <a:off x="9377680" y="353061"/>
                <a:ext cx="772160" cy="462264"/>
              </a:xfrm>
              <a:custGeom>
                <a:avLst/>
                <a:gdLst>
                  <a:gd name="connsiteX0" fmla="*/ 0 w 914400"/>
                  <a:gd name="connsiteY0" fmla="*/ 0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0 w 914400"/>
                  <a:gd name="connsiteY4" fmla="*/ 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  <a:gd name="connsiteX3" fmla="*/ 91440 w 914400"/>
                  <a:gd name="connsiteY3" fmla="*/ 9144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  <a:gd name="connsiteX3" fmla="*/ 0 w 914400"/>
                  <a:gd name="connsiteY3" fmla="*/ 83820 h 914400"/>
                  <a:gd name="connsiteX0" fmla="*/ 914400 w 914400"/>
                  <a:gd name="connsiteY0" fmla="*/ 7620 h 922020"/>
                  <a:gd name="connsiteX1" fmla="*/ 914400 w 914400"/>
                  <a:gd name="connsiteY1" fmla="*/ 922020 h 922020"/>
                  <a:gd name="connsiteX2" fmla="*/ 0 w 914400"/>
                  <a:gd name="connsiteY2" fmla="*/ 922020 h 922020"/>
                  <a:gd name="connsiteX3" fmla="*/ 0 w 914400"/>
                  <a:gd name="connsiteY3" fmla="*/ 0 h 92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400" h="922020">
                    <a:moveTo>
                      <a:pt x="914400" y="7620"/>
                    </a:moveTo>
                    <a:lnTo>
                      <a:pt x="914400" y="922020"/>
                    </a:lnTo>
                    <a:lnTo>
                      <a:pt x="0" y="92202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5">
                <a:extLst>
                  <a:ext uri="{FF2B5EF4-FFF2-40B4-BE49-F238E27FC236}">
                    <a16:creationId xmlns:a16="http://schemas.microsoft.com/office/drawing/2014/main" id="{1A039B7F-A081-7367-0C0A-976BFC1FE60E}"/>
                  </a:ext>
                </a:extLst>
              </p:cNvPr>
              <p:cNvSpPr/>
              <p:nvPr/>
            </p:nvSpPr>
            <p:spPr>
              <a:xfrm>
                <a:off x="2005977" y="349885"/>
                <a:ext cx="369080" cy="515935"/>
              </a:xfrm>
              <a:custGeom>
                <a:avLst/>
                <a:gdLst>
                  <a:gd name="connsiteX0" fmla="*/ 0 w 914400"/>
                  <a:gd name="connsiteY0" fmla="*/ 0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0 w 914400"/>
                  <a:gd name="connsiteY4" fmla="*/ 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  <a:gd name="connsiteX3" fmla="*/ 91440 w 914400"/>
                  <a:gd name="connsiteY3" fmla="*/ 9144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  <a:gd name="connsiteX3" fmla="*/ 0 w 914400"/>
                  <a:gd name="connsiteY3" fmla="*/ 83820 h 914400"/>
                  <a:gd name="connsiteX0" fmla="*/ 914400 w 914400"/>
                  <a:gd name="connsiteY0" fmla="*/ 7620 h 922020"/>
                  <a:gd name="connsiteX1" fmla="*/ 914400 w 914400"/>
                  <a:gd name="connsiteY1" fmla="*/ 922020 h 922020"/>
                  <a:gd name="connsiteX2" fmla="*/ 0 w 914400"/>
                  <a:gd name="connsiteY2" fmla="*/ 922020 h 922020"/>
                  <a:gd name="connsiteX3" fmla="*/ 0 w 914400"/>
                  <a:gd name="connsiteY3" fmla="*/ 0 h 92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400" h="922020">
                    <a:moveTo>
                      <a:pt x="914400" y="7620"/>
                    </a:moveTo>
                    <a:lnTo>
                      <a:pt x="914400" y="922020"/>
                    </a:lnTo>
                    <a:lnTo>
                      <a:pt x="0" y="92202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5" name="Rectangle 5">
                <a:extLst>
                  <a:ext uri="{FF2B5EF4-FFF2-40B4-BE49-F238E27FC236}">
                    <a16:creationId xmlns:a16="http://schemas.microsoft.com/office/drawing/2014/main" id="{BD562872-4D7D-5B02-0AFC-CC006253F994}"/>
                  </a:ext>
                </a:extLst>
              </p:cNvPr>
              <p:cNvSpPr/>
              <p:nvPr/>
            </p:nvSpPr>
            <p:spPr>
              <a:xfrm>
                <a:off x="5911227" y="342741"/>
                <a:ext cx="369080" cy="515935"/>
              </a:xfrm>
              <a:custGeom>
                <a:avLst/>
                <a:gdLst>
                  <a:gd name="connsiteX0" fmla="*/ 0 w 914400"/>
                  <a:gd name="connsiteY0" fmla="*/ 0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0 w 914400"/>
                  <a:gd name="connsiteY4" fmla="*/ 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  <a:gd name="connsiteX3" fmla="*/ 91440 w 914400"/>
                  <a:gd name="connsiteY3" fmla="*/ 9144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  <a:gd name="connsiteX3" fmla="*/ 0 w 914400"/>
                  <a:gd name="connsiteY3" fmla="*/ 83820 h 914400"/>
                  <a:gd name="connsiteX0" fmla="*/ 914400 w 914400"/>
                  <a:gd name="connsiteY0" fmla="*/ 7620 h 922020"/>
                  <a:gd name="connsiteX1" fmla="*/ 914400 w 914400"/>
                  <a:gd name="connsiteY1" fmla="*/ 922020 h 922020"/>
                  <a:gd name="connsiteX2" fmla="*/ 0 w 914400"/>
                  <a:gd name="connsiteY2" fmla="*/ 922020 h 922020"/>
                  <a:gd name="connsiteX3" fmla="*/ 0 w 914400"/>
                  <a:gd name="connsiteY3" fmla="*/ 0 h 92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400" h="922020">
                    <a:moveTo>
                      <a:pt x="914400" y="7620"/>
                    </a:moveTo>
                    <a:lnTo>
                      <a:pt x="914400" y="922020"/>
                    </a:lnTo>
                    <a:lnTo>
                      <a:pt x="0" y="92202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6" name="Rectangle 5">
                <a:extLst>
                  <a:ext uri="{FF2B5EF4-FFF2-40B4-BE49-F238E27FC236}">
                    <a16:creationId xmlns:a16="http://schemas.microsoft.com/office/drawing/2014/main" id="{7CF97B34-4A25-914F-FF05-3939C9AC450E}"/>
                  </a:ext>
                </a:extLst>
              </p:cNvPr>
              <p:cNvSpPr/>
              <p:nvPr/>
            </p:nvSpPr>
            <p:spPr>
              <a:xfrm>
                <a:off x="7657586" y="345122"/>
                <a:ext cx="369080" cy="515935"/>
              </a:xfrm>
              <a:custGeom>
                <a:avLst/>
                <a:gdLst>
                  <a:gd name="connsiteX0" fmla="*/ 0 w 914400"/>
                  <a:gd name="connsiteY0" fmla="*/ 0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0 w 914400"/>
                  <a:gd name="connsiteY4" fmla="*/ 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  <a:gd name="connsiteX3" fmla="*/ 91440 w 914400"/>
                  <a:gd name="connsiteY3" fmla="*/ 9144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  <a:gd name="connsiteX3" fmla="*/ 0 w 914400"/>
                  <a:gd name="connsiteY3" fmla="*/ 83820 h 914400"/>
                  <a:gd name="connsiteX0" fmla="*/ 914400 w 914400"/>
                  <a:gd name="connsiteY0" fmla="*/ 7620 h 922020"/>
                  <a:gd name="connsiteX1" fmla="*/ 914400 w 914400"/>
                  <a:gd name="connsiteY1" fmla="*/ 922020 h 922020"/>
                  <a:gd name="connsiteX2" fmla="*/ 0 w 914400"/>
                  <a:gd name="connsiteY2" fmla="*/ 922020 h 922020"/>
                  <a:gd name="connsiteX3" fmla="*/ 0 w 914400"/>
                  <a:gd name="connsiteY3" fmla="*/ 0 h 92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400" h="922020">
                    <a:moveTo>
                      <a:pt x="914400" y="7620"/>
                    </a:moveTo>
                    <a:lnTo>
                      <a:pt x="914400" y="922020"/>
                    </a:lnTo>
                    <a:lnTo>
                      <a:pt x="0" y="92202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59038AB8-9876-14C4-9304-E12937876B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66009" y="356235"/>
                <a:ext cx="13990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7708AB26-270B-0C56-73E1-1F17178275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25009" y="353060"/>
                <a:ext cx="138988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E51CD2D5-92D5-8256-D208-6CAEDD41A0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71259" y="353060"/>
                <a:ext cx="138988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2CB268B2-8B24-7782-82CE-A4CF8EF798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17509" y="356235"/>
                <a:ext cx="1371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4AF4FC32-EBBB-92AB-0E6D-1B71378ABFEB}"/>
                </a:ext>
              </a:extLst>
            </p:cNvPr>
            <p:cNvSpPr txBox="1"/>
            <p:nvPr/>
          </p:nvSpPr>
          <p:spPr>
            <a:xfrm>
              <a:off x="3288873" y="3099776"/>
              <a:ext cx="659953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LOBBY A,B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E220A0D5-E18A-2143-4D9F-779B55F50D9C}"/>
                </a:ext>
              </a:extLst>
            </p:cNvPr>
            <p:cNvSpPr txBox="1"/>
            <p:nvPr/>
          </p:nvSpPr>
          <p:spPr>
            <a:xfrm>
              <a:off x="8312222" y="3105008"/>
              <a:ext cx="558249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LOBBY C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650EE29B-EA1C-DBF1-B839-2DD3E913EAC7}"/>
                </a:ext>
              </a:extLst>
            </p:cNvPr>
            <p:cNvSpPr txBox="1"/>
            <p:nvPr/>
          </p:nvSpPr>
          <p:spPr>
            <a:xfrm>
              <a:off x="1411368" y="2296280"/>
              <a:ext cx="1389004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COMMON CORRIDOR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D4D4A28-E931-BE8F-FF7F-907D2BA480C4}"/>
                </a:ext>
              </a:extLst>
            </p:cNvPr>
            <p:cNvSpPr txBox="1"/>
            <p:nvPr/>
          </p:nvSpPr>
          <p:spPr>
            <a:xfrm>
              <a:off x="1182605" y="1080128"/>
              <a:ext cx="671727" cy="46166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689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A65BDABC-23E8-4F20-1E29-AC85E3848D7F}"/>
                </a:ext>
              </a:extLst>
            </p:cNvPr>
            <p:cNvSpPr txBox="1"/>
            <p:nvPr/>
          </p:nvSpPr>
          <p:spPr>
            <a:xfrm>
              <a:off x="11164478" y="1628768"/>
              <a:ext cx="671727" cy="46166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665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A4C5C232-BAD8-F259-6203-5D81AA937DED}"/>
                </a:ext>
              </a:extLst>
            </p:cNvPr>
            <p:cNvSpPr txBox="1"/>
            <p:nvPr/>
          </p:nvSpPr>
          <p:spPr>
            <a:xfrm>
              <a:off x="296077" y="1628768"/>
              <a:ext cx="671727" cy="46166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691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E27B8BAB-4813-14F7-F9FA-3266624EEF70}"/>
                </a:ext>
              </a:extLst>
            </p:cNvPr>
            <p:cNvSpPr txBox="1"/>
            <p:nvPr/>
          </p:nvSpPr>
          <p:spPr>
            <a:xfrm>
              <a:off x="8827652" y="1080128"/>
              <a:ext cx="671727" cy="46166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671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3F1C65EA-4626-51E2-00C1-E04183DC72D1}"/>
                </a:ext>
              </a:extLst>
            </p:cNvPr>
            <p:cNvSpPr txBox="1"/>
            <p:nvPr/>
          </p:nvSpPr>
          <p:spPr>
            <a:xfrm>
              <a:off x="6903808" y="1080128"/>
              <a:ext cx="671727" cy="46166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675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648021E5-57AB-AA9C-F134-289FB52426D7}"/>
                </a:ext>
              </a:extLst>
            </p:cNvPr>
            <p:cNvSpPr txBox="1"/>
            <p:nvPr/>
          </p:nvSpPr>
          <p:spPr>
            <a:xfrm>
              <a:off x="5376145" y="1080128"/>
              <a:ext cx="671727" cy="46166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679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25033321-F740-7C96-C7F2-B12C1DBB6775}"/>
                </a:ext>
              </a:extLst>
            </p:cNvPr>
            <p:cNvSpPr txBox="1"/>
            <p:nvPr/>
          </p:nvSpPr>
          <p:spPr>
            <a:xfrm>
              <a:off x="4619904" y="1080128"/>
              <a:ext cx="671727" cy="46166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681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2BF8D088-4DF9-2787-F4EC-D24429BA5BE9}"/>
                </a:ext>
              </a:extLst>
            </p:cNvPr>
            <p:cNvSpPr txBox="1"/>
            <p:nvPr/>
          </p:nvSpPr>
          <p:spPr>
            <a:xfrm>
              <a:off x="3845966" y="1080128"/>
              <a:ext cx="671727" cy="46166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683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077FDECF-F494-8A53-73AD-62B55EF813F1}"/>
                </a:ext>
              </a:extLst>
            </p:cNvPr>
            <p:cNvSpPr txBox="1"/>
            <p:nvPr/>
          </p:nvSpPr>
          <p:spPr>
            <a:xfrm>
              <a:off x="2694605" y="1080128"/>
              <a:ext cx="671727" cy="46166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685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F8D3B66-D7EC-57BC-C6D1-F827570D3B2C}"/>
                </a:ext>
              </a:extLst>
            </p:cNvPr>
            <p:cNvSpPr txBox="1"/>
            <p:nvPr/>
          </p:nvSpPr>
          <p:spPr>
            <a:xfrm>
              <a:off x="1938028" y="1080128"/>
              <a:ext cx="671727" cy="46166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687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E1877B9C-E158-95A7-C0D6-5980C67E22B8}"/>
                </a:ext>
              </a:extLst>
            </p:cNvPr>
            <p:cNvSpPr txBox="1"/>
            <p:nvPr/>
          </p:nvSpPr>
          <p:spPr>
            <a:xfrm>
              <a:off x="6148193" y="1080128"/>
              <a:ext cx="671727" cy="46166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677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36DAB1BC-8C0D-49DE-3C61-45347F53569B}"/>
                </a:ext>
              </a:extLst>
            </p:cNvPr>
            <p:cNvSpPr txBox="1"/>
            <p:nvPr/>
          </p:nvSpPr>
          <p:spPr>
            <a:xfrm>
              <a:off x="7659580" y="1080128"/>
              <a:ext cx="671727" cy="46166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673</a:t>
              </a:r>
            </a:p>
          </p:txBody>
        </p:sp>
        <p:grpSp>
          <p:nvGrpSpPr>
            <p:cNvPr id="152" name="Stair">
              <a:extLst>
                <a:ext uri="{FF2B5EF4-FFF2-40B4-BE49-F238E27FC236}">
                  <a16:creationId xmlns:a16="http://schemas.microsoft.com/office/drawing/2014/main" id="{01029410-65A8-5353-BCB0-F002E5214CF7}"/>
                </a:ext>
              </a:extLst>
            </p:cNvPr>
            <p:cNvGrpSpPr/>
            <p:nvPr/>
          </p:nvGrpSpPr>
          <p:grpSpPr>
            <a:xfrm>
              <a:off x="3421157" y="617205"/>
              <a:ext cx="394843" cy="1651650"/>
              <a:chOff x="8021443" y="991321"/>
              <a:chExt cx="762656" cy="1005840"/>
            </a:xfrm>
          </p:grpSpPr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1F53BB9B-107F-E29C-63C0-12F4533DDAF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519563" y="1494241"/>
                <a:ext cx="100584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D0DCFD0B-F761-A37F-A9C6-E257AC247AF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75213" y="1494241"/>
                <a:ext cx="100584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41948AC9-B71E-8450-2CBB-10ECCBB74E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19358" y="1388095"/>
                <a:ext cx="1537" cy="456318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F30E5F5F-9E22-B49E-7A05-431D6662B6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4" y="1814001"/>
                <a:ext cx="75895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3D5BACE2-1704-C14E-B12B-F00B5FA7AE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4" y="1756851"/>
                <a:ext cx="75895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DAA769BC-B231-53EB-CCB3-A408CE32DA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4" y="1702876"/>
                <a:ext cx="75895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6CD537D5-2E75-10CE-7D5D-491979BBB2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4" y="1648901"/>
                <a:ext cx="75895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F0B9FB27-4967-E4A6-4B1D-0614DA585C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2" y="1594926"/>
                <a:ext cx="762627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C30FD4BD-B702-6F83-8AE9-9550BFFBDA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60" y="1537776"/>
                <a:ext cx="762628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4AC2A08-352C-4AA8-40DC-75DB5F2D37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45" y="1483801"/>
                <a:ext cx="762628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B368A7D3-401E-6357-64C9-6997C0ED8E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43" y="1429826"/>
                <a:ext cx="762627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Stair">
              <a:extLst>
                <a:ext uri="{FF2B5EF4-FFF2-40B4-BE49-F238E27FC236}">
                  <a16:creationId xmlns:a16="http://schemas.microsoft.com/office/drawing/2014/main" id="{9EEAB3D6-AAE9-D399-1AED-49FF6BF94F25}"/>
                </a:ext>
              </a:extLst>
            </p:cNvPr>
            <p:cNvGrpSpPr/>
            <p:nvPr/>
          </p:nvGrpSpPr>
          <p:grpSpPr>
            <a:xfrm>
              <a:off x="8379451" y="609585"/>
              <a:ext cx="394843" cy="1651650"/>
              <a:chOff x="8021443" y="991321"/>
              <a:chExt cx="762656" cy="1005840"/>
            </a:xfrm>
          </p:grpSpPr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7A976711-FD67-F60D-55BF-D18AE23A079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519563" y="1494241"/>
                <a:ext cx="100584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82BAF466-F799-6EFB-0BA3-1397C891230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75213" y="1494241"/>
                <a:ext cx="100584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A01C30EB-0D40-E348-BF04-D457D90CC7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19358" y="1388095"/>
                <a:ext cx="1537" cy="456318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6B93A69D-D9EC-DDAF-6B9B-583016E798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4" y="1814001"/>
                <a:ext cx="75895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C5C37FFE-C960-D0C1-EB42-287126E6DC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4" y="1756851"/>
                <a:ext cx="75895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17A9CDBB-89F3-687F-C6FA-22F6015472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4" y="1702876"/>
                <a:ext cx="75895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29193E59-1707-8183-2FBC-323BA3FA61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4" y="1648901"/>
                <a:ext cx="75895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59DD5850-4DEA-7CB5-7A46-6FA50CBA01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2" y="1594926"/>
                <a:ext cx="762627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9F91CCF6-5B0B-C797-F4AA-32489FEE37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60" y="1537776"/>
                <a:ext cx="762628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0C38C03D-D928-175E-1202-B05DAE996D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45" y="1483801"/>
                <a:ext cx="762628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1AC85856-18C7-808C-47BA-B9743A1682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43" y="1429826"/>
                <a:ext cx="762627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876508A6-B06D-5655-8AD7-0658808DF846}"/>
                </a:ext>
              </a:extLst>
            </p:cNvPr>
            <p:cNvSpPr txBox="1"/>
            <p:nvPr/>
          </p:nvSpPr>
          <p:spPr>
            <a:xfrm>
              <a:off x="9564192" y="1078992"/>
              <a:ext cx="671727" cy="46166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669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747B85BB-3B62-ECB3-6D50-95A3EF922598}"/>
                </a:ext>
              </a:extLst>
            </p:cNvPr>
            <p:cNvSpPr txBox="1"/>
            <p:nvPr/>
          </p:nvSpPr>
          <p:spPr>
            <a:xfrm>
              <a:off x="10324654" y="1078992"/>
              <a:ext cx="671727" cy="46166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667</a:t>
              </a:r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636176A2-308D-D67E-5410-0F91789FF369}"/>
                </a:ext>
              </a:extLst>
            </p:cNvPr>
            <p:cNvCxnSpPr/>
            <p:nvPr/>
          </p:nvCxnSpPr>
          <p:spPr>
            <a:xfrm flipH="1">
              <a:off x="11633117" y="151438"/>
              <a:ext cx="0" cy="5303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FC0257F7-1834-773C-7C35-4ED208D0E38E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1624730" y="673257"/>
              <a:ext cx="2014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A47A605E-4C67-73ED-81C3-0E62C86438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17753" y="665790"/>
              <a:ext cx="0" cy="8229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BDCE226F-1D43-2709-04FE-4D9C7153AF7D}"/>
                </a:ext>
              </a:extLst>
            </p:cNvPr>
            <p:cNvCxnSpPr/>
            <p:nvPr/>
          </p:nvCxnSpPr>
          <p:spPr>
            <a:xfrm flipH="1">
              <a:off x="12006599" y="1470661"/>
              <a:ext cx="0" cy="117043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BE3DD7EF-D98E-9A31-49E4-BEA1641315D0}"/>
                </a:ext>
              </a:extLst>
            </p:cNvPr>
            <p:cNvCxnSpPr/>
            <p:nvPr/>
          </p:nvCxnSpPr>
          <p:spPr>
            <a:xfrm>
              <a:off x="8771229" y="2634291"/>
              <a:ext cx="32461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Rectangle 5">
              <a:extLst>
                <a:ext uri="{FF2B5EF4-FFF2-40B4-BE49-F238E27FC236}">
                  <a16:creationId xmlns:a16="http://schemas.microsoft.com/office/drawing/2014/main" id="{8A875C8E-8AF4-67BF-2233-82BB432E90C6}"/>
                </a:ext>
              </a:extLst>
            </p:cNvPr>
            <p:cNvSpPr/>
            <p:nvPr/>
          </p:nvSpPr>
          <p:spPr>
            <a:xfrm>
              <a:off x="10094458" y="146678"/>
              <a:ext cx="325206" cy="515935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914400 w 914400"/>
                <a:gd name="connsiteY0" fmla="*/ 0 h 914400"/>
                <a:gd name="connsiteX1" fmla="*/ 914400 w 914400"/>
                <a:gd name="connsiteY1" fmla="*/ 914400 h 914400"/>
                <a:gd name="connsiteX2" fmla="*/ 0 w 914400"/>
                <a:gd name="connsiteY2" fmla="*/ 914400 h 914400"/>
                <a:gd name="connsiteX3" fmla="*/ 91440 w 914400"/>
                <a:gd name="connsiteY3" fmla="*/ 91440 h 914400"/>
                <a:gd name="connsiteX0" fmla="*/ 914400 w 914400"/>
                <a:gd name="connsiteY0" fmla="*/ 0 h 914400"/>
                <a:gd name="connsiteX1" fmla="*/ 914400 w 914400"/>
                <a:gd name="connsiteY1" fmla="*/ 914400 h 914400"/>
                <a:gd name="connsiteX2" fmla="*/ 0 w 914400"/>
                <a:gd name="connsiteY2" fmla="*/ 914400 h 914400"/>
                <a:gd name="connsiteX3" fmla="*/ 0 w 914400"/>
                <a:gd name="connsiteY3" fmla="*/ 83820 h 914400"/>
                <a:gd name="connsiteX0" fmla="*/ 914400 w 914400"/>
                <a:gd name="connsiteY0" fmla="*/ 7620 h 922020"/>
                <a:gd name="connsiteX1" fmla="*/ 914400 w 914400"/>
                <a:gd name="connsiteY1" fmla="*/ 922020 h 922020"/>
                <a:gd name="connsiteX2" fmla="*/ 0 w 914400"/>
                <a:gd name="connsiteY2" fmla="*/ 922020 h 922020"/>
                <a:gd name="connsiteX3" fmla="*/ 0 w 914400"/>
                <a:gd name="connsiteY3" fmla="*/ 0 h 92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922020">
                  <a:moveTo>
                    <a:pt x="914400" y="7620"/>
                  </a:moveTo>
                  <a:lnTo>
                    <a:pt x="914400" y="922020"/>
                  </a:lnTo>
                  <a:lnTo>
                    <a:pt x="0" y="92202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8080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EF65EE08-B2DF-4A55-9E3F-41E1C5E242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2389" y="158584"/>
              <a:ext cx="122529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E38B66D2-DB6E-EF3D-C374-0952323D022E}"/>
                </a:ext>
              </a:extLst>
            </p:cNvPr>
            <p:cNvCxnSpPr/>
            <p:nvPr/>
          </p:nvCxnSpPr>
          <p:spPr>
            <a:xfrm>
              <a:off x="8890684" y="156838"/>
              <a:ext cx="120855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4D7BD63D-9BC7-3146-53EA-E7F193DBCB94}"/>
                </a:ext>
              </a:extLst>
            </p:cNvPr>
            <p:cNvCxnSpPr/>
            <p:nvPr/>
          </p:nvCxnSpPr>
          <p:spPr>
            <a:xfrm flipH="1">
              <a:off x="11812055" y="1481501"/>
              <a:ext cx="2011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C190A3E2-3B8D-832A-5201-641A9472EFEE}"/>
                </a:ext>
              </a:extLst>
            </p:cNvPr>
            <p:cNvCxnSpPr/>
            <p:nvPr/>
          </p:nvCxnSpPr>
          <p:spPr>
            <a:xfrm>
              <a:off x="9530755" y="153790"/>
              <a:ext cx="0" cy="20482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4F134DA5-36AE-BE62-CEB8-D2CBB2F369F6}"/>
                </a:ext>
              </a:extLst>
            </p:cNvPr>
            <p:cNvCxnSpPr>
              <a:cxnSpLocks/>
            </p:cNvCxnSpPr>
            <p:nvPr/>
          </p:nvCxnSpPr>
          <p:spPr>
            <a:xfrm>
              <a:off x="10268012" y="664994"/>
              <a:ext cx="0" cy="15370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0F23D9AF-051E-C3FE-861E-3DA8F3757570}"/>
                </a:ext>
              </a:extLst>
            </p:cNvPr>
            <p:cNvCxnSpPr/>
            <p:nvPr/>
          </p:nvCxnSpPr>
          <p:spPr>
            <a:xfrm>
              <a:off x="11042591" y="153807"/>
              <a:ext cx="0" cy="248716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BF345163-7D7C-9DCB-48CA-E9A70F8DA162}"/>
                </a:ext>
              </a:extLst>
            </p:cNvPr>
            <p:cNvCxnSpPr/>
            <p:nvPr/>
          </p:nvCxnSpPr>
          <p:spPr>
            <a:xfrm>
              <a:off x="7607892" y="2197735"/>
              <a:ext cx="7772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DB7DFC8C-DB6F-CF6E-D997-E9B5DFB24065}"/>
                </a:ext>
              </a:extLst>
            </p:cNvPr>
            <p:cNvSpPr txBox="1"/>
            <p:nvPr/>
          </p:nvSpPr>
          <p:spPr>
            <a:xfrm>
              <a:off x="9390290" y="2295144"/>
              <a:ext cx="1389004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COMMON CORRIDOR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A17A78C-57FA-F2E7-C66C-11FA8A1F78B7}"/>
                </a:ext>
              </a:extLst>
            </p:cNvPr>
            <p:cNvSpPr txBox="1"/>
            <p:nvPr/>
          </p:nvSpPr>
          <p:spPr>
            <a:xfrm>
              <a:off x="3373839" y="2739474"/>
              <a:ext cx="210586" cy="307777"/>
            </a:xfrm>
            <a:prstGeom prst="rect">
              <a:avLst/>
            </a:prstGeom>
            <a:solidFill>
              <a:srgbClr val="FFFFFF"/>
            </a:solidFill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b="1" dirty="0"/>
                <a:t>B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F266F85-90AD-7E5E-71D8-DC1AC85CF893}"/>
                </a:ext>
              </a:extLst>
            </p:cNvPr>
            <p:cNvSpPr txBox="1"/>
            <p:nvPr/>
          </p:nvSpPr>
          <p:spPr>
            <a:xfrm>
              <a:off x="3672451" y="2742688"/>
              <a:ext cx="210586" cy="307777"/>
            </a:xfrm>
            <a:prstGeom prst="rect">
              <a:avLst/>
            </a:prstGeom>
            <a:solidFill>
              <a:srgbClr val="FFFFFF"/>
            </a:solidFill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b="1" dirty="0"/>
                <a:t>A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FAF2FCD-B4ED-725C-EDAF-1D2EAE709126}"/>
                </a:ext>
              </a:extLst>
            </p:cNvPr>
            <p:cNvSpPr txBox="1"/>
            <p:nvPr/>
          </p:nvSpPr>
          <p:spPr>
            <a:xfrm>
              <a:off x="8477853" y="2761738"/>
              <a:ext cx="210586" cy="307777"/>
            </a:xfrm>
            <a:prstGeom prst="rect">
              <a:avLst/>
            </a:prstGeom>
            <a:solidFill>
              <a:srgbClr val="FFFFFF"/>
            </a:solidFill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b="1" dirty="0"/>
                <a:t>C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C30604B-D262-44F1-0E70-79B0719EA863}"/>
                </a:ext>
              </a:extLst>
            </p:cNvPr>
            <p:cNvSpPr txBox="1"/>
            <p:nvPr/>
          </p:nvSpPr>
          <p:spPr>
            <a:xfrm>
              <a:off x="3300045" y="363561"/>
              <a:ext cx="621792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STAIR 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B9E04A7-01D3-2934-AFC4-0450D084E14C}"/>
                </a:ext>
              </a:extLst>
            </p:cNvPr>
            <p:cNvSpPr txBox="1"/>
            <p:nvPr/>
          </p:nvSpPr>
          <p:spPr>
            <a:xfrm>
              <a:off x="8246976" y="360607"/>
              <a:ext cx="621792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/>
                <a:t>STAIR 2</a:t>
              </a:r>
              <a:endParaRPr 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35156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5459</TotalTime>
  <Words>127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Teck Ghee Arc 405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Yeasin Mahi</dc:creator>
  <cp:lastModifiedBy>Yeasin Mahi</cp:lastModifiedBy>
  <cp:revision>468</cp:revision>
  <dcterms:created xsi:type="dcterms:W3CDTF">2024-08-12T05:58:03Z</dcterms:created>
  <dcterms:modified xsi:type="dcterms:W3CDTF">2024-09-25T07:33:48Z</dcterms:modified>
</cp:coreProperties>
</file>