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5" r:id="rId4"/>
    <p:sldId id="264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80808"/>
    <a:srgbClr val="EAEAE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5" autoAdjust="0"/>
    <p:restoredTop sz="91501" autoAdjust="0"/>
  </p:normalViewPr>
  <p:slideViewPr>
    <p:cSldViewPr snapToGrid="0">
      <p:cViewPr varScale="1">
        <p:scale>
          <a:sx n="68" d="100"/>
          <a:sy n="68" d="100"/>
        </p:scale>
        <p:origin x="82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F2052-032B-48F4-9870-F6486F2A5515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F711B-C04B-4322-BBA1-9975426DC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F711B-C04B-4322-BBA1-9975426DC5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22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9B2B-0894-187D-5AE3-523015C89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0E186-F851-4BCB-7179-507EDA200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A7CB3-42CB-0F88-9F7F-C9F94E635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8D2E3-46A1-7528-E6A1-9B3E22B8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EAEF1-47FB-E0D9-05C1-C22B8398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4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BE8F9-4863-A941-E232-09143DA70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197E1-EACE-7694-209F-7A7047FFB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C27B4-DE38-20CA-D264-2906419A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006EA-0458-12CD-EF53-A8166DF15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5BE13-6299-5B26-7B61-AFB624BE8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2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3FEF28-5356-ADFF-9372-93E44985E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F0810C-B598-D459-4AFF-EBE2BBDAC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BC8F6-323A-D06A-3EA4-9D05E07AD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36DC1-647C-E315-84EF-B3DED41B6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B8D79-4D8B-60F5-9061-0F54283D7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9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5C872-869B-3916-977F-1B884D5DE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9EB48-B292-BD17-9C80-43DF6E320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C8206-A7FC-3288-D0E3-644F0C2D5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1A9F7-80F5-961E-4DAA-DE05B8154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76917-7284-EFF4-23A7-198617F80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2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E5F03-216A-B843-970A-16B933B05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C2CC6-0E09-F4B5-9B57-0627569F6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BB544-8D38-C53E-DF1E-793066436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6C043-98B6-4B91-045D-BEC880235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CA61A-1DBF-CFCC-511B-073A4F8A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5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F907-7A4C-C8A2-7DAB-79447AA5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E1B9A-F4B9-D25B-A6D5-283C80709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DA0A3-98F0-0B3B-BAC3-AB4AE55B2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D0CAD-1451-2B35-4722-36F5B9601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CBB2A-71C1-670C-FE83-7186FFDE9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C8FD3-C1EF-CF2E-4126-19769830D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29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89E89-892A-E9C4-ABD9-E39758FA7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E3729-A7A3-1E31-1580-ED3AD4B7C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2E3AA-BAE2-2E54-1458-B86B2DCE8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22D953-BF86-0966-EA17-AFC0A6AAB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4A5107-B7F0-8E35-73D0-48681E661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3E313B-ACF8-89FC-40F1-C42DA9C4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6ED434-D203-3DE8-1818-FDF6BEEA1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0317C2-C19B-FD76-D5A7-A32D608D8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3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A8EE9-41E2-406C-92F1-556F030A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86FB0B-E419-B2E6-73AF-535D8C4A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D5F86F-7CA7-DDC5-83CF-ACA17FC9E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C331B-E670-72A6-B93D-2919BD388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5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AB84EE-3EB0-7531-307C-CD8437FD1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309C8F-E8F6-E109-D366-02CF7DBA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5316F-6842-D941-6AD9-2FFCDA5CB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2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E241-E11B-EAB9-DEC4-7C1B64C2E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63553-CC60-0FD1-EAA5-5186AADC0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CF7F0-D6D5-00BB-4A78-D90AFCBDC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105B9-8166-E5F3-076D-EED826FF0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F34EB-AF1E-28B5-5803-4B792244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08220-37C8-2525-9EB0-7BBEC11C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6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95A3-78FE-8E53-CA1D-92B965DF6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68C5EA-FB85-90E9-6983-6BE79C6AD7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5BC25-6FA7-46A3-0A82-9A6FD3C79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96FAE-2637-F01B-3956-88BB9F07A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0CC25-7197-3CE2-CF0A-FF8A9E1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44D7A-668E-FA9D-83EE-24924728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3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6746C-C72B-BCE0-ACAA-207769A06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E4E64-D6B0-7910-6D52-E7F103458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F81F5-4AC3-960C-9F54-45A34147E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B61BF-10C7-4B1C-C19A-6EAD1D938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7D001-B1EA-68C4-3D38-606DCEC60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1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E54EE-094D-C4D9-0F59-064BF15418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Teck Ghee Arc 406 </a:t>
            </a:r>
          </a:p>
        </p:txBody>
      </p:sp>
    </p:spTree>
    <p:extLst>
      <p:ext uri="{BB962C8B-B14F-4D97-AF65-F5344CB8AC3E}">
        <p14:creationId xmlns:p14="http://schemas.microsoft.com/office/powerpoint/2010/main" val="4116151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995CA0-5262-B032-6F28-6BD0DD4263D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460" y="5908"/>
            <a:ext cx="12092940" cy="34276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028D63-D083-0F17-2557-19BD326AFD7B}"/>
              </a:ext>
            </a:extLst>
          </p:cNvPr>
          <p:cNvSpPr txBox="1"/>
          <p:nvPr/>
        </p:nvSpPr>
        <p:spPr>
          <a:xfrm>
            <a:off x="414204" y="5980742"/>
            <a:ext cx="4059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Block 406</a:t>
            </a:r>
            <a:br>
              <a:rPr lang="en-US" sz="2000" b="1" dirty="0"/>
            </a:br>
            <a:r>
              <a:rPr lang="en-US" sz="2000" b="1" dirty="0"/>
              <a:t>1</a:t>
            </a:r>
            <a:r>
              <a:rPr lang="en-US" sz="2000" b="1" baseline="30000" dirty="0"/>
              <a:t>st</a:t>
            </a:r>
            <a:r>
              <a:rPr lang="en-US" sz="2000" b="1" dirty="0"/>
              <a:t> STOREY FLOOR PLAN</a:t>
            </a:r>
            <a:endParaRPr lang="en-US" sz="2000" b="1" baseline="30000" dirty="0"/>
          </a:p>
        </p:txBody>
      </p:sp>
    </p:spTree>
    <p:extLst>
      <p:ext uri="{BB962C8B-B14F-4D97-AF65-F5344CB8AC3E}">
        <p14:creationId xmlns:p14="http://schemas.microsoft.com/office/powerpoint/2010/main" val="3800047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Picture 289" hidden="1">
            <a:extLst>
              <a:ext uri="{FF2B5EF4-FFF2-40B4-BE49-F238E27FC236}">
                <a16:creationId xmlns:a16="http://schemas.microsoft.com/office/drawing/2014/main" id="{EEA4FBBD-76B9-5541-4636-BCCB8039703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" y="1369"/>
            <a:ext cx="12092940" cy="3427631"/>
          </a:xfrm>
          <a:prstGeom prst="rect">
            <a:avLst/>
          </a:prstGeom>
        </p:spPr>
      </p:pic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F35CB62-AD24-146F-20AB-03266FE758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D219749-61F9-32D4-EDE4-ED413A74E3FC}"/>
              </a:ext>
            </a:extLst>
          </p:cNvPr>
          <p:cNvGrpSpPr/>
          <p:nvPr/>
        </p:nvGrpSpPr>
        <p:grpSpPr>
          <a:xfrm>
            <a:off x="-15646" y="237144"/>
            <a:ext cx="12235022" cy="3185053"/>
            <a:chOff x="-20408" y="237144"/>
            <a:chExt cx="12235022" cy="3185053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A9A80B2-6E30-590E-0EC4-B5CDC6A16A85}"/>
                </a:ext>
              </a:extLst>
            </p:cNvPr>
            <p:cNvCxnSpPr/>
            <p:nvPr/>
          </p:nvCxnSpPr>
          <p:spPr>
            <a:xfrm>
              <a:off x="170981" y="2560320"/>
              <a:ext cx="55504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8" name="SideCorner">
              <a:extLst>
                <a:ext uri="{FF2B5EF4-FFF2-40B4-BE49-F238E27FC236}">
                  <a16:creationId xmlns:a16="http://schemas.microsoft.com/office/drawing/2014/main" id="{4DD28A5C-A74E-2375-1FBC-E7461381E2E1}"/>
                </a:ext>
              </a:extLst>
            </p:cNvPr>
            <p:cNvGrpSpPr/>
            <p:nvPr/>
          </p:nvGrpSpPr>
          <p:grpSpPr>
            <a:xfrm>
              <a:off x="178526" y="240338"/>
              <a:ext cx="313555" cy="2317443"/>
              <a:chOff x="318016" y="351470"/>
              <a:chExt cx="355826" cy="2317443"/>
            </a:xfrm>
          </p:grpSpPr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89B4B8C7-2BCA-E115-AA7A-D72DFA9EB053}"/>
                  </a:ext>
                </a:extLst>
              </p:cNvPr>
              <p:cNvCxnSpPr/>
              <p:nvPr/>
            </p:nvCxnSpPr>
            <p:spPr>
              <a:xfrm>
                <a:off x="662623" y="35147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FD349D36-DD0A-6998-5C19-B1B542F804CF}"/>
                  </a:ext>
                </a:extLst>
              </p:cNvPr>
              <p:cNvCxnSpPr/>
              <p:nvPr/>
            </p:nvCxnSpPr>
            <p:spPr>
              <a:xfrm>
                <a:off x="321033" y="801058"/>
                <a:ext cx="35280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2D7B3998-B71C-B86D-0D44-EB06513CA49F}"/>
                  </a:ext>
                </a:extLst>
              </p:cNvPr>
              <p:cNvCxnSpPr/>
              <p:nvPr/>
            </p:nvCxnSpPr>
            <p:spPr>
              <a:xfrm>
                <a:off x="318016" y="794393"/>
                <a:ext cx="0" cy="187452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Lift">
              <a:extLst>
                <a:ext uri="{FF2B5EF4-FFF2-40B4-BE49-F238E27FC236}">
                  <a16:creationId xmlns:a16="http://schemas.microsoft.com/office/drawing/2014/main" id="{5FDE4E7D-8380-B832-BB87-436F6E76F7B8}"/>
                </a:ext>
              </a:extLst>
            </p:cNvPr>
            <p:cNvGrpSpPr/>
            <p:nvPr/>
          </p:nvGrpSpPr>
          <p:grpSpPr>
            <a:xfrm>
              <a:off x="5720552" y="2698728"/>
              <a:ext cx="383410" cy="497885"/>
              <a:chOff x="3816612" y="2901953"/>
              <a:chExt cx="353358" cy="395394"/>
            </a:xfrm>
          </p:grpSpPr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F45A5F29-55F6-ABCD-46E0-07C337DB86BA}"/>
                  </a:ext>
                </a:extLst>
              </p:cNvPr>
              <p:cNvSpPr/>
              <p:nvPr/>
            </p:nvSpPr>
            <p:spPr>
              <a:xfrm>
                <a:off x="3816612" y="2901953"/>
                <a:ext cx="343106" cy="383766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1C1252DE-C50D-65C7-5443-294085DD8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6864" y="2913581"/>
                <a:ext cx="343106" cy="383766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29707C08-87F9-6183-E3DC-E764B6316B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25593" y="2914861"/>
                <a:ext cx="332957" cy="370858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Lift">
              <a:extLst>
                <a:ext uri="{FF2B5EF4-FFF2-40B4-BE49-F238E27FC236}">
                  <a16:creationId xmlns:a16="http://schemas.microsoft.com/office/drawing/2014/main" id="{C45E2557-8BBF-9079-791E-33D4D681DB0E}"/>
                </a:ext>
              </a:extLst>
            </p:cNvPr>
            <p:cNvGrpSpPr/>
            <p:nvPr/>
          </p:nvGrpSpPr>
          <p:grpSpPr>
            <a:xfrm>
              <a:off x="6083447" y="1514599"/>
              <a:ext cx="373670" cy="454822"/>
              <a:chOff x="3815910" y="2901512"/>
              <a:chExt cx="343808" cy="384207"/>
            </a:xfrm>
          </p:grpSpPr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284A2207-DC6D-BCDB-6EBE-1C3440B2CAED}"/>
                  </a:ext>
                </a:extLst>
              </p:cNvPr>
              <p:cNvSpPr/>
              <p:nvPr/>
            </p:nvSpPr>
            <p:spPr>
              <a:xfrm>
                <a:off x="3816612" y="2901953"/>
                <a:ext cx="343106" cy="383766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E4854AC9-566C-3D08-6219-51A8517898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5910" y="2901512"/>
                <a:ext cx="343106" cy="383766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73A92EAA-C9A2-4664-10B1-05E7E4C2F0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19022" y="2906815"/>
                <a:ext cx="332957" cy="370858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F93C16E0-F851-7011-B536-93CD6915F980}"/>
                </a:ext>
              </a:extLst>
            </p:cNvPr>
            <p:cNvCxnSpPr/>
            <p:nvPr/>
          </p:nvCxnSpPr>
          <p:spPr>
            <a:xfrm>
              <a:off x="545534" y="2243760"/>
              <a:ext cx="5175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4F907E3-FB47-0EBF-269F-CD6F18CF3CC8}"/>
                </a:ext>
              </a:extLst>
            </p:cNvPr>
            <p:cNvCxnSpPr/>
            <p:nvPr/>
          </p:nvCxnSpPr>
          <p:spPr>
            <a:xfrm>
              <a:off x="6456153" y="1958173"/>
              <a:ext cx="0" cy="34747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B6CB90F4-4C39-22D7-23F1-A736C516BFD6}"/>
                </a:ext>
              </a:extLst>
            </p:cNvPr>
            <p:cNvCxnSpPr/>
            <p:nvPr/>
          </p:nvCxnSpPr>
          <p:spPr>
            <a:xfrm>
              <a:off x="6462779" y="2551735"/>
              <a:ext cx="0" cy="18288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1B95065-F389-2D4E-DAE7-75D581F732D8}"/>
                </a:ext>
              </a:extLst>
            </p:cNvPr>
            <p:cNvCxnSpPr/>
            <p:nvPr/>
          </p:nvCxnSpPr>
          <p:spPr>
            <a:xfrm>
              <a:off x="5721003" y="2551735"/>
              <a:ext cx="0" cy="18288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804C562C-D63E-8C62-C2C0-365E081C0DE7}"/>
                </a:ext>
              </a:extLst>
            </p:cNvPr>
            <p:cNvSpPr txBox="1"/>
            <p:nvPr/>
          </p:nvSpPr>
          <p:spPr>
            <a:xfrm>
              <a:off x="2115039" y="2276475"/>
              <a:ext cx="2219325" cy="2616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      COMMON              CORRIDOR</a:t>
              </a:r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9F290397-51C5-7F7F-077D-709BFF5683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6526" y="245713"/>
              <a:ext cx="914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ectangle 5">
              <a:extLst>
                <a:ext uri="{FF2B5EF4-FFF2-40B4-BE49-F238E27FC236}">
                  <a16:creationId xmlns:a16="http://schemas.microsoft.com/office/drawing/2014/main" id="{DD98CC49-39B5-A5C8-2F1A-4D5A9CD4510A}"/>
                </a:ext>
              </a:extLst>
            </p:cNvPr>
            <p:cNvSpPr/>
            <p:nvPr/>
          </p:nvSpPr>
          <p:spPr>
            <a:xfrm>
              <a:off x="5816645" y="237744"/>
              <a:ext cx="548640" cy="457200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914400 w 914400"/>
                <a:gd name="connsiteY0" fmla="*/ 0 h 914400"/>
                <a:gd name="connsiteX1" fmla="*/ 914400 w 914400"/>
                <a:gd name="connsiteY1" fmla="*/ 914400 h 914400"/>
                <a:gd name="connsiteX2" fmla="*/ 0 w 914400"/>
                <a:gd name="connsiteY2" fmla="*/ 914400 h 914400"/>
                <a:gd name="connsiteX3" fmla="*/ 91440 w 914400"/>
                <a:gd name="connsiteY3" fmla="*/ 91440 h 914400"/>
                <a:gd name="connsiteX0" fmla="*/ 914400 w 914400"/>
                <a:gd name="connsiteY0" fmla="*/ 0 h 914400"/>
                <a:gd name="connsiteX1" fmla="*/ 914400 w 914400"/>
                <a:gd name="connsiteY1" fmla="*/ 914400 h 914400"/>
                <a:gd name="connsiteX2" fmla="*/ 0 w 914400"/>
                <a:gd name="connsiteY2" fmla="*/ 914400 h 914400"/>
                <a:gd name="connsiteX3" fmla="*/ 0 w 914400"/>
                <a:gd name="connsiteY3" fmla="*/ 83820 h 914400"/>
                <a:gd name="connsiteX0" fmla="*/ 914400 w 914400"/>
                <a:gd name="connsiteY0" fmla="*/ 7620 h 922020"/>
                <a:gd name="connsiteX1" fmla="*/ 914400 w 914400"/>
                <a:gd name="connsiteY1" fmla="*/ 922020 h 922020"/>
                <a:gd name="connsiteX2" fmla="*/ 0 w 914400"/>
                <a:gd name="connsiteY2" fmla="*/ 922020 h 922020"/>
                <a:gd name="connsiteX3" fmla="*/ 0 w 914400"/>
                <a:gd name="connsiteY3" fmla="*/ 0 h 92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922020">
                  <a:moveTo>
                    <a:pt x="914400" y="7620"/>
                  </a:moveTo>
                  <a:lnTo>
                    <a:pt x="914400" y="922020"/>
                  </a:lnTo>
                  <a:lnTo>
                    <a:pt x="0" y="92202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8080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Rectangle 5">
              <a:extLst>
                <a:ext uri="{FF2B5EF4-FFF2-40B4-BE49-F238E27FC236}">
                  <a16:creationId xmlns:a16="http://schemas.microsoft.com/office/drawing/2014/main" id="{1538E54E-8DB8-7868-7B08-B0F8C295D166}"/>
                </a:ext>
              </a:extLst>
            </p:cNvPr>
            <p:cNvSpPr/>
            <p:nvPr/>
          </p:nvSpPr>
          <p:spPr>
            <a:xfrm>
              <a:off x="4688561" y="237744"/>
              <a:ext cx="201168" cy="457200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914400 w 914400"/>
                <a:gd name="connsiteY0" fmla="*/ 0 h 914400"/>
                <a:gd name="connsiteX1" fmla="*/ 914400 w 914400"/>
                <a:gd name="connsiteY1" fmla="*/ 914400 h 914400"/>
                <a:gd name="connsiteX2" fmla="*/ 0 w 914400"/>
                <a:gd name="connsiteY2" fmla="*/ 914400 h 914400"/>
                <a:gd name="connsiteX3" fmla="*/ 91440 w 914400"/>
                <a:gd name="connsiteY3" fmla="*/ 91440 h 914400"/>
                <a:gd name="connsiteX0" fmla="*/ 914400 w 914400"/>
                <a:gd name="connsiteY0" fmla="*/ 0 h 914400"/>
                <a:gd name="connsiteX1" fmla="*/ 914400 w 914400"/>
                <a:gd name="connsiteY1" fmla="*/ 914400 h 914400"/>
                <a:gd name="connsiteX2" fmla="*/ 0 w 914400"/>
                <a:gd name="connsiteY2" fmla="*/ 914400 h 914400"/>
                <a:gd name="connsiteX3" fmla="*/ 0 w 914400"/>
                <a:gd name="connsiteY3" fmla="*/ 83820 h 914400"/>
                <a:gd name="connsiteX0" fmla="*/ 914400 w 914400"/>
                <a:gd name="connsiteY0" fmla="*/ 7620 h 922020"/>
                <a:gd name="connsiteX1" fmla="*/ 914400 w 914400"/>
                <a:gd name="connsiteY1" fmla="*/ 922020 h 922020"/>
                <a:gd name="connsiteX2" fmla="*/ 0 w 914400"/>
                <a:gd name="connsiteY2" fmla="*/ 922020 h 922020"/>
                <a:gd name="connsiteX3" fmla="*/ 0 w 914400"/>
                <a:gd name="connsiteY3" fmla="*/ 0 h 92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922020">
                  <a:moveTo>
                    <a:pt x="914400" y="7620"/>
                  </a:moveTo>
                  <a:lnTo>
                    <a:pt x="914400" y="922020"/>
                  </a:lnTo>
                  <a:lnTo>
                    <a:pt x="0" y="92202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8080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1E9C6AB-26AC-9C7C-404C-F7AB3A3B31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83585" y="249866"/>
              <a:ext cx="93268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49D5AC0-BEF7-36E4-DB82-42BBC83B0E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5881" y="246691"/>
              <a:ext cx="93268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979683E0-315C-A462-C3FE-85337913FF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0824" y="246691"/>
              <a:ext cx="914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5" name="Stair">
              <a:extLst>
                <a:ext uri="{FF2B5EF4-FFF2-40B4-BE49-F238E27FC236}">
                  <a16:creationId xmlns:a16="http://schemas.microsoft.com/office/drawing/2014/main" id="{57A163F4-4088-6F6B-EF0F-8A4DC7A15CE7}"/>
                </a:ext>
              </a:extLst>
            </p:cNvPr>
            <p:cNvGrpSpPr/>
            <p:nvPr/>
          </p:nvGrpSpPr>
          <p:grpSpPr>
            <a:xfrm>
              <a:off x="350602" y="1479071"/>
              <a:ext cx="202975" cy="847159"/>
              <a:chOff x="8371193" y="991321"/>
              <a:chExt cx="412906" cy="1012904"/>
            </a:xfrm>
          </p:grpSpPr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6D3938BA-359A-EA0B-115A-8239E9B6193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75213" y="1494241"/>
                <a:ext cx="100584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82AAA841-1C95-C523-77A9-EEAE3A2B8E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5453" y="1348238"/>
                <a:ext cx="1538" cy="655987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F5F1242E-2F05-F4F0-7BA6-F52D022F63B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71193" y="1814001"/>
                <a:ext cx="40923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AEA0B4D8-8C36-98B9-94A4-B6F13134F33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71193" y="1756850"/>
                <a:ext cx="40923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394C1374-81A3-D670-F397-2E249B82A0B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71193" y="1702876"/>
                <a:ext cx="40923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388A8853-2CB6-0219-6FA0-0E5AEB3709B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71193" y="1648901"/>
                <a:ext cx="40923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363476F6-E7CC-B4B2-BE68-E7002342150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74869" y="1594926"/>
                <a:ext cx="40923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FACF247D-206F-A639-393B-C9AC15E4AA4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74857" y="1537776"/>
                <a:ext cx="40923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102B43A3-2385-6629-4369-3134BCBF289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74842" y="1483801"/>
                <a:ext cx="40923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377F0F0C-77A9-DFD5-0D50-B2429CCCC5B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74840" y="1429826"/>
                <a:ext cx="40923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Lift">
              <a:extLst>
                <a:ext uri="{FF2B5EF4-FFF2-40B4-BE49-F238E27FC236}">
                  <a16:creationId xmlns:a16="http://schemas.microsoft.com/office/drawing/2014/main" id="{0B3F179E-F6FD-E58F-CC00-80CE6D3D507B}"/>
                </a:ext>
              </a:extLst>
            </p:cNvPr>
            <p:cNvGrpSpPr/>
            <p:nvPr/>
          </p:nvGrpSpPr>
          <p:grpSpPr>
            <a:xfrm>
              <a:off x="6092029" y="2698721"/>
              <a:ext cx="383410" cy="497885"/>
              <a:chOff x="3816612" y="2901953"/>
              <a:chExt cx="353358" cy="395394"/>
            </a:xfrm>
          </p:grpSpPr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A43D3640-39F3-CA75-C462-38F764252E02}"/>
                  </a:ext>
                </a:extLst>
              </p:cNvPr>
              <p:cNvSpPr/>
              <p:nvPr/>
            </p:nvSpPr>
            <p:spPr>
              <a:xfrm>
                <a:off x="3816612" y="2901953"/>
                <a:ext cx="343106" cy="383766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7072C1B-FF43-71CC-46B2-139A161474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6864" y="2913581"/>
                <a:ext cx="343106" cy="383766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BC55A08A-2BA4-2895-6BE6-9626B0D09C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25593" y="2914861"/>
                <a:ext cx="332957" cy="370858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D6798649-D09A-FE86-EE84-E964FA40C6A0}"/>
                </a:ext>
              </a:extLst>
            </p:cNvPr>
            <p:cNvCxnSpPr/>
            <p:nvPr/>
          </p:nvCxnSpPr>
          <p:spPr>
            <a:xfrm>
              <a:off x="6457086" y="2560320"/>
              <a:ext cx="55504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15002E8-F394-7A27-8077-8DEB7A04EB19}"/>
                </a:ext>
              </a:extLst>
            </p:cNvPr>
            <p:cNvCxnSpPr/>
            <p:nvPr/>
          </p:nvCxnSpPr>
          <p:spPr>
            <a:xfrm>
              <a:off x="6445026" y="2243760"/>
              <a:ext cx="519379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2" name="SideCorner">
              <a:extLst>
                <a:ext uri="{FF2B5EF4-FFF2-40B4-BE49-F238E27FC236}">
                  <a16:creationId xmlns:a16="http://schemas.microsoft.com/office/drawing/2014/main" id="{2B11A9C0-F095-6065-F163-01C4009F4021}"/>
                </a:ext>
              </a:extLst>
            </p:cNvPr>
            <p:cNvGrpSpPr/>
            <p:nvPr/>
          </p:nvGrpSpPr>
          <p:grpSpPr>
            <a:xfrm flipH="1">
              <a:off x="11687900" y="237744"/>
              <a:ext cx="313555" cy="2317443"/>
              <a:chOff x="318016" y="351470"/>
              <a:chExt cx="355826" cy="2317443"/>
            </a:xfrm>
          </p:grpSpPr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2F5F8F8E-B198-235C-B136-31EB7D1EA19C}"/>
                  </a:ext>
                </a:extLst>
              </p:cNvPr>
              <p:cNvCxnSpPr/>
              <p:nvPr/>
            </p:nvCxnSpPr>
            <p:spPr>
              <a:xfrm>
                <a:off x="662623" y="35147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394548AE-F38B-0CEA-B823-FD6811743DCD}"/>
                  </a:ext>
                </a:extLst>
              </p:cNvPr>
              <p:cNvCxnSpPr/>
              <p:nvPr/>
            </p:nvCxnSpPr>
            <p:spPr>
              <a:xfrm>
                <a:off x="321033" y="801058"/>
                <a:ext cx="35280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6B7D142A-4342-8122-B8EB-9BE0623FC348}"/>
                  </a:ext>
                </a:extLst>
              </p:cNvPr>
              <p:cNvCxnSpPr/>
              <p:nvPr/>
            </p:nvCxnSpPr>
            <p:spPr>
              <a:xfrm>
                <a:off x="318016" y="794393"/>
                <a:ext cx="0" cy="187452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3" name="Rectangle 5">
              <a:extLst>
                <a:ext uri="{FF2B5EF4-FFF2-40B4-BE49-F238E27FC236}">
                  <a16:creationId xmlns:a16="http://schemas.microsoft.com/office/drawing/2014/main" id="{58725BF2-25F3-E1A6-2627-024908A464E9}"/>
                </a:ext>
              </a:extLst>
            </p:cNvPr>
            <p:cNvSpPr/>
            <p:nvPr/>
          </p:nvSpPr>
          <p:spPr>
            <a:xfrm>
              <a:off x="7279367" y="237744"/>
              <a:ext cx="201168" cy="457200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914400 w 914400"/>
                <a:gd name="connsiteY0" fmla="*/ 0 h 914400"/>
                <a:gd name="connsiteX1" fmla="*/ 914400 w 914400"/>
                <a:gd name="connsiteY1" fmla="*/ 914400 h 914400"/>
                <a:gd name="connsiteX2" fmla="*/ 0 w 914400"/>
                <a:gd name="connsiteY2" fmla="*/ 914400 h 914400"/>
                <a:gd name="connsiteX3" fmla="*/ 91440 w 914400"/>
                <a:gd name="connsiteY3" fmla="*/ 91440 h 914400"/>
                <a:gd name="connsiteX0" fmla="*/ 914400 w 914400"/>
                <a:gd name="connsiteY0" fmla="*/ 0 h 914400"/>
                <a:gd name="connsiteX1" fmla="*/ 914400 w 914400"/>
                <a:gd name="connsiteY1" fmla="*/ 914400 h 914400"/>
                <a:gd name="connsiteX2" fmla="*/ 0 w 914400"/>
                <a:gd name="connsiteY2" fmla="*/ 914400 h 914400"/>
                <a:gd name="connsiteX3" fmla="*/ 0 w 914400"/>
                <a:gd name="connsiteY3" fmla="*/ 83820 h 914400"/>
                <a:gd name="connsiteX0" fmla="*/ 914400 w 914400"/>
                <a:gd name="connsiteY0" fmla="*/ 7620 h 922020"/>
                <a:gd name="connsiteX1" fmla="*/ 914400 w 914400"/>
                <a:gd name="connsiteY1" fmla="*/ 922020 h 922020"/>
                <a:gd name="connsiteX2" fmla="*/ 0 w 914400"/>
                <a:gd name="connsiteY2" fmla="*/ 922020 h 922020"/>
                <a:gd name="connsiteX3" fmla="*/ 0 w 914400"/>
                <a:gd name="connsiteY3" fmla="*/ 0 h 92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922020">
                  <a:moveTo>
                    <a:pt x="914400" y="7620"/>
                  </a:moveTo>
                  <a:lnTo>
                    <a:pt x="914400" y="922020"/>
                  </a:lnTo>
                  <a:lnTo>
                    <a:pt x="0" y="92202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8080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Rectangle 5">
              <a:extLst>
                <a:ext uri="{FF2B5EF4-FFF2-40B4-BE49-F238E27FC236}">
                  <a16:creationId xmlns:a16="http://schemas.microsoft.com/office/drawing/2014/main" id="{EEEA316E-3FC1-4485-6845-9FCE4E876423}"/>
                </a:ext>
              </a:extLst>
            </p:cNvPr>
            <p:cNvSpPr/>
            <p:nvPr/>
          </p:nvSpPr>
          <p:spPr>
            <a:xfrm>
              <a:off x="3583646" y="237744"/>
              <a:ext cx="201168" cy="457200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914400 w 914400"/>
                <a:gd name="connsiteY0" fmla="*/ 0 h 914400"/>
                <a:gd name="connsiteX1" fmla="*/ 914400 w 914400"/>
                <a:gd name="connsiteY1" fmla="*/ 914400 h 914400"/>
                <a:gd name="connsiteX2" fmla="*/ 0 w 914400"/>
                <a:gd name="connsiteY2" fmla="*/ 914400 h 914400"/>
                <a:gd name="connsiteX3" fmla="*/ 91440 w 914400"/>
                <a:gd name="connsiteY3" fmla="*/ 91440 h 914400"/>
                <a:gd name="connsiteX0" fmla="*/ 914400 w 914400"/>
                <a:gd name="connsiteY0" fmla="*/ 0 h 914400"/>
                <a:gd name="connsiteX1" fmla="*/ 914400 w 914400"/>
                <a:gd name="connsiteY1" fmla="*/ 914400 h 914400"/>
                <a:gd name="connsiteX2" fmla="*/ 0 w 914400"/>
                <a:gd name="connsiteY2" fmla="*/ 914400 h 914400"/>
                <a:gd name="connsiteX3" fmla="*/ 0 w 914400"/>
                <a:gd name="connsiteY3" fmla="*/ 83820 h 914400"/>
                <a:gd name="connsiteX0" fmla="*/ 914400 w 914400"/>
                <a:gd name="connsiteY0" fmla="*/ 7620 h 922020"/>
                <a:gd name="connsiteX1" fmla="*/ 914400 w 914400"/>
                <a:gd name="connsiteY1" fmla="*/ 922020 h 922020"/>
                <a:gd name="connsiteX2" fmla="*/ 0 w 914400"/>
                <a:gd name="connsiteY2" fmla="*/ 922020 h 922020"/>
                <a:gd name="connsiteX3" fmla="*/ 0 w 914400"/>
                <a:gd name="connsiteY3" fmla="*/ 0 h 92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922020">
                  <a:moveTo>
                    <a:pt x="914400" y="7620"/>
                  </a:moveTo>
                  <a:lnTo>
                    <a:pt x="914400" y="922020"/>
                  </a:lnTo>
                  <a:lnTo>
                    <a:pt x="0" y="92202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8080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CCA14F8-BAF6-94CE-8EF9-EF505F4304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6371" y="245707"/>
              <a:ext cx="914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Rectangle 5">
              <a:extLst>
                <a:ext uri="{FF2B5EF4-FFF2-40B4-BE49-F238E27FC236}">
                  <a16:creationId xmlns:a16="http://schemas.microsoft.com/office/drawing/2014/main" id="{F903E7DE-FD4E-114C-1944-2B5BDB5E3650}"/>
                </a:ext>
              </a:extLst>
            </p:cNvPr>
            <p:cNvSpPr/>
            <p:nvPr/>
          </p:nvSpPr>
          <p:spPr>
            <a:xfrm>
              <a:off x="2483497" y="237148"/>
              <a:ext cx="201168" cy="457200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914400 w 914400"/>
                <a:gd name="connsiteY0" fmla="*/ 0 h 914400"/>
                <a:gd name="connsiteX1" fmla="*/ 914400 w 914400"/>
                <a:gd name="connsiteY1" fmla="*/ 914400 h 914400"/>
                <a:gd name="connsiteX2" fmla="*/ 0 w 914400"/>
                <a:gd name="connsiteY2" fmla="*/ 914400 h 914400"/>
                <a:gd name="connsiteX3" fmla="*/ 91440 w 914400"/>
                <a:gd name="connsiteY3" fmla="*/ 91440 h 914400"/>
                <a:gd name="connsiteX0" fmla="*/ 914400 w 914400"/>
                <a:gd name="connsiteY0" fmla="*/ 0 h 914400"/>
                <a:gd name="connsiteX1" fmla="*/ 914400 w 914400"/>
                <a:gd name="connsiteY1" fmla="*/ 914400 h 914400"/>
                <a:gd name="connsiteX2" fmla="*/ 0 w 914400"/>
                <a:gd name="connsiteY2" fmla="*/ 914400 h 914400"/>
                <a:gd name="connsiteX3" fmla="*/ 0 w 914400"/>
                <a:gd name="connsiteY3" fmla="*/ 83820 h 914400"/>
                <a:gd name="connsiteX0" fmla="*/ 914400 w 914400"/>
                <a:gd name="connsiteY0" fmla="*/ 7620 h 922020"/>
                <a:gd name="connsiteX1" fmla="*/ 914400 w 914400"/>
                <a:gd name="connsiteY1" fmla="*/ 922020 h 922020"/>
                <a:gd name="connsiteX2" fmla="*/ 0 w 914400"/>
                <a:gd name="connsiteY2" fmla="*/ 922020 h 922020"/>
                <a:gd name="connsiteX3" fmla="*/ 0 w 914400"/>
                <a:gd name="connsiteY3" fmla="*/ 0 h 92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922020">
                  <a:moveTo>
                    <a:pt x="914400" y="7620"/>
                  </a:moveTo>
                  <a:lnTo>
                    <a:pt x="914400" y="922020"/>
                  </a:lnTo>
                  <a:lnTo>
                    <a:pt x="0" y="92202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8080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80AF986F-6A4A-7E3D-623E-C48C2D3537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76222" y="245697"/>
              <a:ext cx="914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5">
              <a:extLst>
                <a:ext uri="{FF2B5EF4-FFF2-40B4-BE49-F238E27FC236}">
                  <a16:creationId xmlns:a16="http://schemas.microsoft.com/office/drawing/2014/main" id="{1A7416CB-2AD8-1387-8846-2775CD0212DB}"/>
                </a:ext>
              </a:extLst>
            </p:cNvPr>
            <p:cNvSpPr/>
            <p:nvPr/>
          </p:nvSpPr>
          <p:spPr>
            <a:xfrm>
              <a:off x="1383347" y="237144"/>
              <a:ext cx="201168" cy="457200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914400 w 914400"/>
                <a:gd name="connsiteY0" fmla="*/ 0 h 914400"/>
                <a:gd name="connsiteX1" fmla="*/ 914400 w 914400"/>
                <a:gd name="connsiteY1" fmla="*/ 914400 h 914400"/>
                <a:gd name="connsiteX2" fmla="*/ 0 w 914400"/>
                <a:gd name="connsiteY2" fmla="*/ 914400 h 914400"/>
                <a:gd name="connsiteX3" fmla="*/ 91440 w 914400"/>
                <a:gd name="connsiteY3" fmla="*/ 91440 h 914400"/>
                <a:gd name="connsiteX0" fmla="*/ 914400 w 914400"/>
                <a:gd name="connsiteY0" fmla="*/ 0 h 914400"/>
                <a:gd name="connsiteX1" fmla="*/ 914400 w 914400"/>
                <a:gd name="connsiteY1" fmla="*/ 914400 h 914400"/>
                <a:gd name="connsiteX2" fmla="*/ 0 w 914400"/>
                <a:gd name="connsiteY2" fmla="*/ 914400 h 914400"/>
                <a:gd name="connsiteX3" fmla="*/ 0 w 914400"/>
                <a:gd name="connsiteY3" fmla="*/ 83820 h 914400"/>
                <a:gd name="connsiteX0" fmla="*/ 914400 w 914400"/>
                <a:gd name="connsiteY0" fmla="*/ 7620 h 922020"/>
                <a:gd name="connsiteX1" fmla="*/ 914400 w 914400"/>
                <a:gd name="connsiteY1" fmla="*/ 922020 h 922020"/>
                <a:gd name="connsiteX2" fmla="*/ 0 w 914400"/>
                <a:gd name="connsiteY2" fmla="*/ 922020 h 922020"/>
                <a:gd name="connsiteX3" fmla="*/ 0 w 914400"/>
                <a:gd name="connsiteY3" fmla="*/ 0 h 92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922020">
                  <a:moveTo>
                    <a:pt x="914400" y="7620"/>
                  </a:moveTo>
                  <a:lnTo>
                    <a:pt x="914400" y="922020"/>
                  </a:lnTo>
                  <a:lnTo>
                    <a:pt x="0" y="92202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8080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3B17975-F53D-66F1-1FB7-9F293DE531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309" y="245693"/>
              <a:ext cx="914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2DA9D588-0B9F-4CB1-84D8-F04439FDE1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70961" y="246687"/>
              <a:ext cx="914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Rectangle 5">
              <a:extLst>
                <a:ext uri="{FF2B5EF4-FFF2-40B4-BE49-F238E27FC236}">
                  <a16:creationId xmlns:a16="http://schemas.microsoft.com/office/drawing/2014/main" id="{B4DF148A-17E2-EF26-8867-C8010BE4C35C}"/>
                </a:ext>
              </a:extLst>
            </p:cNvPr>
            <p:cNvSpPr/>
            <p:nvPr/>
          </p:nvSpPr>
          <p:spPr>
            <a:xfrm>
              <a:off x="8379504" y="237744"/>
              <a:ext cx="201168" cy="457200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914400 w 914400"/>
                <a:gd name="connsiteY0" fmla="*/ 0 h 914400"/>
                <a:gd name="connsiteX1" fmla="*/ 914400 w 914400"/>
                <a:gd name="connsiteY1" fmla="*/ 914400 h 914400"/>
                <a:gd name="connsiteX2" fmla="*/ 0 w 914400"/>
                <a:gd name="connsiteY2" fmla="*/ 914400 h 914400"/>
                <a:gd name="connsiteX3" fmla="*/ 91440 w 914400"/>
                <a:gd name="connsiteY3" fmla="*/ 91440 h 914400"/>
                <a:gd name="connsiteX0" fmla="*/ 914400 w 914400"/>
                <a:gd name="connsiteY0" fmla="*/ 0 h 914400"/>
                <a:gd name="connsiteX1" fmla="*/ 914400 w 914400"/>
                <a:gd name="connsiteY1" fmla="*/ 914400 h 914400"/>
                <a:gd name="connsiteX2" fmla="*/ 0 w 914400"/>
                <a:gd name="connsiteY2" fmla="*/ 914400 h 914400"/>
                <a:gd name="connsiteX3" fmla="*/ 0 w 914400"/>
                <a:gd name="connsiteY3" fmla="*/ 83820 h 914400"/>
                <a:gd name="connsiteX0" fmla="*/ 914400 w 914400"/>
                <a:gd name="connsiteY0" fmla="*/ 7620 h 922020"/>
                <a:gd name="connsiteX1" fmla="*/ 914400 w 914400"/>
                <a:gd name="connsiteY1" fmla="*/ 922020 h 922020"/>
                <a:gd name="connsiteX2" fmla="*/ 0 w 914400"/>
                <a:gd name="connsiteY2" fmla="*/ 922020 h 922020"/>
                <a:gd name="connsiteX3" fmla="*/ 0 w 914400"/>
                <a:gd name="connsiteY3" fmla="*/ 0 h 92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922020">
                  <a:moveTo>
                    <a:pt x="914400" y="7620"/>
                  </a:moveTo>
                  <a:lnTo>
                    <a:pt x="914400" y="922020"/>
                  </a:lnTo>
                  <a:lnTo>
                    <a:pt x="0" y="92202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8080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EDAD79DF-7C97-BFAF-BF02-40D507A43C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81268" y="247957"/>
              <a:ext cx="914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Rectangle 5">
              <a:extLst>
                <a:ext uri="{FF2B5EF4-FFF2-40B4-BE49-F238E27FC236}">
                  <a16:creationId xmlns:a16="http://schemas.microsoft.com/office/drawing/2014/main" id="{02F8F51C-8E34-67D8-1EB2-1ABE9127A670}"/>
                </a:ext>
              </a:extLst>
            </p:cNvPr>
            <p:cNvSpPr/>
            <p:nvPr/>
          </p:nvSpPr>
          <p:spPr>
            <a:xfrm>
              <a:off x="9479651" y="237744"/>
              <a:ext cx="201168" cy="457200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914400 w 914400"/>
                <a:gd name="connsiteY0" fmla="*/ 0 h 914400"/>
                <a:gd name="connsiteX1" fmla="*/ 914400 w 914400"/>
                <a:gd name="connsiteY1" fmla="*/ 914400 h 914400"/>
                <a:gd name="connsiteX2" fmla="*/ 0 w 914400"/>
                <a:gd name="connsiteY2" fmla="*/ 914400 h 914400"/>
                <a:gd name="connsiteX3" fmla="*/ 91440 w 914400"/>
                <a:gd name="connsiteY3" fmla="*/ 91440 h 914400"/>
                <a:gd name="connsiteX0" fmla="*/ 914400 w 914400"/>
                <a:gd name="connsiteY0" fmla="*/ 0 h 914400"/>
                <a:gd name="connsiteX1" fmla="*/ 914400 w 914400"/>
                <a:gd name="connsiteY1" fmla="*/ 914400 h 914400"/>
                <a:gd name="connsiteX2" fmla="*/ 0 w 914400"/>
                <a:gd name="connsiteY2" fmla="*/ 914400 h 914400"/>
                <a:gd name="connsiteX3" fmla="*/ 0 w 914400"/>
                <a:gd name="connsiteY3" fmla="*/ 83820 h 914400"/>
                <a:gd name="connsiteX0" fmla="*/ 914400 w 914400"/>
                <a:gd name="connsiteY0" fmla="*/ 7620 h 922020"/>
                <a:gd name="connsiteX1" fmla="*/ 914400 w 914400"/>
                <a:gd name="connsiteY1" fmla="*/ 922020 h 922020"/>
                <a:gd name="connsiteX2" fmla="*/ 0 w 914400"/>
                <a:gd name="connsiteY2" fmla="*/ 922020 h 922020"/>
                <a:gd name="connsiteX3" fmla="*/ 0 w 914400"/>
                <a:gd name="connsiteY3" fmla="*/ 0 h 92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922020">
                  <a:moveTo>
                    <a:pt x="914400" y="7620"/>
                  </a:moveTo>
                  <a:lnTo>
                    <a:pt x="914400" y="922020"/>
                  </a:lnTo>
                  <a:lnTo>
                    <a:pt x="0" y="92202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8080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6EC5C9F6-0D2B-B445-906C-B8947435FE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90305" y="249861"/>
              <a:ext cx="914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Rectangle 5">
              <a:extLst>
                <a:ext uri="{FF2B5EF4-FFF2-40B4-BE49-F238E27FC236}">
                  <a16:creationId xmlns:a16="http://schemas.microsoft.com/office/drawing/2014/main" id="{D71E15BD-AC10-9186-5BF4-6A9113DF9CFA}"/>
                </a:ext>
              </a:extLst>
            </p:cNvPr>
            <p:cNvSpPr/>
            <p:nvPr/>
          </p:nvSpPr>
          <p:spPr>
            <a:xfrm>
              <a:off x="10595342" y="237744"/>
              <a:ext cx="201168" cy="457200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914400 w 914400"/>
                <a:gd name="connsiteY0" fmla="*/ 0 h 914400"/>
                <a:gd name="connsiteX1" fmla="*/ 914400 w 914400"/>
                <a:gd name="connsiteY1" fmla="*/ 914400 h 914400"/>
                <a:gd name="connsiteX2" fmla="*/ 0 w 914400"/>
                <a:gd name="connsiteY2" fmla="*/ 914400 h 914400"/>
                <a:gd name="connsiteX3" fmla="*/ 91440 w 914400"/>
                <a:gd name="connsiteY3" fmla="*/ 91440 h 914400"/>
                <a:gd name="connsiteX0" fmla="*/ 914400 w 914400"/>
                <a:gd name="connsiteY0" fmla="*/ 0 h 914400"/>
                <a:gd name="connsiteX1" fmla="*/ 914400 w 914400"/>
                <a:gd name="connsiteY1" fmla="*/ 914400 h 914400"/>
                <a:gd name="connsiteX2" fmla="*/ 0 w 914400"/>
                <a:gd name="connsiteY2" fmla="*/ 914400 h 914400"/>
                <a:gd name="connsiteX3" fmla="*/ 0 w 914400"/>
                <a:gd name="connsiteY3" fmla="*/ 83820 h 914400"/>
                <a:gd name="connsiteX0" fmla="*/ 914400 w 914400"/>
                <a:gd name="connsiteY0" fmla="*/ 7620 h 922020"/>
                <a:gd name="connsiteX1" fmla="*/ 914400 w 914400"/>
                <a:gd name="connsiteY1" fmla="*/ 922020 h 922020"/>
                <a:gd name="connsiteX2" fmla="*/ 0 w 914400"/>
                <a:gd name="connsiteY2" fmla="*/ 922020 h 922020"/>
                <a:gd name="connsiteX3" fmla="*/ 0 w 914400"/>
                <a:gd name="connsiteY3" fmla="*/ 0 h 92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922020">
                  <a:moveTo>
                    <a:pt x="914400" y="7620"/>
                  </a:moveTo>
                  <a:lnTo>
                    <a:pt x="914400" y="922020"/>
                  </a:lnTo>
                  <a:lnTo>
                    <a:pt x="0" y="92202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8080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D5DFF4B5-F93F-DCFB-B994-01BC33C4A5C2}"/>
                </a:ext>
              </a:extLst>
            </p:cNvPr>
            <p:cNvCxnSpPr/>
            <p:nvPr/>
          </p:nvCxnSpPr>
          <p:spPr>
            <a:xfrm flipH="1">
              <a:off x="11627738" y="1489068"/>
              <a:ext cx="38404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65EA8D66-B646-6136-28E7-3DB0294F69A3}"/>
                </a:ext>
              </a:extLst>
            </p:cNvPr>
            <p:cNvCxnSpPr/>
            <p:nvPr/>
          </p:nvCxnSpPr>
          <p:spPr>
            <a:xfrm>
              <a:off x="170779" y="1488752"/>
              <a:ext cx="38404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4B17D255-9755-B0BB-04B3-E97D594D9C0C}"/>
                </a:ext>
              </a:extLst>
            </p:cNvPr>
            <p:cNvCxnSpPr/>
            <p:nvPr/>
          </p:nvCxnSpPr>
          <p:spPr>
            <a:xfrm flipH="1">
              <a:off x="5334090" y="1515263"/>
              <a:ext cx="7498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D257EEFE-8549-AF9C-0A58-FF8CE0DAFD30}"/>
                </a:ext>
              </a:extLst>
            </p:cNvPr>
            <p:cNvSpPr txBox="1"/>
            <p:nvPr/>
          </p:nvSpPr>
          <p:spPr>
            <a:xfrm>
              <a:off x="7661617" y="2276475"/>
              <a:ext cx="2219325" cy="2616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      COMMON              CORRIDOR</a:t>
              </a: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D048EB57-2B0B-4418-371D-ECD3869EA418}"/>
                </a:ext>
              </a:extLst>
            </p:cNvPr>
            <p:cNvSpPr txBox="1"/>
            <p:nvPr/>
          </p:nvSpPr>
          <p:spPr>
            <a:xfrm rot="5400000">
              <a:off x="5302341" y="1764792"/>
              <a:ext cx="627739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STAIR 2</a:t>
              </a:r>
            </a:p>
          </p:txBody>
        </p: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77E6445A-FE2D-5B1F-9332-A5615088C96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27957" y="1572768"/>
              <a:ext cx="18288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0471496E-C3A5-76CD-F5ED-1FB79BC3F0F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99432" y="1572768"/>
              <a:ext cx="18288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CBA13F85-641C-181A-7310-4E3AD15CAB5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567732" y="1572768"/>
              <a:ext cx="18288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0155331B-F0C1-D2FA-AADF-0033583204C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926507" y="1572768"/>
              <a:ext cx="18288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50DA39C3-08DB-8390-F8B1-2E81BB9CE34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94807" y="1572768"/>
              <a:ext cx="18288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CE79E916-0A0C-7BFC-99A6-5715579C6F2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663107" y="1572768"/>
              <a:ext cx="18288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8D65A12C-C371-A5B4-4202-9E55D6E7E90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034582" y="1572768"/>
              <a:ext cx="18288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321F8843-20A5-59B7-C5C6-4C387C7D5F0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99707" y="1572768"/>
              <a:ext cx="18288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B8BEFE4F-111A-E80A-218E-2B10EDCE697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68007" y="1572768"/>
              <a:ext cx="18288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CCD31B09-A8A2-4125-582C-F3BC588D17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139482" y="1572768"/>
              <a:ext cx="18288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BE60B8E4-DA36-A17E-8924-A3F9FBCD5C2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07782" y="1572768"/>
              <a:ext cx="18288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85900783-BB9C-5F05-0706-33C8CFB9006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882432" y="1572768"/>
              <a:ext cx="18288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44DD09D8-E0EA-4C00-A361-F2381798423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460532" y="1572768"/>
              <a:ext cx="18288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8E77CB42-4AF8-E697-35AA-3A2B7C1D67D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832007" y="1572768"/>
              <a:ext cx="18288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57B0DE5F-F3B7-1722-7C9C-C5AAA3260F3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189512" y="1572768"/>
              <a:ext cx="18288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8DB54D62-E3B9-21B6-FA80-F451BF292FE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566702" y="1572768"/>
              <a:ext cx="18288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EEDB7FF1-D447-4CA7-0F21-110F17BEAFF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929287" y="1572768"/>
              <a:ext cx="18288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27424449-3A3F-2B9D-51C5-474C136AC49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294412" y="1572768"/>
              <a:ext cx="18288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16D42BD5-DF4A-474D-B680-53B9B2264C0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679222" y="1572768"/>
              <a:ext cx="18288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9E8BB917-0022-8043-1F90-31ABFC7A0CD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043077" y="1572768"/>
              <a:ext cx="18288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B673129D-9A16-7A7E-995A-C1133D05A49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408202" y="1572768"/>
              <a:ext cx="18288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45C273F8-13D9-AD72-436F-A13C223B993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785392" y="1572768"/>
              <a:ext cx="18288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9524C8AB-F443-21B9-C341-2C19F7AD298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146707" y="1572768"/>
              <a:ext cx="18288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4EAA56ED-C400-31E0-13DB-AA931672A8F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49547" y="786441"/>
              <a:ext cx="13716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06CD62EB-F8E8-A65B-4C21-4EDB53E8AD6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221022" y="786003"/>
              <a:ext cx="13716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62E16ACA-EE02-914A-F445-B6D5B43CDCC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589322" y="786003"/>
              <a:ext cx="13716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6A8F767B-5A11-0231-5DE6-E03CA6C3BA0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948097" y="786003"/>
              <a:ext cx="13716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9B0A4FAB-58AF-4D57-1C26-98C47AA3FC9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316397" y="786003"/>
              <a:ext cx="13716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C6B267BC-C05B-DDDC-B1B7-F6DDEB8F6E5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684697" y="786003"/>
              <a:ext cx="13716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5C0004D0-A4B2-340F-294E-E268A1F421B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056172" y="786003"/>
              <a:ext cx="13716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71E37DE9-F1D6-6193-1AE3-DD203090ED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421297" y="786003"/>
              <a:ext cx="13716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E24543E0-47A1-6CB1-17EB-F3988F3ECD4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89597" y="786003"/>
              <a:ext cx="13716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4DE4FE04-A75E-AC9B-B5B8-22FE2B92A1E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161072" y="786003"/>
              <a:ext cx="13716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1669BF41-8A7C-BDA0-6649-3D93A26A8FD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29372" y="786003"/>
              <a:ext cx="13716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17D1E5AD-CC53-C3CB-F44E-59884FDD0BB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904022" y="786003"/>
              <a:ext cx="13716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86F95991-3E1E-86FA-F51C-96E228168F5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84422" y="786384"/>
              <a:ext cx="13716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40073769-F9BF-3526-A364-CD79C3FCD6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3643" y="695166"/>
              <a:ext cx="1133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D732C6DB-7B3D-C564-EC74-584AA2B0B62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46365" y="1099423"/>
              <a:ext cx="82296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1D965B9B-5D8B-6713-BB5E-1BA3F48B11E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931924" y="1099417"/>
              <a:ext cx="82296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FD015197-3EEB-FC6F-6270-ADD80E972D7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413417" y="1161192"/>
              <a:ext cx="82296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3B7FB4C0-2593-B546-FC4F-9C17A43EF76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761875" y="1161288"/>
              <a:ext cx="82296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5AD7F293-336B-5AA8-AF30-F5BDB3C7F2F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460532" y="786384"/>
              <a:ext cx="18288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43EA0992-E111-22AF-BF9B-DC7A2AF21CC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832007" y="786384"/>
              <a:ext cx="18288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A296D408-D12B-4250-E372-79045F78709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189512" y="786384"/>
              <a:ext cx="18288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DFAA1AB8-E6D5-0D67-299C-CA7AA7B6312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566702" y="786384"/>
              <a:ext cx="18288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E74514CC-79E9-3787-94F6-2C002370A0A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929287" y="786384"/>
              <a:ext cx="18288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DFF88354-6D31-DC2A-98D6-F51FCE66FDB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294412" y="786384"/>
              <a:ext cx="18288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CD65695C-4A4C-C149-B4C2-733B3DD9818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679222" y="786384"/>
              <a:ext cx="18288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9EFFFB91-5022-58F3-3C8F-9C7D43A8164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043077" y="786384"/>
              <a:ext cx="18288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5C6F4B70-A22E-FF35-5939-607F4C56148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408202" y="786384"/>
              <a:ext cx="18288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C513FAF0-A085-5F16-CADB-2E3B4FF3907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785392" y="786384"/>
              <a:ext cx="18288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932433BC-D38C-1317-2C96-D2455EB4EF5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146707" y="786384"/>
              <a:ext cx="18288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A50E6527-86CE-3AC0-2303-8210ED76857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18182" y="786384"/>
              <a:ext cx="18288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8" name="Stair">
              <a:extLst>
                <a:ext uri="{FF2B5EF4-FFF2-40B4-BE49-F238E27FC236}">
                  <a16:creationId xmlns:a16="http://schemas.microsoft.com/office/drawing/2014/main" id="{9E569F35-44C2-CCDF-9E10-8FEDC3076326}"/>
                </a:ext>
              </a:extLst>
            </p:cNvPr>
            <p:cNvGrpSpPr/>
            <p:nvPr/>
          </p:nvGrpSpPr>
          <p:grpSpPr>
            <a:xfrm>
              <a:off x="5884724" y="1505260"/>
              <a:ext cx="202975" cy="847159"/>
              <a:chOff x="8371193" y="991321"/>
              <a:chExt cx="412906" cy="1012904"/>
            </a:xfrm>
          </p:grpSpPr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D2D0E5EF-7082-E556-AF78-0BBB6F45CBD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75213" y="1494241"/>
                <a:ext cx="100584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ADB31735-29E6-D766-5BCE-6D44375B41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5453" y="1348238"/>
                <a:ext cx="1538" cy="655987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>
                <a:extLst>
                  <a:ext uri="{FF2B5EF4-FFF2-40B4-BE49-F238E27FC236}">
                    <a16:creationId xmlns:a16="http://schemas.microsoft.com/office/drawing/2014/main" id="{E55B7830-0292-24A4-65AA-523FEE1325C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71193" y="1814001"/>
                <a:ext cx="40923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9302016E-A840-F6A6-7D17-0903164A1A3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71193" y="1756850"/>
                <a:ext cx="40923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C6C2CC3E-1BCC-357C-9E15-6DF08BB7BBB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71193" y="1702876"/>
                <a:ext cx="40923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26B8AAB8-D43B-0230-2245-23DD0C14D77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71193" y="1648901"/>
                <a:ext cx="40923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66686C61-13BC-8A02-65EB-B25EEEC7366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74869" y="1594926"/>
                <a:ext cx="40923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0B9AD44C-5E81-902E-8FBF-5BDB4F9EA44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74857" y="1537776"/>
                <a:ext cx="40923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91B4FCE6-1CEA-CC7E-ABB7-DD0F10DB3C6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74842" y="1483801"/>
                <a:ext cx="40923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A41DB14B-130E-94A2-A0EF-ADD8EEC1700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74840" y="1429826"/>
                <a:ext cx="40923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892A430F-7A19-C39F-B0EF-2FF72205B33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292662" y="1923504"/>
              <a:ext cx="841251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0" name="Stair">
              <a:extLst>
                <a:ext uri="{FF2B5EF4-FFF2-40B4-BE49-F238E27FC236}">
                  <a16:creationId xmlns:a16="http://schemas.microsoft.com/office/drawing/2014/main" id="{D5C1924C-A7F6-B5E3-C0BB-6FABD25080AC}"/>
                </a:ext>
              </a:extLst>
            </p:cNvPr>
            <p:cNvGrpSpPr/>
            <p:nvPr/>
          </p:nvGrpSpPr>
          <p:grpSpPr>
            <a:xfrm flipH="1">
              <a:off x="11628970" y="1479065"/>
              <a:ext cx="204762" cy="847159"/>
              <a:chOff x="8371193" y="991321"/>
              <a:chExt cx="416539" cy="1012904"/>
            </a:xfrm>
          </p:grpSpPr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0F9E69E6-C67E-A2A3-840E-F88F8E4DD6E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84812" y="1494241"/>
                <a:ext cx="100584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>
                <a:extLst>
                  <a:ext uri="{FF2B5EF4-FFF2-40B4-BE49-F238E27FC236}">
                    <a16:creationId xmlns:a16="http://schemas.microsoft.com/office/drawing/2014/main" id="{8805A531-2B93-C58C-9A0E-D08CD8C06B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5453" y="1348238"/>
                <a:ext cx="1538" cy="655987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>
                <a:extLst>
                  <a:ext uri="{FF2B5EF4-FFF2-40B4-BE49-F238E27FC236}">
                    <a16:creationId xmlns:a16="http://schemas.microsoft.com/office/drawing/2014/main" id="{0D89F211-2A98-1466-0318-0E694CD8A78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71193" y="1814001"/>
                <a:ext cx="40923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5790D449-BE26-52BA-063B-CDB4A75790B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71193" y="1756850"/>
                <a:ext cx="40923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636E7226-8FD4-B4D0-B811-4B364B858D7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71193" y="1702876"/>
                <a:ext cx="40923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67ACE743-A146-56FD-5871-B9CFEB2AB6B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71193" y="1648901"/>
                <a:ext cx="40923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47D6FF87-A3F6-8D3B-67CE-7B19BB779CB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74869" y="1594926"/>
                <a:ext cx="40923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Connector 367">
                <a:extLst>
                  <a:ext uri="{FF2B5EF4-FFF2-40B4-BE49-F238E27FC236}">
                    <a16:creationId xmlns:a16="http://schemas.microsoft.com/office/drawing/2014/main" id="{6ABB1890-294A-4FAB-629D-5A5A3424009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74857" y="1537776"/>
                <a:ext cx="40923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>
                <a:extLst>
                  <a:ext uri="{FF2B5EF4-FFF2-40B4-BE49-F238E27FC236}">
                    <a16:creationId xmlns:a16="http://schemas.microsoft.com/office/drawing/2014/main" id="{E5472748-675C-13A6-3100-7760F7077CE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74842" y="1483801"/>
                <a:ext cx="40923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B952E833-660F-0633-77A2-DB13736B4AB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74840" y="1429826"/>
                <a:ext cx="40923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2BA4C2FD-C5C8-314A-EF3D-B9C4A3FCC73C}"/>
                </a:ext>
              </a:extLst>
            </p:cNvPr>
            <p:cNvSpPr txBox="1"/>
            <p:nvPr/>
          </p:nvSpPr>
          <p:spPr>
            <a:xfrm>
              <a:off x="5585593" y="874770"/>
              <a:ext cx="637407" cy="46166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PUMP ROOM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F9560AB-80A4-1B58-CF24-4D0F6301FDC3}"/>
                </a:ext>
              </a:extLst>
            </p:cNvPr>
            <p:cNvSpPr txBox="1"/>
            <p:nvPr/>
          </p:nvSpPr>
          <p:spPr>
            <a:xfrm>
              <a:off x="5826381" y="3175976"/>
              <a:ext cx="537327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LOBBY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823C1C4-F4A7-F2EC-AAB3-CFE52FCCF9CA}"/>
                </a:ext>
              </a:extLst>
            </p:cNvPr>
            <p:cNvSpPr txBox="1"/>
            <p:nvPr/>
          </p:nvSpPr>
          <p:spPr>
            <a:xfrm rot="5400000">
              <a:off x="-208193" y="1765711"/>
              <a:ext cx="621792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STAIR 3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CAD143A-796C-0144-0207-68D07BA7F6D7}"/>
                </a:ext>
              </a:extLst>
            </p:cNvPr>
            <p:cNvSpPr txBox="1"/>
            <p:nvPr/>
          </p:nvSpPr>
          <p:spPr>
            <a:xfrm rot="5400000">
              <a:off x="11780608" y="1764792"/>
              <a:ext cx="621792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STAIR 1</a:t>
              </a: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D39365-A086-BA3B-D1BF-24C5180AB4B3}"/>
              </a:ext>
            </a:extLst>
          </p:cNvPr>
          <p:cNvCxnSpPr>
            <a:cxnSpLocks/>
          </p:cNvCxnSpPr>
          <p:nvPr/>
        </p:nvCxnSpPr>
        <p:spPr>
          <a:xfrm flipV="1">
            <a:off x="6820497" y="756126"/>
            <a:ext cx="365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44DC22-035D-F64A-7D2E-E94F7B410D35}"/>
              </a:ext>
            </a:extLst>
          </p:cNvPr>
          <p:cNvCxnSpPr>
            <a:cxnSpLocks/>
          </p:cNvCxnSpPr>
          <p:nvPr/>
        </p:nvCxnSpPr>
        <p:spPr>
          <a:xfrm flipV="1">
            <a:off x="6820497" y="1563379"/>
            <a:ext cx="365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425617A-9E7F-EC0B-D1BB-138A7E34A105}"/>
              </a:ext>
            </a:extLst>
          </p:cNvPr>
          <p:cNvSpPr txBox="1"/>
          <p:nvPr/>
        </p:nvSpPr>
        <p:spPr>
          <a:xfrm>
            <a:off x="6746419" y="1019812"/>
            <a:ext cx="523103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SWITCH ROOM</a:t>
            </a:r>
          </a:p>
        </p:txBody>
      </p:sp>
    </p:spTree>
    <p:extLst>
      <p:ext uri="{BB962C8B-B14F-4D97-AF65-F5344CB8AC3E}">
        <p14:creationId xmlns:p14="http://schemas.microsoft.com/office/powerpoint/2010/main" val="3331465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4240BC-C52B-88BF-799A-128AC2AF78E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300" y="-12701"/>
            <a:ext cx="12053570" cy="33274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99EC65-E681-9F85-3B69-4CFFE881B1A1}"/>
              </a:ext>
            </a:extLst>
          </p:cNvPr>
          <p:cNvSpPr txBox="1"/>
          <p:nvPr/>
        </p:nvSpPr>
        <p:spPr>
          <a:xfrm>
            <a:off x="414203" y="5980742"/>
            <a:ext cx="5642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Block 406</a:t>
            </a:r>
            <a:br>
              <a:rPr lang="en-US" sz="2000" b="1" dirty="0"/>
            </a:br>
            <a:r>
              <a:rPr lang="en-US" sz="2000" b="1" dirty="0"/>
              <a:t>2</a:t>
            </a:r>
            <a:r>
              <a:rPr lang="en-US" sz="2000" b="1" baseline="30000" dirty="0"/>
              <a:t>nd</a:t>
            </a:r>
            <a:r>
              <a:rPr lang="en-US" sz="2000" b="1" dirty="0"/>
              <a:t> TO 12</a:t>
            </a:r>
            <a:r>
              <a:rPr lang="en-US" sz="2000" b="1" baseline="30000" dirty="0"/>
              <a:t>th</a:t>
            </a:r>
            <a:r>
              <a:rPr lang="en-US" sz="2000" b="1" dirty="0"/>
              <a:t> STOREY FLOOR PLAN</a:t>
            </a:r>
            <a:endParaRPr lang="en-US" sz="2000" b="1" baseline="30000" dirty="0"/>
          </a:p>
        </p:txBody>
      </p:sp>
    </p:spTree>
    <p:extLst>
      <p:ext uri="{BB962C8B-B14F-4D97-AF65-F5344CB8AC3E}">
        <p14:creationId xmlns:p14="http://schemas.microsoft.com/office/powerpoint/2010/main" val="3274264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hidden="1">
            <a:extLst>
              <a:ext uri="{FF2B5EF4-FFF2-40B4-BE49-F238E27FC236}">
                <a16:creationId xmlns:a16="http://schemas.microsoft.com/office/drawing/2014/main" id="{164784DA-C39B-D005-8B5F-0E2F3C63251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300" y="-12701"/>
            <a:ext cx="12053570" cy="3327401"/>
          </a:xfrm>
          <a:prstGeom prst="rect">
            <a:avLst/>
          </a:prstGeom>
        </p:spPr>
      </p:pic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925D3CF-8167-2C73-1B8A-4625111E5CA3}"/>
              </a:ext>
            </a:extLst>
          </p:cNvPr>
          <p:cNvSpPr/>
          <p:nvPr/>
        </p:nvSpPr>
        <p:spPr>
          <a:xfrm>
            <a:off x="56222" y="-9510"/>
            <a:ext cx="12192000" cy="6858000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0A7F74-F4BB-2E6F-DDCB-2462090D4A29}"/>
              </a:ext>
            </a:extLst>
          </p:cNvPr>
          <p:cNvCxnSpPr/>
          <p:nvPr/>
        </p:nvCxnSpPr>
        <p:spPr>
          <a:xfrm>
            <a:off x="170981" y="2560320"/>
            <a:ext cx="55504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SideCorner">
            <a:extLst>
              <a:ext uri="{FF2B5EF4-FFF2-40B4-BE49-F238E27FC236}">
                <a16:creationId xmlns:a16="http://schemas.microsoft.com/office/drawing/2014/main" id="{303DC452-783E-E44C-8306-CD715E51EE3B}"/>
              </a:ext>
            </a:extLst>
          </p:cNvPr>
          <p:cNvGrpSpPr/>
          <p:nvPr/>
        </p:nvGrpSpPr>
        <p:grpSpPr>
          <a:xfrm>
            <a:off x="178526" y="240338"/>
            <a:ext cx="313555" cy="2317443"/>
            <a:chOff x="318016" y="351470"/>
            <a:chExt cx="355826" cy="231744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5EFA9B3-B572-4E79-C606-37E56FDB18BA}"/>
                </a:ext>
              </a:extLst>
            </p:cNvPr>
            <p:cNvCxnSpPr/>
            <p:nvPr/>
          </p:nvCxnSpPr>
          <p:spPr>
            <a:xfrm>
              <a:off x="662623" y="351470"/>
              <a:ext cx="0" cy="457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9167F59-9CFB-A430-7D19-62740D3F852A}"/>
                </a:ext>
              </a:extLst>
            </p:cNvPr>
            <p:cNvCxnSpPr/>
            <p:nvPr/>
          </p:nvCxnSpPr>
          <p:spPr>
            <a:xfrm>
              <a:off x="321033" y="801058"/>
              <a:ext cx="35280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14C1E76-3EA8-F528-F009-43165DA83E80}"/>
                </a:ext>
              </a:extLst>
            </p:cNvPr>
            <p:cNvCxnSpPr/>
            <p:nvPr/>
          </p:nvCxnSpPr>
          <p:spPr>
            <a:xfrm>
              <a:off x="318016" y="794393"/>
              <a:ext cx="0" cy="187452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Lift">
            <a:extLst>
              <a:ext uri="{FF2B5EF4-FFF2-40B4-BE49-F238E27FC236}">
                <a16:creationId xmlns:a16="http://schemas.microsoft.com/office/drawing/2014/main" id="{6E569A96-A1A0-B1FF-FCBB-B5C815D3E796}"/>
              </a:ext>
            </a:extLst>
          </p:cNvPr>
          <p:cNvGrpSpPr/>
          <p:nvPr/>
        </p:nvGrpSpPr>
        <p:grpSpPr>
          <a:xfrm>
            <a:off x="5720552" y="2698728"/>
            <a:ext cx="383410" cy="497885"/>
            <a:chOff x="3816612" y="2901953"/>
            <a:chExt cx="353358" cy="39539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00BBB5C-36B6-FCC4-6381-F4A722CA097E}"/>
                </a:ext>
              </a:extLst>
            </p:cNvPr>
            <p:cNvSpPr/>
            <p:nvPr/>
          </p:nvSpPr>
          <p:spPr>
            <a:xfrm>
              <a:off x="3816612" y="2901953"/>
              <a:ext cx="343106" cy="383766"/>
            </a:xfrm>
            <a:prstGeom prst="rect">
              <a:avLst/>
            </a:prstGeom>
            <a:noFill/>
            <a:ln w="19050">
              <a:solidFill>
                <a:srgbClr val="08080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6350">
                  <a:solidFill>
                    <a:schemeClr val="tx1"/>
                  </a:solidFill>
                </a:ln>
                <a:noFill/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ACE348C-C1BD-3F0A-C9AF-7C2ADF59A107}"/>
                </a:ext>
              </a:extLst>
            </p:cNvPr>
            <p:cNvCxnSpPr>
              <a:cxnSpLocks/>
            </p:cNvCxnSpPr>
            <p:nvPr/>
          </p:nvCxnSpPr>
          <p:spPr>
            <a:xfrm>
              <a:off x="3826864" y="2913581"/>
              <a:ext cx="343106" cy="383766"/>
            </a:xfrm>
            <a:prstGeom prst="line">
              <a:avLst/>
            </a:prstGeom>
            <a:ln w="19050">
              <a:solidFill>
                <a:srgbClr val="08080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DD9143C-C582-36BA-08DC-D5932924C5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5593" y="2914861"/>
              <a:ext cx="332957" cy="370858"/>
            </a:xfrm>
            <a:prstGeom prst="line">
              <a:avLst/>
            </a:prstGeom>
            <a:ln w="19050">
              <a:solidFill>
                <a:srgbClr val="08080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Lift">
            <a:extLst>
              <a:ext uri="{FF2B5EF4-FFF2-40B4-BE49-F238E27FC236}">
                <a16:creationId xmlns:a16="http://schemas.microsoft.com/office/drawing/2014/main" id="{590FF9E5-412A-79C1-365A-F676C5CA8CDA}"/>
              </a:ext>
            </a:extLst>
          </p:cNvPr>
          <p:cNvGrpSpPr/>
          <p:nvPr/>
        </p:nvGrpSpPr>
        <p:grpSpPr>
          <a:xfrm>
            <a:off x="6083447" y="1512217"/>
            <a:ext cx="373670" cy="454822"/>
            <a:chOff x="3815910" y="2901512"/>
            <a:chExt cx="343808" cy="384207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AC1D722-A965-6526-C222-55315C37CD53}"/>
                </a:ext>
              </a:extLst>
            </p:cNvPr>
            <p:cNvSpPr/>
            <p:nvPr/>
          </p:nvSpPr>
          <p:spPr>
            <a:xfrm>
              <a:off x="3816612" y="2901953"/>
              <a:ext cx="343106" cy="383766"/>
            </a:xfrm>
            <a:prstGeom prst="rect">
              <a:avLst/>
            </a:prstGeom>
            <a:noFill/>
            <a:ln w="19050">
              <a:solidFill>
                <a:srgbClr val="08080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6350">
                  <a:solidFill>
                    <a:schemeClr val="tx1"/>
                  </a:solidFill>
                </a:ln>
                <a:noFill/>
              </a:endParaRP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4844740-48CA-4E3B-8168-5DEF1DFAAFF1}"/>
                </a:ext>
              </a:extLst>
            </p:cNvPr>
            <p:cNvCxnSpPr>
              <a:cxnSpLocks/>
            </p:cNvCxnSpPr>
            <p:nvPr/>
          </p:nvCxnSpPr>
          <p:spPr>
            <a:xfrm>
              <a:off x="3815910" y="2901512"/>
              <a:ext cx="343106" cy="383766"/>
            </a:xfrm>
            <a:prstGeom prst="line">
              <a:avLst/>
            </a:prstGeom>
            <a:ln w="19050">
              <a:solidFill>
                <a:srgbClr val="08080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6238F7A-DE89-2C61-6A2E-3DE87C5745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19022" y="2906815"/>
              <a:ext cx="332957" cy="370858"/>
            </a:xfrm>
            <a:prstGeom prst="line">
              <a:avLst/>
            </a:prstGeom>
            <a:ln w="19050">
              <a:solidFill>
                <a:srgbClr val="08080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2DCE614-C1E9-0019-4BB4-449A12EE30E7}"/>
              </a:ext>
            </a:extLst>
          </p:cNvPr>
          <p:cNvCxnSpPr/>
          <p:nvPr/>
        </p:nvCxnSpPr>
        <p:spPr>
          <a:xfrm>
            <a:off x="539977" y="2243760"/>
            <a:ext cx="51755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FB768A6-8295-877E-D0CD-6F5648B82437}"/>
              </a:ext>
            </a:extLst>
          </p:cNvPr>
          <p:cNvCxnSpPr/>
          <p:nvPr/>
        </p:nvCxnSpPr>
        <p:spPr>
          <a:xfrm>
            <a:off x="11257829" y="239917"/>
            <a:ext cx="0" cy="20116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99EB44A-A7CC-4B9A-AADD-A718FD3E1156}"/>
              </a:ext>
            </a:extLst>
          </p:cNvPr>
          <p:cNvCxnSpPr/>
          <p:nvPr/>
        </p:nvCxnSpPr>
        <p:spPr>
          <a:xfrm>
            <a:off x="6456153" y="1958173"/>
            <a:ext cx="0" cy="3474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FC0DA73-809B-EE63-54E9-64EDB4489C50}"/>
              </a:ext>
            </a:extLst>
          </p:cNvPr>
          <p:cNvCxnSpPr/>
          <p:nvPr/>
        </p:nvCxnSpPr>
        <p:spPr>
          <a:xfrm>
            <a:off x="6462779" y="2551735"/>
            <a:ext cx="0" cy="1828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8E86A4F-13A3-D461-99C5-5BF797AAD6D1}"/>
              </a:ext>
            </a:extLst>
          </p:cNvPr>
          <p:cNvCxnSpPr/>
          <p:nvPr/>
        </p:nvCxnSpPr>
        <p:spPr>
          <a:xfrm>
            <a:off x="5721003" y="2551735"/>
            <a:ext cx="0" cy="1828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244C6A10-CB18-64E7-00AF-A38237A72085}"/>
              </a:ext>
            </a:extLst>
          </p:cNvPr>
          <p:cNvSpPr txBox="1"/>
          <p:nvPr/>
        </p:nvSpPr>
        <p:spPr>
          <a:xfrm>
            <a:off x="2115039" y="2276475"/>
            <a:ext cx="2219325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      COMMON              CORRIDOR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5D7938-A1F5-B9BB-C991-4B0D383BF9D9}"/>
              </a:ext>
            </a:extLst>
          </p:cNvPr>
          <p:cNvCxnSpPr>
            <a:cxnSpLocks/>
          </p:cNvCxnSpPr>
          <p:nvPr/>
        </p:nvCxnSpPr>
        <p:spPr>
          <a:xfrm flipV="1">
            <a:off x="3776526" y="245713"/>
            <a:ext cx="914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5">
            <a:extLst>
              <a:ext uri="{FF2B5EF4-FFF2-40B4-BE49-F238E27FC236}">
                <a16:creationId xmlns:a16="http://schemas.microsoft.com/office/drawing/2014/main" id="{109DD87C-F40E-D1FD-FAB7-9CFB61BFEC6D}"/>
              </a:ext>
            </a:extLst>
          </p:cNvPr>
          <p:cNvSpPr/>
          <p:nvPr/>
        </p:nvSpPr>
        <p:spPr>
          <a:xfrm>
            <a:off x="5816645" y="237744"/>
            <a:ext cx="548640" cy="4572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914400 w 914400"/>
              <a:gd name="connsiteY0" fmla="*/ 0 h 914400"/>
              <a:gd name="connsiteX1" fmla="*/ 914400 w 914400"/>
              <a:gd name="connsiteY1" fmla="*/ 914400 h 914400"/>
              <a:gd name="connsiteX2" fmla="*/ 0 w 914400"/>
              <a:gd name="connsiteY2" fmla="*/ 914400 h 914400"/>
              <a:gd name="connsiteX3" fmla="*/ 91440 w 914400"/>
              <a:gd name="connsiteY3" fmla="*/ 91440 h 914400"/>
              <a:gd name="connsiteX0" fmla="*/ 914400 w 914400"/>
              <a:gd name="connsiteY0" fmla="*/ 0 h 914400"/>
              <a:gd name="connsiteX1" fmla="*/ 914400 w 914400"/>
              <a:gd name="connsiteY1" fmla="*/ 914400 h 914400"/>
              <a:gd name="connsiteX2" fmla="*/ 0 w 914400"/>
              <a:gd name="connsiteY2" fmla="*/ 914400 h 914400"/>
              <a:gd name="connsiteX3" fmla="*/ 0 w 914400"/>
              <a:gd name="connsiteY3" fmla="*/ 83820 h 914400"/>
              <a:gd name="connsiteX0" fmla="*/ 914400 w 914400"/>
              <a:gd name="connsiteY0" fmla="*/ 7620 h 922020"/>
              <a:gd name="connsiteX1" fmla="*/ 914400 w 914400"/>
              <a:gd name="connsiteY1" fmla="*/ 922020 h 922020"/>
              <a:gd name="connsiteX2" fmla="*/ 0 w 914400"/>
              <a:gd name="connsiteY2" fmla="*/ 922020 h 922020"/>
              <a:gd name="connsiteX3" fmla="*/ 0 w 914400"/>
              <a:gd name="connsiteY3" fmla="*/ 0 h 92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22020">
                <a:moveTo>
                  <a:pt x="914400" y="7620"/>
                </a:moveTo>
                <a:lnTo>
                  <a:pt x="914400" y="922020"/>
                </a:lnTo>
                <a:lnTo>
                  <a:pt x="0" y="92202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08080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1AC21D-AC81-62EA-7518-59CDE093D741}"/>
              </a:ext>
            </a:extLst>
          </p:cNvPr>
          <p:cNvSpPr/>
          <p:nvPr/>
        </p:nvSpPr>
        <p:spPr>
          <a:xfrm>
            <a:off x="4688561" y="237744"/>
            <a:ext cx="201168" cy="4572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914400 w 914400"/>
              <a:gd name="connsiteY0" fmla="*/ 0 h 914400"/>
              <a:gd name="connsiteX1" fmla="*/ 914400 w 914400"/>
              <a:gd name="connsiteY1" fmla="*/ 914400 h 914400"/>
              <a:gd name="connsiteX2" fmla="*/ 0 w 914400"/>
              <a:gd name="connsiteY2" fmla="*/ 914400 h 914400"/>
              <a:gd name="connsiteX3" fmla="*/ 91440 w 914400"/>
              <a:gd name="connsiteY3" fmla="*/ 91440 h 914400"/>
              <a:gd name="connsiteX0" fmla="*/ 914400 w 914400"/>
              <a:gd name="connsiteY0" fmla="*/ 0 h 914400"/>
              <a:gd name="connsiteX1" fmla="*/ 914400 w 914400"/>
              <a:gd name="connsiteY1" fmla="*/ 914400 h 914400"/>
              <a:gd name="connsiteX2" fmla="*/ 0 w 914400"/>
              <a:gd name="connsiteY2" fmla="*/ 914400 h 914400"/>
              <a:gd name="connsiteX3" fmla="*/ 0 w 914400"/>
              <a:gd name="connsiteY3" fmla="*/ 83820 h 914400"/>
              <a:gd name="connsiteX0" fmla="*/ 914400 w 914400"/>
              <a:gd name="connsiteY0" fmla="*/ 7620 h 922020"/>
              <a:gd name="connsiteX1" fmla="*/ 914400 w 914400"/>
              <a:gd name="connsiteY1" fmla="*/ 922020 h 922020"/>
              <a:gd name="connsiteX2" fmla="*/ 0 w 914400"/>
              <a:gd name="connsiteY2" fmla="*/ 922020 h 922020"/>
              <a:gd name="connsiteX3" fmla="*/ 0 w 914400"/>
              <a:gd name="connsiteY3" fmla="*/ 0 h 92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22020">
                <a:moveTo>
                  <a:pt x="914400" y="7620"/>
                </a:moveTo>
                <a:lnTo>
                  <a:pt x="914400" y="922020"/>
                </a:lnTo>
                <a:lnTo>
                  <a:pt x="0" y="92202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08080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7AC46D5-0064-8828-D636-21D1DDC9285C}"/>
              </a:ext>
            </a:extLst>
          </p:cNvPr>
          <p:cNvCxnSpPr>
            <a:cxnSpLocks/>
          </p:cNvCxnSpPr>
          <p:nvPr/>
        </p:nvCxnSpPr>
        <p:spPr>
          <a:xfrm flipV="1">
            <a:off x="4883585" y="249866"/>
            <a:ext cx="9326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EF33E77-01AA-E4E2-C12A-541072757D42}"/>
              </a:ext>
            </a:extLst>
          </p:cNvPr>
          <p:cNvCxnSpPr>
            <a:cxnSpLocks/>
          </p:cNvCxnSpPr>
          <p:nvPr/>
        </p:nvCxnSpPr>
        <p:spPr>
          <a:xfrm flipV="1">
            <a:off x="6355881" y="246691"/>
            <a:ext cx="9326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4FB5E25-395A-636D-5B13-7F1242BD6C02}"/>
              </a:ext>
            </a:extLst>
          </p:cNvPr>
          <p:cNvCxnSpPr>
            <a:cxnSpLocks/>
          </p:cNvCxnSpPr>
          <p:nvPr/>
        </p:nvCxnSpPr>
        <p:spPr>
          <a:xfrm flipV="1">
            <a:off x="7470824" y="246691"/>
            <a:ext cx="914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B8E4620-B66B-8619-A5F5-7E2EBD767A56}"/>
              </a:ext>
            </a:extLst>
          </p:cNvPr>
          <p:cNvSpPr txBox="1"/>
          <p:nvPr/>
        </p:nvSpPr>
        <p:spPr>
          <a:xfrm>
            <a:off x="219692" y="864667"/>
            <a:ext cx="67172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693</a:t>
            </a:r>
          </a:p>
        </p:txBody>
      </p:sp>
      <p:grpSp>
        <p:nvGrpSpPr>
          <p:cNvPr id="110" name="Lift">
            <a:extLst>
              <a:ext uri="{FF2B5EF4-FFF2-40B4-BE49-F238E27FC236}">
                <a16:creationId xmlns:a16="http://schemas.microsoft.com/office/drawing/2014/main" id="{EED4B552-48F4-A0B0-80EF-511158472712}"/>
              </a:ext>
            </a:extLst>
          </p:cNvPr>
          <p:cNvGrpSpPr/>
          <p:nvPr/>
        </p:nvGrpSpPr>
        <p:grpSpPr>
          <a:xfrm>
            <a:off x="6092029" y="2698721"/>
            <a:ext cx="383410" cy="497885"/>
            <a:chOff x="3816612" y="2901953"/>
            <a:chExt cx="353358" cy="395394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30CF23A7-7917-FA73-19CA-99BC1A6CD1C8}"/>
                </a:ext>
              </a:extLst>
            </p:cNvPr>
            <p:cNvSpPr/>
            <p:nvPr/>
          </p:nvSpPr>
          <p:spPr>
            <a:xfrm>
              <a:off x="3816612" y="2901953"/>
              <a:ext cx="343106" cy="383766"/>
            </a:xfrm>
            <a:prstGeom prst="rect">
              <a:avLst/>
            </a:prstGeom>
            <a:noFill/>
            <a:ln w="19050">
              <a:solidFill>
                <a:srgbClr val="08080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6350">
                  <a:solidFill>
                    <a:schemeClr val="tx1"/>
                  </a:solidFill>
                </a:ln>
                <a:noFill/>
              </a:endParaRP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97DFC8C-5D14-D988-26BD-66F896BF9010}"/>
                </a:ext>
              </a:extLst>
            </p:cNvPr>
            <p:cNvCxnSpPr>
              <a:cxnSpLocks/>
            </p:cNvCxnSpPr>
            <p:nvPr/>
          </p:nvCxnSpPr>
          <p:spPr>
            <a:xfrm>
              <a:off x="3826864" y="2913581"/>
              <a:ext cx="343106" cy="383766"/>
            </a:xfrm>
            <a:prstGeom prst="line">
              <a:avLst/>
            </a:prstGeom>
            <a:ln w="19050">
              <a:solidFill>
                <a:srgbClr val="08080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7514C7C-68EA-89F5-F501-A22B6D461C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5593" y="2914861"/>
              <a:ext cx="332957" cy="370858"/>
            </a:xfrm>
            <a:prstGeom prst="line">
              <a:avLst/>
            </a:prstGeom>
            <a:ln w="19050">
              <a:solidFill>
                <a:srgbClr val="08080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AD06DF86-7A44-A94A-3056-C5F3D85A6D2F}"/>
              </a:ext>
            </a:extLst>
          </p:cNvPr>
          <p:cNvCxnSpPr/>
          <p:nvPr/>
        </p:nvCxnSpPr>
        <p:spPr>
          <a:xfrm>
            <a:off x="6457086" y="2560320"/>
            <a:ext cx="55504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8BA2D40-F807-F9D0-37D5-2A144763E8CE}"/>
              </a:ext>
            </a:extLst>
          </p:cNvPr>
          <p:cNvCxnSpPr/>
          <p:nvPr/>
        </p:nvCxnSpPr>
        <p:spPr>
          <a:xfrm>
            <a:off x="6445026" y="2243760"/>
            <a:ext cx="51937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SideCorner">
            <a:extLst>
              <a:ext uri="{FF2B5EF4-FFF2-40B4-BE49-F238E27FC236}">
                <a16:creationId xmlns:a16="http://schemas.microsoft.com/office/drawing/2014/main" id="{D8F01AF1-3634-51BD-517E-EDE92E3739BA}"/>
              </a:ext>
            </a:extLst>
          </p:cNvPr>
          <p:cNvGrpSpPr/>
          <p:nvPr/>
        </p:nvGrpSpPr>
        <p:grpSpPr>
          <a:xfrm flipH="1">
            <a:off x="11687900" y="237744"/>
            <a:ext cx="313555" cy="2317443"/>
            <a:chOff x="318016" y="351470"/>
            <a:chExt cx="355826" cy="2317443"/>
          </a:xfrm>
        </p:grpSpPr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AC3556F-8EAF-3F62-1A16-EE17F8B5A954}"/>
                </a:ext>
              </a:extLst>
            </p:cNvPr>
            <p:cNvCxnSpPr/>
            <p:nvPr/>
          </p:nvCxnSpPr>
          <p:spPr>
            <a:xfrm>
              <a:off x="662623" y="351470"/>
              <a:ext cx="0" cy="457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157F767-5996-ACE3-13E1-B14111298697}"/>
                </a:ext>
              </a:extLst>
            </p:cNvPr>
            <p:cNvCxnSpPr/>
            <p:nvPr/>
          </p:nvCxnSpPr>
          <p:spPr>
            <a:xfrm>
              <a:off x="321033" y="801058"/>
              <a:ext cx="35280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26F81C70-950F-1F18-1445-026980E7DDAD}"/>
                </a:ext>
              </a:extLst>
            </p:cNvPr>
            <p:cNvCxnSpPr/>
            <p:nvPr/>
          </p:nvCxnSpPr>
          <p:spPr>
            <a:xfrm>
              <a:off x="318016" y="794393"/>
              <a:ext cx="0" cy="187452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4" name="Rectangle 5">
            <a:extLst>
              <a:ext uri="{FF2B5EF4-FFF2-40B4-BE49-F238E27FC236}">
                <a16:creationId xmlns:a16="http://schemas.microsoft.com/office/drawing/2014/main" id="{B53F7272-A67A-105E-7C47-EBB74E392B1C}"/>
              </a:ext>
            </a:extLst>
          </p:cNvPr>
          <p:cNvSpPr/>
          <p:nvPr/>
        </p:nvSpPr>
        <p:spPr>
          <a:xfrm>
            <a:off x="7279367" y="237744"/>
            <a:ext cx="201168" cy="4572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914400 w 914400"/>
              <a:gd name="connsiteY0" fmla="*/ 0 h 914400"/>
              <a:gd name="connsiteX1" fmla="*/ 914400 w 914400"/>
              <a:gd name="connsiteY1" fmla="*/ 914400 h 914400"/>
              <a:gd name="connsiteX2" fmla="*/ 0 w 914400"/>
              <a:gd name="connsiteY2" fmla="*/ 914400 h 914400"/>
              <a:gd name="connsiteX3" fmla="*/ 91440 w 914400"/>
              <a:gd name="connsiteY3" fmla="*/ 91440 h 914400"/>
              <a:gd name="connsiteX0" fmla="*/ 914400 w 914400"/>
              <a:gd name="connsiteY0" fmla="*/ 0 h 914400"/>
              <a:gd name="connsiteX1" fmla="*/ 914400 w 914400"/>
              <a:gd name="connsiteY1" fmla="*/ 914400 h 914400"/>
              <a:gd name="connsiteX2" fmla="*/ 0 w 914400"/>
              <a:gd name="connsiteY2" fmla="*/ 914400 h 914400"/>
              <a:gd name="connsiteX3" fmla="*/ 0 w 914400"/>
              <a:gd name="connsiteY3" fmla="*/ 83820 h 914400"/>
              <a:gd name="connsiteX0" fmla="*/ 914400 w 914400"/>
              <a:gd name="connsiteY0" fmla="*/ 7620 h 922020"/>
              <a:gd name="connsiteX1" fmla="*/ 914400 w 914400"/>
              <a:gd name="connsiteY1" fmla="*/ 922020 h 922020"/>
              <a:gd name="connsiteX2" fmla="*/ 0 w 914400"/>
              <a:gd name="connsiteY2" fmla="*/ 922020 h 922020"/>
              <a:gd name="connsiteX3" fmla="*/ 0 w 914400"/>
              <a:gd name="connsiteY3" fmla="*/ 0 h 92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22020">
                <a:moveTo>
                  <a:pt x="914400" y="7620"/>
                </a:moveTo>
                <a:lnTo>
                  <a:pt x="914400" y="922020"/>
                </a:lnTo>
                <a:lnTo>
                  <a:pt x="0" y="92202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08080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Rectangle 5">
            <a:extLst>
              <a:ext uri="{FF2B5EF4-FFF2-40B4-BE49-F238E27FC236}">
                <a16:creationId xmlns:a16="http://schemas.microsoft.com/office/drawing/2014/main" id="{0929533B-D584-70D2-7462-1F7C25967ADA}"/>
              </a:ext>
            </a:extLst>
          </p:cNvPr>
          <p:cNvSpPr/>
          <p:nvPr/>
        </p:nvSpPr>
        <p:spPr>
          <a:xfrm>
            <a:off x="3583646" y="237744"/>
            <a:ext cx="201168" cy="4572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914400 w 914400"/>
              <a:gd name="connsiteY0" fmla="*/ 0 h 914400"/>
              <a:gd name="connsiteX1" fmla="*/ 914400 w 914400"/>
              <a:gd name="connsiteY1" fmla="*/ 914400 h 914400"/>
              <a:gd name="connsiteX2" fmla="*/ 0 w 914400"/>
              <a:gd name="connsiteY2" fmla="*/ 914400 h 914400"/>
              <a:gd name="connsiteX3" fmla="*/ 91440 w 914400"/>
              <a:gd name="connsiteY3" fmla="*/ 91440 h 914400"/>
              <a:gd name="connsiteX0" fmla="*/ 914400 w 914400"/>
              <a:gd name="connsiteY0" fmla="*/ 0 h 914400"/>
              <a:gd name="connsiteX1" fmla="*/ 914400 w 914400"/>
              <a:gd name="connsiteY1" fmla="*/ 914400 h 914400"/>
              <a:gd name="connsiteX2" fmla="*/ 0 w 914400"/>
              <a:gd name="connsiteY2" fmla="*/ 914400 h 914400"/>
              <a:gd name="connsiteX3" fmla="*/ 0 w 914400"/>
              <a:gd name="connsiteY3" fmla="*/ 83820 h 914400"/>
              <a:gd name="connsiteX0" fmla="*/ 914400 w 914400"/>
              <a:gd name="connsiteY0" fmla="*/ 7620 h 922020"/>
              <a:gd name="connsiteX1" fmla="*/ 914400 w 914400"/>
              <a:gd name="connsiteY1" fmla="*/ 922020 h 922020"/>
              <a:gd name="connsiteX2" fmla="*/ 0 w 914400"/>
              <a:gd name="connsiteY2" fmla="*/ 922020 h 922020"/>
              <a:gd name="connsiteX3" fmla="*/ 0 w 914400"/>
              <a:gd name="connsiteY3" fmla="*/ 0 h 92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22020">
                <a:moveTo>
                  <a:pt x="914400" y="7620"/>
                </a:moveTo>
                <a:lnTo>
                  <a:pt x="914400" y="922020"/>
                </a:lnTo>
                <a:lnTo>
                  <a:pt x="0" y="92202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08080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3B6237F4-6EAB-ED95-E4D7-E00200AB0F1D}"/>
              </a:ext>
            </a:extLst>
          </p:cNvPr>
          <p:cNvCxnSpPr>
            <a:cxnSpLocks/>
          </p:cNvCxnSpPr>
          <p:nvPr/>
        </p:nvCxnSpPr>
        <p:spPr>
          <a:xfrm flipV="1">
            <a:off x="2676371" y="245707"/>
            <a:ext cx="914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5">
            <a:extLst>
              <a:ext uri="{FF2B5EF4-FFF2-40B4-BE49-F238E27FC236}">
                <a16:creationId xmlns:a16="http://schemas.microsoft.com/office/drawing/2014/main" id="{9687CBC1-1563-B48D-F555-E45BA47FFDEC}"/>
              </a:ext>
            </a:extLst>
          </p:cNvPr>
          <p:cNvSpPr/>
          <p:nvPr/>
        </p:nvSpPr>
        <p:spPr>
          <a:xfrm>
            <a:off x="2483497" y="237148"/>
            <a:ext cx="201168" cy="4572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914400 w 914400"/>
              <a:gd name="connsiteY0" fmla="*/ 0 h 914400"/>
              <a:gd name="connsiteX1" fmla="*/ 914400 w 914400"/>
              <a:gd name="connsiteY1" fmla="*/ 914400 h 914400"/>
              <a:gd name="connsiteX2" fmla="*/ 0 w 914400"/>
              <a:gd name="connsiteY2" fmla="*/ 914400 h 914400"/>
              <a:gd name="connsiteX3" fmla="*/ 91440 w 914400"/>
              <a:gd name="connsiteY3" fmla="*/ 91440 h 914400"/>
              <a:gd name="connsiteX0" fmla="*/ 914400 w 914400"/>
              <a:gd name="connsiteY0" fmla="*/ 0 h 914400"/>
              <a:gd name="connsiteX1" fmla="*/ 914400 w 914400"/>
              <a:gd name="connsiteY1" fmla="*/ 914400 h 914400"/>
              <a:gd name="connsiteX2" fmla="*/ 0 w 914400"/>
              <a:gd name="connsiteY2" fmla="*/ 914400 h 914400"/>
              <a:gd name="connsiteX3" fmla="*/ 0 w 914400"/>
              <a:gd name="connsiteY3" fmla="*/ 83820 h 914400"/>
              <a:gd name="connsiteX0" fmla="*/ 914400 w 914400"/>
              <a:gd name="connsiteY0" fmla="*/ 7620 h 922020"/>
              <a:gd name="connsiteX1" fmla="*/ 914400 w 914400"/>
              <a:gd name="connsiteY1" fmla="*/ 922020 h 922020"/>
              <a:gd name="connsiteX2" fmla="*/ 0 w 914400"/>
              <a:gd name="connsiteY2" fmla="*/ 922020 h 922020"/>
              <a:gd name="connsiteX3" fmla="*/ 0 w 914400"/>
              <a:gd name="connsiteY3" fmla="*/ 0 h 92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22020">
                <a:moveTo>
                  <a:pt x="914400" y="7620"/>
                </a:moveTo>
                <a:lnTo>
                  <a:pt x="914400" y="922020"/>
                </a:lnTo>
                <a:lnTo>
                  <a:pt x="0" y="92202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08080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6AC0CEFD-824E-7110-5787-DEEA0BC00620}"/>
              </a:ext>
            </a:extLst>
          </p:cNvPr>
          <p:cNvCxnSpPr>
            <a:cxnSpLocks/>
          </p:cNvCxnSpPr>
          <p:nvPr/>
        </p:nvCxnSpPr>
        <p:spPr>
          <a:xfrm flipV="1">
            <a:off x="1576222" y="245697"/>
            <a:ext cx="914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5">
            <a:extLst>
              <a:ext uri="{FF2B5EF4-FFF2-40B4-BE49-F238E27FC236}">
                <a16:creationId xmlns:a16="http://schemas.microsoft.com/office/drawing/2014/main" id="{6E6B6E59-AD10-23B6-004F-6D7C5DF7B180}"/>
              </a:ext>
            </a:extLst>
          </p:cNvPr>
          <p:cNvSpPr/>
          <p:nvPr/>
        </p:nvSpPr>
        <p:spPr>
          <a:xfrm>
            <a:off x="1383347" y="237144"/>
            <a:ext cx="201168" cy="4572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914400 w 914400"/>
              <a:gd name="connsiteY0" fmla="*/ 0 h 914400"/>
              <a:gd name="connsiteX1" fmla="*/ 914400 w 914400"/>
              <a:gd name="connsiteY1" fmla="*/ 914400 h 914400"/>
              <a:gd name="connsiteX2" fmla="*/ 0 w 914400"/>
              <a:gd name="connsiteY2" fmla="*/ 914400 h 914400"/>
              <a:gd name="connsiteX3" fmla="*/ 91440 w 914400"/>
              <a:gd name="connsiteY3" fmla="*/ 91440 h 914400"/>
              <a:gd name="connsiteX0" fmla="*/ 914400 w 914400"/>
              <a:gd name="connsiteY0" fmla="*/ 0 h 914400"/>
              <a:gd name="connsiteX1" fmla="*/ 914400 w 914400"/>
              <a:gd name="connsiteY1" fmla="*/ 914400 h 914400"/>
              <a:gd name="connsiteX2" fmla="*/ 0 w 914400"/>
              <a:gd name="connsiteY2" fmla="*/ 914400 h 914400"/>
              <a:gd name="connsiteX3" fmla="*/ 0 w 914400"/>
              <a:gd name="connsiteY3" fmla="*/ 83820 h 914400"/>
              <a:gd name="connsiteX0" fmla="*/ 914400 w 914400"/>
              <a:gd name="connsiteY0" fmla="*/ 7620 h 922020"/>
              <a:gd name="connsiteX1" fmla="*/ 914400 w 914400"/>
              <a:gd name="connsiteY1" fmla="*/ 922020 h 922020"/>
              <a:gd name="connsiteX2" fmla="*/ 0 w 914400"/>
              <a:gd name="connsiteY2" fmla="*/ 922020 h 922020"/>
              <a:gd name="connsiteX3" fmla="*/ 0 w 914400"/>
              <a:gd name="connsiteY3" fmla="*/ 0 h 92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22020">
                <a:moveTo>
                  <a:pt x="914400" y="7620"/>
                </a:moveTo>
                <a:lnTo>
                  <a:pt x="914400" y="922020"/>
                </a:lnTo>
                <a:lnTo>
                  <a:pt x="0" y="92202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08080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AEFE2C79-6A0E-135C-5AAE-F3AF36AFC62D}"/>
              </a:ext>
            </a:extLst>
          </p:cNvPr>
          <p:cNvCxnSpPr>
            <a:cxnSpLocks/>
          </p:cNvCxnSpPr>
          <p:nvPr/>
        </p:nvCxnSpPr>
        <p:spPr>
          <a:xfrm flipV="1">
            <a:off x="471309" y="245693"/>
            <a:ext cx="914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E88B33B1-C6FE-EDD1-4E34-792831546EA3}"/>
              </a:ext>
            </a:extLst>
          </p:cNvPr>
          <p:cNvCxnSpPr>
            <a:cxnSpLocks/>
          </p:cNvCxnSpPr>
          <p:nvPr/>
        </p:nvCxnSpPr>
        <p:spPr>
          <a:xfrm flipV="1">
            <a:off x="8570961" y="246687"/>
            <a:ext cx="914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5">
            <a:extLst>
              <a:ext uri="{FF2B5EF4-FFF2-40B4-BE49-F238E27FC236}">
                <a16:creationId xmlns:a16="http://schemas.microsoft.com/office/drawing/2014/main" id="{6BCD246C-53EC-C061-9EBF-2EA1B11C6647}"/>
              </a:ext>
            </a:extLst>
          </p:cNvPr>
          <p:cNvSpPr/>
          <p:nvPr/>
        </p:nvSpPr>
        <p:spPr>
          <a:xfrm>
            <a:off x="8379504" y="237744"/>
            <a:ext cx="201168" cy="4572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914400 w 914400"/>
              <a:gd name="connsiteY0" fmla="*/ 0 h 914400"/>
              <a:gd name="connsiteX1" fmla="*/ 914400 w 914400"/>
              <a:gd name="connsiteY1" fmla="*/ 914400 h 914400"/>
              <a:gd name="connsiteX2" fmla="*/ 0 w 914400"/>
              <a:gd name="connsiteY2" fmla="*/ 914400 h 914400"/>
              <a:gd name="connsiteX3" fmla="*/ 91440 w 914400"/>
              <a:gd name="connsiteY3" fmla="*/ 91440 h 914400"/>
              <a:gd name="connsiteX0" fmla="*/ 914400 w 914400"/>
              <a:gd name="connsiteY0" fmla="*/ 0 h 914400"/>
              <a:gd name="connsiteX1" fmla="*/ 914400 w 914400"/>
              <a:gd name="connsiteY1" fmla="*/ 914400 h 914400"/>
              <a:gd name="connsiteX2" fmla="*/ 0 w 914400"/>
              <a:gd name="connsiteY2" fmla="*/ 914400 h 914400"/>
              <a:gd name="connsiteX3" fmla="*/ 0 w 914400"/>
              <a:gd name="connsiteY3" fmla="*/ 83820 h 914400"/>
              <a:gd name="connsiteX0" fmla="*/ 914400 w 914400"/>
              <a:gd name="connsiteY0" fmla="*/ 7620 h 922020"/>
              <a:gd name="connsiteX1" fmla="*/ 914400 w 914400"/>
              <a:gd name="connsiteY1" fmla="*/ 922020 h 922020"/>
              <a:gd name="connsiteX2" fmla="*/ 0 w 914400"/>
              <a:gd name="connsiteY2" fmla="*/ 922020 h 922020"/>
              <a:gd name="connsiteX3" fmla="*/ 0 w 914400"/>
              <a:gd name="connsiteY3" fmla="*/ 0 h 92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22020">
                <a:moveTo>
                  <a:pt x="914400" y="7620"/>
                </a:moveTo>
                <a:lnTo>
                  <a:pt x="914400" y="922020"/>
                </a:lnTo>
                <a:lnTo>
                  <a:pt x="0" y="92202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08080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5EE8FB29-F815-C4C9-55B0-026FDC163762}"/>
              </a:ext>
            </a:extLst>
          </p:cNvPr>
          <p:cNvCxnSpPr>
            <a:cxnSpLocks/>
          </p:cNvCxnSpPr>
          <p:nvPr/>
        </p:nvCxnSpPr>
        <p:spPr>
          <a:xfrm flipV="1">
            <a:off x="9681268" y="247957"/>
            <a:ext cx="914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5">
            <a:extLst>
              <a:ext uri="{FF2B5EF4-FFF2-40B4-BE49-F238E27FC236}">
                <a16:creationId xmlns:a16="http://schemas.microsoft.com/office/drawing/2014/main" id="{0EF474CD-7D84-9809-68AA-F817CA792B60}"/>
              </a:ext>
            </a:extLst>
          </p:cNvPr>
          <p:cNvSpPr/>
          <p:nvPr/>
        </p:nvSpPr>
        <p:spPr>
          <a:xfrm>
            <a:off x="9479651" y="237744"/>
            <a:ext cx="201168" cy="4572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914400 w 914400"/>
              <a:gd name="connsiteY0" fmla="*/ 0 h 914400"/>
              <a:gd name="connsiteX1" fmla="*/ 914400 w 914400"/>
              <a:gd name="connsiteY1" fmla="*/ 914400 h 914400"/>
              <a:gd name="connsiteX2" fmla="*/ 0 w 914400"/>
              <a:gd name="connsiteY2" fmla="*/ 914400 h 914400"/>
              <a:gd name="connsiteX3" fmla="*/ 91440 w 914400"/>
              <a:gd name="connsiteY3" fmla="*/ 91440 h 914400"/>
              <a:gd name="connsiteX0" fmla="*/ 914400 w 914400"/>
              <a:gd name="connsiteY0" fmla="*/ 0 h 914400"/>
              <a:gd name="connsiteX1" fmla="*/ 914400 w 914400"/>
              <a:gd name="connsiteY1" fmla="*/ 914400 h 914400"/>
              <a:gd name="connsiteX2" fmla="*/ 0 w 914400"/>
              <a:gd name="connsiteY2" fmla="*/ 914400 h 914400"/>
              <a:gd name="connsiteX3" fmla="*/ 0 w 914400"/>
              <a:gd name="connsiteY3" fmla="*/ 83820 h 914400"/>
              <a:gd name="connsiteX0" fmla="*/ 914400 w 914400"/>
              <a:gd name="connsiteY0" fmla="*/ 7620 h 922020"/>
              <a:gd name="connsiteX1" fmla="*/ 914400 w 914400"/>
              <a:gd name="connsiteY1" fmla="*/ 922020 h 922020"/>
              <a:gd name="connsiteX2" fmla="*/ 0 w 914400"/>
              <a:gd name="connsiteY2" fmla="*/ 922020 h 922020"/>
              <a:gd name="connsiteX3" fmla="*/ 0 w 914400"/>
              <a:gd name="connsiteY3" fmla="*/ 0 h 92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22020">
                <a:moveTo>
                  <a:pt x="914400" y="7620"/>
                </a:moveTo>
                <a:lnTo>
                  <a:pt x="914400" y="922020"/>
                </a:lnTo>
                <a:lnTo>
                  <a:pt x="0" y="92202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08080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32F169D8-4DA8-6A32-FB07-D0E7E9575D29}"/>
              </a:ext>
            </a:extLst>
          </p:cNvPr>
          <p:cNvCxnSpPr>
            <a:cxnSpLocks/>
          </p:cNvCxnSpPr>
          <p:nvPr/>
        </p:nvCxnSpPr>
        <p:spPr>
          <a:xfrm flipV="1">
            <a:off x="10790305" y="249861"/>
            <a:ext cx="914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5">
            <a:extLst>
              <a:ext uri="{FF2B5EF4-FFF2-40B4-BE49-F238E27FC236}">
                <a16:creationId xmlns:a16="http://schemas.microsoft.com/office/drawing/2014/main" id="{55A3C804-05EC-A282-5D4D-8EF1B311D447}"/>
              </a:ext>
            </a:extLst>
          </p:cNvPr>
          <p:cNvSpPr/>
          <p:nvPr/>
        </p:nvSpPr>
        <p:spPr>
          <a:xfrm>
            <a:off x="10595342" y="237744"/>
            <a:ext cx="201168" cy="4572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914400 w 914400"/>
              <a:gd name="connsiteY0" fmla="*/ 0 h 914400"/>
              <a:gd name="connsiteX1" fmla="*/ 914400 w 914400"/>
              <a:gd name="connsiteY1" fmla="*/ 914400 h 914400"/>
              <a:gd name="connsiteX2" fmla="*/ 0 w 914400"/>
              <a:gd name="connsiteY2" fmla="*/ 914400 h 914400"/>
              <a:gd name="connsiteX3" fmla="*/ 91440 w 914400"/>
              <a:gd name="connsiteY3" fmla="*/ 91440 h 914400"/>
              <a:gd name="connsiteX0" fmla="*/ 914400 w 914400"/>
              <a:gd name="connsiteY0" fmla="*/ 0 h 914400"/>
              <a:gd name="connsiteX1" fmla="*/ 914400 w 914400"/>
              <a:gd name="connsiteY1" fmla="*/ 914400 h 914400"/>
              <a:gd name="connsiteX2" fmla="*/ 0 w 914400"/>
              <a:gd name="connsiteY2" fmla="*/ 914400 h 914400"/>
              <a:gd name="connsiteX3" fmla="*/ 0 w 914400"/>
              <a:gd name="connsiteY3" fmla="*/ 83820 h 914400"/>
              <a:gd name="connsiteX0" fmla="*/ 914400 w 914400"/>
              <a:gd name="connsiteY0" fmla="*/ 7620 h 922020"/>
              <a:gd name="connsiteX1" fmla="*/ 914400 w 914400"/>
              <a:gd name="connsiteY1" fmla="*/ 922020 h 922020"/>
              <a:gd name="connsiteX2" fmla="*/ 0 w 914400"/>
              <a:gd name="connsiteY2" fmla="*/ 922020 h 922020"/>
              <a:gd name="connsiteX3" fmla="*/ 0 w 914400"/>
              <a:gd name="connsiteY3" fmla="*/ 0 h 92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22020">
                <a:moveTo>
                  <a:pt x="914400" y="7620"/>
                </a:moveTo>
                <a:lnTo>
                  <a:pt x="914400" y="922020"/>
                </a:lnTo>
                <a:lnTo>
                  <a:pt x="0" y="92202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08080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6B23A677-7ABB-86FC-FD4E-EE459FCAB2E2}"/>
              </a:ext>
            </a:extLst>
          </p:cNvPr>
          <p:cNvCxnSpPr/>
          <p:nvPr/>
        </p:nvCxnSpPr>
        <p:spPr>
          <a:xfrm>
            <a:off x="10137689" y="237744"/>
            <a:ext cx="0" cy="20116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7073A945-7FD1-9A7F-72C1-1B2884A4B64A}"/>
              </a:ext>
            </a:extLst>
          </p:cNvPr>
          <p:cNvCxnSpPr/>
          <p:nvPr/>
        </p:nvCxnSpPr>
        <p:spPr>
          <a:xfrm>
            <a:off x="9040409" y="237744"/>
            <a:ext cx="0" cy="20116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3058BEFC-1860-F549-7C3B-89923DF40689}"/>
              </a:ext>
            </a:extLst>
          </p:cNvPr>
          <p:cNvCxnSpPr/>
          <p:nvPr/>
        </p:nvCxnSpPr>
        <p:spPr>
          <a:xfrm>
            <a:off x="7925984" y="237744"/>
            <a:ext cx="0" cy="20116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B15AD9AB-A918-AD2F-4473-5679CB37F5AA}"/>
              </a:ext>
            </a:extLst>
          </p:cNvPr>
          <p:cNvCxnSpPr/>
          <p:nvPr/>
        </p:nvCxnSpPr>
        <p:spPr>
          <a:xfrm>
            <a:off x="6821084" y="237744"/>
            <a:ext cx="0" cy="20116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28E7FF0E-B0CF-1768-9B5B-FD1D283C30F9}"/>
              </a:ext>
            </a:extLst>
          </p:cNvPr>
          <p:cNvCxnSpPr/>
          <p:nvPr/>
        </p:nvCxnSpPr>
        <p:spPr>
          <a:xfrm>
            <a:off x="5344709" y="237744"/>
            <a:ext cx="0" cy="20116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F8CF0275-F4B0-0478-00A9-3AE01757C010}"/>
              </a:ext>
            </a:extLst>
          </p:cNvPr>
          <p:cNvCxnSpPr/>
          <p:nvPr/>
        </p:nvCxnSpPr>
        <p:spPr>
          <a:xfrm>
            <a:off x="4230284" y="237744"/>
            <a:ext cx="0" cy="20116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2D89F1E7-2EF8-AFC3-7976-4CFE43F9B085}"/>
              </a:ext>
            </a:extLst>
          </p:cNvPr>
          <p:cNvCxnSpPr/>
          <p:nvPr/>
        </p:nvCxnSpPr>
        <p:spPr>
          <a:xfrm>
            <a:off x="3125384" y="237744"/>
            <a:ext cx="0" cy="20116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05761977-39B9-F0EC-8A5C-94098E209D89}"/>
              </a:ext>
            </a:extLst>
          </p:cNvPr>
          <p:cNvCxnSpPr/>
          <p:nvPr/>
        </p:nvCxnSpPr>
        <p:spPr>
          <a:xfrm>
            <a:off x="2020484" y="237744"/>
            <a:ext cx="0" cy="20116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00ECCBC-8B52-FFCD-ED3F-7FDC13476069}"/>
              </a:ext>
            </a:extLst>
          </p:cNvPr>
          <p:cNvCxnSpPr/>
          <p:nvPr/>
        </p:nvCxnSpPr>
        <p:spPr>
          <a:xfrm>
            <a:off x="915584" y="237744"/>
            <a:ext cx="0" cy="20116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9" name="FlatDivider">
            <a:extLst>
              <a:ext uri="{FF2B5EF4-FFF2-40B4-BE49-F238E27FC236}">
                <a16:creationId xmlns:a16="http://schemas.microsoft.com/office/drawing/2014/main" id="{3DBF4727-3D76-A232-BCAA-A3601B3EB2F8}"/>
              </a:ext>
            </a:extLst>
          </p:cNvPr>
          <p:cNvGrpSpPr/>
          <p:nvPr/>
        </p:nvGrpSpPr>
        <p:grpSpPr>
          <a:xfrm>
            <a:off x="1388076" y="687297"/>
            <a:ext cx="201168" cy="1565721"/>
            <a:chOff x="1425398" y="687297"/>
            <a:chExt cx="201168" cy="1565721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EBAE960-9CAE-4293-D914-AA4C988DD088}"/>
                </a:ext>
              </a:extLst>
            </p:cNvPr>
            <p:cNvCxnSpPr/>
            <p:nvPr/>
          </p:nvCxnSpPr>
          <p:spPr>
            <a:xfrm>
              <a:off x="1621900" y="687297"/>
              <a:ext cx="0" cy="77724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9965845B-F330-64D4-54C3-A68D4427E4D1}"/>
                </a:ext>
              </a:extLst>
            </p:cNvPr>
            <p:cNvCxnSpPr/>
            <p:nvPr/>
          </p:nvCxnSpPr>
          <p:spPr>
            <a:xfrm>
              <a:off x="1435526" y="1448346"/>
              <a:ext cx="0" cy="80467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DE13B942-B5B8-2693-4202-CFBE66B07443}"/>
                </a:ext>
              </a:extLst>
            </p:cNvPr>
            <p:cNvCxnSpPr/>
            <p:nvPr/>
          </p:nvCxnSpPr>
          <p:spPr>
            <a:xfrm>
              <a:off x="1425398" y="1457318"/>
              <a:ext cx="2011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FlatDivider">
            <a:extLst>
              <a:ext uri="{FF2B5EF4-FFF2-40B4-BE49-F238E27FC236}">
                <a16:creationId xmlns:a16="http://schemas.microsoft.com/office/drawing/2014/main" id="{FE4BA64C-017B-9C3B-74D3-DA1F62A7B8CE}"/>
              </a:ext>
            </a:extLst>
          </p:cNvPr>
          <p:cNvGrpSpPr/>
          <p:nvPr/>
        </p:nvGrpSpPr>
        <p:grpSpPr>
          <a:xfrm flipH="1">
            <a:off x="10497438" y="687297"/>
            <a:ext cx="384048" cy="1565721"/>
            <a:chOff x="1318240" y="687297"/>
            <a:chExt cx="384048" cy="1565721"/>
          </a:xfrm>
        </p:grpSpPr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848C3AE8-4C1E-B956-677C-77988F175AFE}"/>
                </a:ext>
              </a:extLst>
            </p:cNvPr>
            <p:cNvCxnSpPr/>
            <p:nvPr/>
          </p:nvCxnSpPr>
          <p:spPr>
            <a:xfrm>
              <a:off x="1608755" y="695310"/>
              <a:ext cx="914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EB2D1520-9025-B1FE-0925-142054F61093}"/>
                </a:ext>
              </a:extLst>
            </p:cNvPr>
            <p:cNvCxnSpPr/>
            <p:nvPr/>
          </p:nvCxnSpPr>
          <p:spPr>
            <a:xfrm>
              <a:off x="1694130" y="687297"/>
              <a:ext cx="0" cy="77724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2BF7E080-34C5-FD45-3436-520EB85426F8}"/>
                </a:ext>
              </a:extLst>
            </p:cNvPr>
            <p:cNvCxnSpPr/>
            <p:nvPr/>
          </p:nvCxnSpPr>
          <p:spPr>
            <a:xfrm>
              <a:off x="1328370" y="1448346"/>
              <a:ext cx="0" cy="80467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06DBC1C-BCB8-20EF-3CB2-E5209C0513AB}"/>
                </a:ext>
              </a:extLst>
            </p:cNvPr>
            <p:cNvCxnSpPr/>
            <p:nvPr/>
          </p:nvCxnSpPr>
          <p:spPr>
            <a:xfrm>
              <a:off x="1318240" y="1457318"/>
              <a:ext cx="38404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A0834696-EDC0-8942-5B8E-FCF869D2B4AA}"/>
              </a:ext>
            </a:extLst>
          </p:cNvPr>
          <p:cNvCxnSpPr/>
          <p:nvPr/>
        </p:nvCxnSpPr>
        <p:spPr>
          <a:xfrm flipH="1">
            <a:off x="11627738" y="1489068"/>
            <a:ext cx="384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AEEFF086-3F62-FEA7-B622-7A66D0CADEBB}"/>
              </a:ext>
            </a:extLst>
          </p:cNvPr>
          <p:cNvCxnSpPr/>
          <p:nvPr/>
        </p:nvCxnSpPr>
        <p:spPr>
          <a:xfrm>
            <a:off x="170779" y="1488752"/>
            <a:ext cx="384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E35E2F63-F52A-9317-5F94-98EEAD32C12E}"/>
              </a:ext>
            </a:extLst>
          </p:cNvPr>
          <p:cNvSpPr txBox="1"/>
          <p:nvPr/>
        </p:nvSpPr>
        <p:spPr>
          <a:xfrm>
            <a:off x="927158" y="868680"/>
            <a:ext cx="67172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695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8BC1DBEB-D511-E8B4-A09E-E16DD3D53F5C}"/>
              </a:ext>
            </a:extLst>
          </p:cNvPr>
          <p:cNvSpPr txBox="1"/>
          <p:nvPr/>
        </p:nvSpPr>
        <p:spPr>
          <a:xfrm>
            <a:off x="1381376" y="1618488"/>
            <a:ext cx="67172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697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8385EB2F-0DC6-1271-1573-02A9F043B582}"/>
              </a:ext>
            </a:extLst>
          </p:cNvPr>
          <p:cNvSpPr txBox="1"/>
          <p:nvPr/>
        </p:nvSpPr>
        <p:spPr>
          <a:xfrm>
            <a:off x="2016270" y="1618488"/>
            <a:ext cx="67172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699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42BB0BB9-6473-4535-9DDA-F2E36816FA94}"/>
              </a:ext>
            </a:extLst>
          </p:cNvPr>
          <p:cNvSpPr txBox="1"/>
          <p:nvPr/>
        </p:nvSpPr>
        <p:spPr>
          <a:xfrm>
            <a:off x="2471246" y="864611"/>
            <a:ext cx="67172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701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DBFEEE0E-C783-E9FC-E0DD-E91E9DBD304A}"/>
              </a:ext>
            </a:extLst>
          </p:cNvPr>
          <p:cNvSpPr txBox="1"/>
          <p:nvPr/>
        </p:nvSpPr>
        <p:spPr>
          <a:xfrm>
            <a:off x="3134231" y="868680"/>
            <a:ext cx="67172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703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1AEE7D4B-9813-0C53-6013-589FA2665ECF}"/>
              </a:ext>
            </a:extLst>
          </p:cNvPr>
          <p:cNvSpPr txBox="1"/>
          <p:nvPr/>
        </p:nvSpPr>
        <p:spPr>
          <a:xfrm>
            <a:off x="3590063" y="1618488"/>
            <a:ext cx="67172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705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B210C105-B61D-722D-BEA0-CDBF8C3B54F0}"/>
              </a:ext>
            </a:extLst>
          </p:cNvPr>
          <p:cNvSpPr txBox="1"/>
          <p:nvPr/>
        </p:nvSpPr>
        <p:spPr>
          <a:xfrm>
            <a:off x="4225726" y="1618488"/>
            <a:ext cx="67172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707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CF0368B6-B8E3-1C63-1F6A-A4100D40563C}"/>
              </a:ext>
            </a:extLst>
          </p:cNvPr>
          <p:cNvSpPr txBox="1"/>
          <p:nvPr/>
        </p:nvSpPr>
        <p:spPr>
          <a:xfrm>
            <a:off x="4667802" y="868680"/>
            <a:ext cx="67172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709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7A008717-EA9E-0292-A088-862BB052CB5E}"/>
              </a:ext>
            </a:extLst>
          </p:cNvPr>
          <p:cNvSpPr txBox="1"/>
          <p:nvPr/>
        </p:nvSpPr>
        <p:spPr>
          <a:xfrm>
            <a:off x="5388564" y="868680"/>
            <a:ext cx="67172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711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8B8418CF-5850-FAA8-AA8A-ED8B9D3A4988}"/>
              </a:ext>
            </a:extLst>
          </p:cNvPr>
          <p:cNvSpPr txBox="1"/>
          <p:nvPr/>
        </p:nvSpPr>
        <p:spPr>
          <a:xfrm>
            <a:off x="6122394" y="868680"/>
            <a:ext cx="67172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713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9D79BD31-BCCC-4D3D-2DF5-26655B5CECF8}"/>
              </a:ext>
            </a:extLst>
          </p:cNvPr>
          <p:cNvSpPr txBox="1"/>
          <p:nvPr/>
        </p:nvSpPr>
        <p:spPr>
          <a:xfrm>
            <a:off x="6816107" y="868680"/>
            <a:ext cx="67172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715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57F306A2-8EAA-1045-BC6D-0132910D2072}"/>
              </a:ext>
            </a:extLst>
          </p:cNvPr>
          <p:cNvSpPr txBox="1"/>
          <p:nvPr/>
        </p:nvSpPr>
        <p:spPr>
          <a:xfrm>
            <a:off x="7287276" y="1618488"/>
            <a:ext cx="67172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717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44ADF61-095E-1E77-1F66-CD06E30010B1}"/>
              </a:ext>
            </a:extLst>
          </p:cNvPr>
          <p:cNvSpPr txBox="1"/>
          <p:nvPr/>
        </p:nvSpPr>
        <p:spPr>
          <a:xfrm>
            <a:off x="7908198" y="1618488"/>
            <a:ext cx="67172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719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219D624-0DBF-FCAA-A66A-26E3DB9F828D}"/>
              </a:ext>
            </a:extLst>
          </p:cNvPr>
          <p:cNvSpPr txBox="1"/>
          <p:nvPr/>
        </p:nvSpPr>
        <p:spPr>
          <a:xfrm>
            <a:off x="8378081" y="866832"/>
            <a:ext cx="67172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721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F6D5F45-B461-CBB0-D121-7C6BAC01DEF2}"/>
              </a:ext>
            </a:extLst>
          </p:cNvPr>
          <p:cNvSpPr txBox="1"/>
          <p:nvPr/>
        </p:nvSpPr>
        <p:spPr>
          <a:xfrm>
            <a:off x="9030635" y="864610"/>
            <a:ext cx="67172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723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34408E38-3F79-2C13-F6FD-628F8D33E027}"/>
              </a:ext>
            </a:extLst>
          </p:cNvPr>
          <p:cNvSpPr txBox="1"/>
          <p:nvPr/>
        </p:nvSpPr>
        <p:spPr>
          <a:xfrm>
            <a:off x="9473199" y="1618488"/>
            <a:ext cx="67172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725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3955E56B-EC34-2B2E-267F-8E9ED1A3C36D}"/>
              </a:ext>
            </a:extLst>
          </p:cNvPr>
          <p:cNvSpPr txBox="1"/>
          <p:nvPr/>
        </p:nvSpPr>
        <p:spPr>
          <a:xfrm>
            <a:off x="10180997" y="1618488"/>
            <a:ext cx="67172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727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1D17ABCE-87CC-2BB0-9779-990CBCB97237}"/>
              </a:ext>
            </a:extLst>
          </p:cNvPr>
          <p:cNvSpPr txBox="1"/>
          <p:nvPr/>
        </p:nvSpPr>
        <p:spPr>
          <a:xfrm>
            <a:off x="10550153" y="868680"/>
            <a:ext cx="67172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729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13994075-79E5-6510-12D1-8BD914FD90A9}"/>
              </a:ext>
            </a:extLst>
          </p:cNvPr>
          <p:cNvSpPr txBox="1"/>
          <p:nvPr/>
        </p:nvSpPr>
        <p:spPr>
          <a:xfrm>
            <a:off x="11300263" y="868680"/>
            <a:ext cx="67172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731</a:t>
            </a:r>
          </a:p>
        </p:txBody>
      </p: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1A2FB36A-0387-5FB6-D168-B563173A3B53}"/>
              </a:ext>
            </a:extLst>
          </p:cNvPr>
          <p:cNvCxnSpPr/>
          <p:nvPr/>
        </p:nvCxnSpPr>
        <p:spPr>
          <a:xfrm flipH="1">
            <a:off x="5712713" y="1512882"/>
            <a:ext cx="365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4FBF9C88-1543-A6C2-0BDD-91FD916BC498}"/>
              </a:ext>
            </a:extLst>
          </p:cNvPr>
          <p:cNvSpPr txBox="1"/>
          <p:nvPr/>
        </p:nvSpPr>
        <p:spPr>
          <a:xfrm>
            <a:off x="7661617" y="2276475"/>
            <a:ext cx="2219325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      COMMON              CORRIDOR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53794A21-D3DE-1A46-E5C9-99371C7F4B02}"/>
              </a:ext>
            </a:extLst>
          </p:cNvPr>
          <p:cNvSpPr txBox="1"/>
          <p:nvPr/>
        </p:nvSpPr>
        <p:spPr>
          <a:xfrm>
            <a:off x="5560945" y="1324665"/>
            <a:ext cx="621792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STAIR 2</a:t>
            </a:r>
          </a:p>
        </p:txBody>
      </p:sp>
      <p:grpSp>
        <p:nvGrpSpPr>
          <p:cNvPr id="252" name="Stair">
            <a:extLst>
              <a:ext uri="{FF2B5EF4-FFF2-40B4-BE49-F238E27FC236}">
                <a16:creationId xmlns:a16="http://schemas.microsoft.com/office/drawing/2014/main" id="{7B220DFF-CD39-ECD9-EF82-E1C86A211F96}"/>
              </a:ext>
            </a:extLst>
          </p:cNvPr>
          <p:cNvGrpSpPr/>
          <p:nvPr/>
        </p:nvGrpSpPr>
        <p:grpSpPr>
          <a:xfrm>
            <a:off x="178673" y="1479071"/>
            <a:ext cx="374904" cy="841248"/>
            <a:chOff x="8021443" y="991321"/>
            <a:chExt cx="762656" cy="1005840"/>
          </a:xfrm>
        </p:grpSpPr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36D5B192-0208-EC86-E31E-5972E8A7D37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275213" y="1494241"/>
              <a:ext cx="100584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3B4BEB8A-A6CF-B6E3-B179-C8161F33E737}"/>
                </a:ext>
              </a:extLst>
            </p:cNvPr>
            <p:cNvCxnSpPr>
              <a:cxnSpLocks/>
            </p:cNvCxnSpPr>
            <p:nvPr/>
          </p:nvCxnSpPr>
          <p:spPr>
            <a:xfrm>
              <a:off x="8419358" y="1388095"/>
              <a:ext cx="1537" cy="456318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2099FB88-D011-F6A7-69A0-4BDE3B711191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74" y="1814001"/>
              <a:ext cx="7589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29E11814-BAE7-61F0-7890-9BEADAB48E01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74" y="1756851"/>
              <a:ext cx="7589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FB77E587-680B-A3E6-1F0A-1F06E60549DE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74" y="1702876"/>
              <a:ext cx="7589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58FDC6EA-8331-26C2-8A06-1893902B43BF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74" y="1648901"/>
              <a:ext cx="7589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B2AA8CF1-D637-64A0-B8A2-DB4F383FF761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72" y="1594926"/>
              <a:ext cx="762627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1A8A8A93-17B4-3DAC-C1CA-89BED733F311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60" y="1537776"/>
              <a:ext cx="762628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292E4B84-5E52-9225-C654-20EFB03C3043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45" y="1483801"/>
              <a:ext cx="762628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97EB3945-FB88-DE59-270C-CFB277DFAC8C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43" y="1429826"/>
              <a:ext cx="762627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4" name="Stair">
            <a:extLst>
              <a:ext uri="{FF2B5EF4-FFF2-40B4-BE49-F238E27FC236}">
                <a16:creationId xmlns:a16="http://schemas.microsoft.com/office/drawing/2014/main" id="{4B085ECA-0FA7-996C-5FCB-CD646816F415}"/>
              </a:ext>
            </a:extLst>
          </p:cNvPr>
          <p:cNvGrpSpPr/>
          <p:nvPr/>
        </p:nvGrpSpPr>
        <p:grpSpPr>
          <a:xfrm>
            <a:off x="5712004" y="1507098"/>
            <a:ext cx="374904" cy="806334"/>
            <a:chOff x="8021443" y="960509"/>
            <a:chExt cx="762656" cy="1043489"/>
          </a:xfrm>
        </p:grpSpPr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C0B796D5-832B-6235-1858-83322AB4343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501814" y="1481178"/>
              <a:ext cx="1041338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81DE51C2-4DEF-678C-44ED-F79C7A0012D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257464" y="1483329"/>
              <a:ext cx="1041338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4E56499A-17C8-0EAE-BAD5-7EE39ABDEB3E}"/>
                </a:ext>
              </a:extLst>
            </p:cNvPr>
            <p:cNvCxnSpPr>
              <a:cxnSpLocks/>
            </p:cNvCxnSpPr>
            <p:nvPr/>
          </p:nvCxnSpPr>
          <p:spPr>
            <a:xfrm>
              <a:off x="8419358" y="1388095"/>
              <a:ext cx="1537" cy="456318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863C7541-7861-B79C-C266-8C3E99DFCED3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74" y="1814001"/>
              <a:ext cx="7589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D334FC52-8F40-0F99-71FA-6554724C1977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74" y="1756851"/>
              <a:ext cx="7589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7465AF1-0B69-2F7B-345E-2B93C4444966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74" y="1702876"/>
              <a:ext cx="7589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154953C2-1A97-FDE7-6BE2-D78FDB4316D9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74" y="1648901"/>
              <a:ext cx="7589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1BFBF102-E5CD-5932-1A94-C14A3AF98764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72" y="1594926"/>
              <a:ext cx="762627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4C5CA037-9B7C-6096-BA0C-5900E3903A33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60" y="1537776"/>
              <a:ext cx="762628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36971EA9-7FC4-625C-163D-EF134E053588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45" y="1483801"/>
              <a:ext cx="762628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8CA1D36A-B7E9-F430-9A28-2EF910D96E7A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43" y="1429826"/>
              <a:ext cx="762627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6" name="Stair">
            <a:extLst>
              <a:ext uri="{FF2B5EF4-FFF2-40B4-BE49-F238E27FC236}">
                <a16:creationId xmlns:a16="http://schemas.microsoft.com/office/drawing/2014/main" id="{AD1DA2D6-6F97-B89B-408E-56AA5A57C5EE}"/>
              </a:ext>
            </a:extLst>
          </p:cNvPr>
          <p:cNvGrpSpPr/>
          <p:nvPr/>
        </p:nvGrpSpPr>
        <p:grpSpPr>
          <a:xfrm>
            <a:off x="11629434" y="1477086"/>
            <a:ext cx="374904" cy="841248"/>
            <a:chOff x="8021443" y="991321"/>
            <a:chExt cx="762656" cy="1005840"/>
          </a:xfrm>
        </p:grpSpPr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FF96A433-D76A-60FB-F21E-9AD09E248A0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519563" y="1494241"/>
              <a:ext cx="100584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D982450A-2003-EB6C-62D5-57FDBC24689C}"/>
                </a:ext>
              </a:extLst>
            </p:cNvPr>
            <p:cNvCxnSpPr>
              <a:cxnSpLocks/>
            </p:cNvCxnSpPr>
            <p:nvPr/>
          </p:nvCxnSpPr>
          <p:spPr>
            <a:xfrm>
              <a:off x="8419358" y="1388095"/>
              <a:ext cx="1537" cy="456318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F38A97A9-19FD-EF8B-B20E-C2D03CE8F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74" y="1814001"/>
              <a:ext cx="7589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1FD5CC4B-67F3-46D5-76B8-D753A4ED8B9C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74" y="1756851"/>
              <a:ext cx="7589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37CB8E2E-DB3C-D3D0-F9E5-7F83AAAA8AD9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74" y="1702876"/>
              <a:ext cx="7589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4ADD5397-B94E-5DA2-B757-224A77F2F86B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74" y="1648901"/>
              <a:ext cx="7589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15CA2FFC-5D9E-BBFD-3D95-49734F3926AC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72" y="1594926"/>
              <a:ext cx="762627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2404E847-941A-A3CE-BFCC-45D26FFCBD7E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60" y="1537776"/>
              <a:ext cx="762628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682F1761-ABE8-CB6C-7667-5FFFB7A6859C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45" y="1483801"/>
              <a:ext cx="762628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6E0385E4-9367-FE8D-AD63-0E099F7DB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43" y="1429826"/>
              <a:ext cx="762627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7C604294-FD8B-A2B7-C397-25C13F2539E7}"/>
              </a:ext>
            </a:extLst>
          </p:cNvPr>
          <p:cNvCxnSpPr/>
          <p:nvPr/>
        </p:nvCxnSpPr>
        <p:spPr>
          <a:xfrm>
            <a:off x="6085268" y="687801"/>
            <a:ext cx="0" cy="8229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2F34A65-B907-F46B-828D-DE298D345EEE}"/>
              </a:ext>
            </a:extLst>
          </p:cNvPr>
          <p:cNvSpPr txBox="1"/>
          <p:nvPr/>
        </p:nvSpPr>
        <p:spPr>
          <a:xfrm>
            <a:off x="5826381" y="3175976"/>
            <a:ext cx="537327" cy="246221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LOBBY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294E74-F1B2-4D78-D291-F789BAD439E6}"/>
              </a:ext>
            </a:extLst>
          </p:cNvPr>
          <p:cNvSpPr txBox="1"/>
          <p:nvPr/>
        </p:nvSpPr>
        <p:spPr>
          <a:xfrm rot="5400000">
            <a:off x="-208193" y="1765711"/>
            <a:ext cx="621792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STAIR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1D0E14-13BD-17A0-7206-101CB8B8DDA4}"/>
              </a:ext>
            </a:extLst>
          </p:cNvPr>
          <p:cNvSpPr txBox="1"/>
          <p:nvPr/>
        </p:nvSpPr>
        <p:spPr>
          <a:xfrm rot="5400000">
            <a:off x="11780608" y="1764792"/>
            <a:ext cx="621792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STAIR 1</a:t>
            </a:r>
          </a:p>
        </p:txBody>
      </p:sp>
      <p:grpSp>
        <p:nvGrpSpPr>
          <p:cNvPr id="4" name="FlatDivider">
            <a:extLst>
              <a:ext uri="{FF2B5EF4-FFF2-40B4-BE49-F238E27FC236}">
                <a16:creationId xmlns:a16="http://schemas.microsoft.com/office/drawing/2014/main" id="{8BBB21D1-D70C-07AA-9E99-7B741CF0AF2C}"/>
              </a:ext>
            </a:extLst>
          </p:cNvPr>
          <p:cNvGrpSpPr/>
          <p:nvPr/>
        </p:nvGrpSpPr>
        <p:grpSpPr>
          <a:xfrm>
            <a:off x="3587875" y="685800"/>
            <a:ext cx="201168" cy="1565721"/>
            <a:chOff x="1425398" y="687297"/>
            <a:chExt cx="201168" cy="1565721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BDBF410-EC01-CFD9-FF82-39944AE97B90}"/>
                </a:ext>
              </a:extLst>
            </p:cNvPr>
            <p:cNvCxnSpPr/>
            <p:nvPr/>
          </p:nvCxnSpPr>
          <p:spPr>
            <a:xfrm>
              <a:off x="1621900" y="687297"/>
              <a:ext cx="0" cy="77724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4EAE22A-4226-1940-E094-2567BC67D2AD}"/>
                </a:ext>
              </a:extLst>
            </p:cNvPr>
            <p:cNvCxnSpPr/>
            <p:nvPr/>
          </p:nvCxnSpPr>
          <p:spPr>
            <a:xfrm>
              <a:off x="1435526" y="1448346"/>
              <a:ext cx="0" cy="80467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49386C-F33F-9999-03E2-8C716070BCAE}"/>
                </a:ext>
              </a:extLst>
            </p:cNvPr>
            <p:cNvCxnSpPr/>
            <p:nvPr/>
          </p:nvCxnSpPr>
          <p:spPr>
            <a:xfrm>
              <a:off x="1425398" y="1457318"/>
              <a:ext cx="2011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FlatDivider">
            <a:extLst>
              <a:ext uri="{FF2B5EF4-FFF2-40B4-BE49-F238E27FC236}">
                <a16:creationId xmlns:a16="http://schemas.microsoft.com/office/drawing/2014/main" id="{71D6D077-E339-BBC3-BC7B-6D149861356F}"/>
              </a:ext>
            </a:extLst>
          </p:cNvPr>
          <p:cNvGrpSpPr/>
          <p:nvPr/>
        </p:nvGrpSpPr>
        <p:grpSpPr>
          <a:xfrm flipH="1">
            <a:off x="2478702" y="685800"/>
            <a:ext cx="201168" cy="1565721"/>
            <a:chOff x="1425398" y="687297"/>
            <a:chExt cx="201168" cy="1565721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26C9DA2-2960-668F-D3E5-58D3A8055098}"/>
                </a:ext>
              </a:extLst>
            </p:cNvPr>
            <p:cNvCxnSpPr/>
            <p:nvPr/>
          </p:nvCxnSpPr>
          <p:spPr>
            <a:xfrm>
              <a:off x="1621900" y="687297"/>
              <a:ext cx="0" cy="77724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BB93D8-FADB-306C-CF97-B28CC287CDF8}"/>
                </a:ext>
              </a:extLst>
            </p:cNvPr>
            <p:cNvCxnSpPr/>
            <p:nvPr/>
          </p:nvCxnSpPr>
          <p:spPr>
            <a:xfrm>
              <a:off x="1435526" y="1448346"/>
              <a:ext cx="0" cy="80467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5694BFF-4879-E181-0302-4932373BFE99}"/>
                </a:ext>
              </a:extLst>
            </p:cNvPr>
            <p:cNvCxnSpPr/>
            <p:nvPr/>
          </p:nvCxnSpPr>
          <p:spPr>
            <a:xfrm>
              <a:off x="1425398" y="1457318"/>
              <a:ext cx="2011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FlatDivider">
            <a:extLst>
              <a:ext uri="{FF2B5EF4-FFF2-40B4-BE49-F238E27FC236}">
                <a16:creationId xmlns:a16="http://schemas.microsoft.com/office/drawing/2014/main" id="{466F4B0D-5EDC-BC68-1D67-18C802871F4D}"/>
              </a:ext>
            </a:extLst>
          </p:cNvPr>
          <p:cNvGrpSpPr/>
          <p:nvPr/>
        </p:nvGrpSpPr>
        <p:grpSpPr>
          <a:xfrm flipH="1">
            <a:off x="4683756" y="685800"/>
            <a:ext cx="201168" cy="1565721"/>
            <a:chOff x="1425398" y="687297"/>
            <a:chExt cx="201168" cy="1565721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002B0DF-FF04-E820-27AD-3E9FE2913D69}"/>
                </a:ext>
              </a:extLst>
            </p:cNvPr>
            <p:cNvCxnSpPr/>
            <p:nvPr/>
          </p:nvCxnSpPr>
          <p:spPr>
            <a:xfrm>
              <a:off x="1621900" y="687297"/>
              <a:ext cx="0" cy="77724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CB86254-3287-A191-B177-3B0D969B46F0}"/>
                </a:ext>
              </a:extLst>
            </p:cNvPr>
            <p:cNvCxnSpPr/>
            <p:nvPr/>
          </p:nvCxnSpPr>
          <p:spPr>
            <a:xfrm>
              <a:off x="1435526" y="1448346"/>
              <a:ext cx="0" cy="80467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9FA5ED6-F560-5DC4-62A1-108A0A574FCB}"/>
                </a:ext>
              </a:extLst>
            </p:cNvPr>
            <p:cNvCxnSpPr/>
            <p:nvPr/>
          </p:nvCxnSpPr>
          <p:spPr>
            <a:xfrm>
              <a:off x="1425398" y="1457318"/>
              <a:ext cx="2011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FlatDivider">
            <a:extLst>
              <a:ext uri="{FF2B5EF4-FFF2-40B4-BE49-F238E27FC236}">
                <a16:creationId xmlns:a16="http://schemas.microsoft.com/office/drawing/2014/main" id="{78B716F0-7B1D-CB8A-7466-86417DDA346F}"/>
              </a:ext>
            </a:extLst>
          </p:cNvPr>
          <p:cNvGrpSpPr/>
          <p:nvPr/>
        </p:nvGrpSpPr>
        <p:grpSpPr>
          <a:xfrm>
            <a:off x="7283589" y="685800"/>
            <a:ext cx="201168" cy="1565721"/>
            <a:chOff x="1425398" y="687297"/>
            <a:chExt cx="201168" cy="1565721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ECD366A-3505-051A-CC00-7A59B929E3CD}"/>
                </a:ext>
              </a:extLst>
            </p:cNvPr>
            <p:cNvCxnSpPr/>
            <p:nvPr/>
          </p:nvCxnSpPr>
          <p:spPr>
            <a:xfrm>
              <a:off x="1621900" y="687297"/>
              <a:ext cx="0" cy="77724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AB752E9-2048-07AE-B3C3-73E1CD2B5433}"/>
                </a:ext>
              </a:extLst>
            </p:cNvPr>
            <p:cNvCxnSpPr/>
            <p:nvPr/>
          </p:nvCxnSpPr>
          <p:spPr>
            <a:xfrm>
              <a:off x="1435526" y="1448346"/>
              <a:ext cx="0" cy="80467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782AE4C-40A0-508D-7F9C-541891ABBD76}"/>
                </a:ext>
              </a:extLst>
            </p:cNvPr>
            <p:cNvCxnSpPr/>
            <p:nvPr/>
          </p:nvCxnSpPr>
          <p:spPr>
            <a:xfrm>
              <a:off x="1425398" y="1457318"/>
              <a:ext cx="2011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FlatDivider">
            <a:extLst>
              <a:ext uri="{FF2B5EF4-FFF2-40B4-BE49-F238E27FC236}">
                <a16:creationId xmlns:a16="http://schemas.microsoft.com/office/drawing/2014/main" id="{E65285DC-295D-7F59-D91A-156B0B0D45C4}"/>
              </a:ext>
            </a:extLst>
          </p:cNvPr>
          <p:cNvGrpSpPr/>
          <p:nvPr/>
        </p:nvGrpSpPr>
        <p:grpSpPr>
          <a:xfrm flipH="1">
            <a:off x="8374714" y="685800"/>
            <a:ext cx="201168" cy="1565721"/>
            <a:chOff x="1425398" y="687297"/>
            <a:chExt cx="201168" cy="1565721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538C189-E48A-1C5C-A559-158AEB7192DB}"/>
                </a:ext>
              </a:extLst>
            </p:cNvPr>
            <p:cNvCxnSpPr/>
            <p:nvPr/>
          </p:nvCxnSpPr>
          <p:spPr>
            <a:xfrm>
              <a:off x="1621900" y="687297"/>
              <a:ext cx="0" cy="77724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5642359-DF01-0197-CB75-B1B042390430}"/>
                </a:ext>
              </a:extLst>
            </p:cNvPr>
            <p:cNvCxnSpPr/>
            <p:nvPr/>
          </p:nvCxnSpPr>
          <p:spPr>
            <a:xfrm>
              <a:off x="1435526" y="1448346"/>
              <a:ext cx="0" cy="80467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AFB45F2-054A-906C-DFD3-3C0A23787E64}"/>
                </a:ext>
              </a:extLst>
            </p:cNvPr>
            <p:cNvCxnSpPr/>
            <p:nvPr/>
          </p:nvCxnSpPr>
          <p:spPr>
            <a:xfrm>
              <a:off x="1425398" y="1457318"/>
              <a:ext cx="2011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FlatDivider">
            <a:extLst>
              <a:ext uri="{FF2B5EF4-FFF2-40B4-BE49-F238E27FC236}">
                <a16:creationId xmlns:a16="http://schemas.microsoft.com/office/drawing/2014/main" id="{79B63401-D419-1998-34A2-EFCF9A1FCFE7}"/>
              </a:ext>
            </a:extLst>
          </p:cNvPr>
          <p:cNvGrpSpPr/>
          <p:nvPr/>
        </p:nvGrpSpPr>
        <p:grpSpPr>
          <a:xfrm>
            <a:off x="9483882" y="685800"/>
            <a:ext cx="201168" cy="1565721"/>
            <a:chOff x="1425398" y="687297"/>
            <a:chExt cx="201168" cy="1565721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132D7B2-43B8-46DB-2EB1-B92E279226D9}"/>
                </a:ext>
              </a:extLst>
            </p:cNvPr>
            <p:cNvCxnSpPr/>
            <p:nvPr/>
          </p:nvCxnSpPr>
          <p:spPr>
            <a:xfrm>
              <a:off x="1621900" y="687297"/>
              <a:ext cx="0" cy="77724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4B0267C-BDBB-FC5B-350E-FD9B214CA461}"/>
                </a:ext>
              </a:extLst>
            </p:cNvPr>
            <p:cNvCxnSpPr/>
            <p:nvPr/>
          </p:nvCxnSpPr>
          <p:spPr>
            <a:xfrm>
              <a:off x="1435526" y="1448346"/>
              <a:ext cx="0" cy="80467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5547736-E803-586D-E944-E3C4BCF0503A}"/>
                </a:ext>
              </a:extLst>
            </p:cNvPr>
            <p:cNvCxnSpPr/>
            <p:nvPr/>
          </p:nvCxnSpPr>
          <p:spPr>
            <a:xfrm>
              <a:off x="1425398" y="1457318"/>
              <a:ext cx="2011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9197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5837</TotalTime>
  <Words>71</Words>
  <Application>Microsoft Office PowerPoint</Application>
  <PresentationFormat>Widescreen</PresentationFormat>
  <Paragraphs>38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Teck Ghee Arc 406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Yeasin Mahi</dc:creator>
  <cp:lastModifiedBy>Yeasin Mahi</cp:lastModifiedBy>
  <cp:revision>589</cp:revision>
  <dcterms:created xsi:type="dcterms:W3CDTF">2024-08-12T05:58:03Z</dcterms:created>
  <dcterms:modified xsi:type="dcterms:W3CDTF">2024-09-25T07:37:35Z</dcterms:modified>
</cp:coreProperties>
</file>