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4" autoAdjust="0"/>
    <p:restoredTop sz="94394" autoAdjust="0"/>
  </p:normalViewPr>
  <p:slideViewPr>
    <p:cSldViewPr snapToGrid="0">
      <p:cViewPr varScale="1">
        <p:scale>
          <a:sx n="56" d="100"/>
          <a:sy n="5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A39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A39</a:t>
            </a:r>
            <a:br>
              <a:rPr lang="en-US" sz="2000" b="1" dirty="0"/>
            </a:br>
            <a:r>
              <a:rPr lang="en-US" sz="2000" b="1" dirty="0"/>
              <a:t>CAR PARK SPACE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94711-FF02-03D5-89EC-FA208008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60" y="34506"/>
            <a:ext cx="10537967" cy="5445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A7A69568-4231-0060-38E7-32B318A69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60" y="34506"/>
            <a:ext cx="10537967" cy="5445457"/>
          </a:xfrm>
          <a:prstGeom prst="rect">
            <a:avLst/>
          </a:prstGeom>
          <a:noFill/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-33799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33" name="CarPark">
            <a:extLst>
              <a:ext uri="{FF2B5EF4-FFF2-40B4-BE49-F238E27FC236}">
                <a16:creationId xmlns:a16="http://schemas.microsoft.com/office/drawing/2014/main" id="{8CA6B0A5-F2D1-B3C1-26A1-3D9AEC45031D}"/>
              </a:ext>
            </a:extLst>
          </p:cNvPr>
          <p:cNvGrpSpPr/>
          <p:nvPr/>
        </p:nvGrpSpPr>
        <p:grpSpPr>
          <a:xfrm rot="1200000">
            <a:off x="166263" y="3126667"/>
            <a:ext cx="9703691" cy="1252728"/>
            <a:chOff x="2064904" y="2870800"/>
            <a:chExt cx="9703691" cy="12527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20B1B2-F7C7-97B9-F2DF-253FE3BC6101}"/>
                </a:ext>
              </a:extLst>
            </p:cNvPr>
            <p:cNvCxnSpPr/>
            <p:nvPr/>
          </p:nvCxnSpPr>
          <p:spPr>
            <a:xfrm flipH="1">
              <a:off x="2067286" y="4116961"/>
              <a:ext cx="61447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7FB4C6-767B-B877-D3CD-6C9B093B5DA1}"/>
                </a:ext>
              </a:extLst>
            </p:cNvPr>
            <p:cNvCxnSpPr/>
            <p:nvPr/>
          </p:nvCxnSpPr>
          <p:spPr>
            <a:xfrm flipH="1">
              <a:off x="2064904" y="2880299"/>
              <a:ext cx="6528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B93C5D-2F33-CF28-68B4-40B58D6B9170}"/>
                </a:ext>
              </a:extLst>
            </p:cNvPr>
            <p:cNvCxnSpPr/>
            <p:nvPr/>
          </p:nvCxnSpPr>
          <p:spPr>
            <a:xfrm flipH="1">
              <a:off x="2072861" y="2870800"/>
              <a:ext cx="0" cy="1252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1438A0-7E1B-9BF8-532B-038C1E60BF88}"/>
                </a:ext>
              </a:extLst>
            </p:cNvPr>
            <p:cNvCxnSpPr/>
            <p:nvPr/>
          </p:nvCxnSpPr>
          <p:spPr>
            <a:xfrm flipH="1">
              <a:off x="8206984" y="3391359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CF2BB8-0708-EE84-8BED-F4693A7E7B05}"/>
                </a:ext>
              </a:extLst>
            </p:cNvPr>
            <p:cNvCxnSpPr/>
            <p:nvPr/>
          </p:nvCxnSpPr>
          <p:spPr>
            <a:xfrm flipH="1">
              <a:off x="8592842" y="2873156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BDA69A-11C1-462B-3F70-BEFAC9C2600F}"/>
                </a:ext>
              </a:extLst>
            </p:cNvPr>
            <p:cNvCxnSpPr/>
            <p:nvPr/>
          </p:nvCxnSpPr>
          <p:spPr>
            <a:xfrm flipH="1">
              <a:off x="8586577" y="3048893"/>
              <a:ext cx="3063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5A1369-D2A1-DC38-0639-C05BD267E42C}"/>
                </a:ext>
              </a:extLst>
            </p:cNvPr>
            <p:cNvCxnSpPr/>
            <p:nvPr/>
          </p:nvCxnSpPr>
          <p:spPr>
            <a:xfrm flipH="1">
              <a:off x="9756915" y="3370714"/>
              <a:ext cx="2011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uilding">
            <a:extLst>
              <a:ext uri="{FF2B5EF4-FFF2-40B4-BE49-F238E27FC236}">
                <a16:creationId xmlns:a16="http://schemas.microsoft.com/office/drawing/2014/main" id="{5804A02F-ECE1-A535-7D15-522383E826A3}"/>
              </a:ext>
            </a:extLst>
          </p:cNvPr>
          <p:cNvGrpSpPr/>
          <p:nvPr/>
        </p:nvGrpSpPr>
        <p:grpSpPr>
          <a:xfrm rot="1200000">
            <a:off x="1024933" y="1427384"/>
            <a:ext cx="3078952" cy="600809"/>
            <a:chOff x="1461537" y="1655064"/>
            <a:chExt cx="2807686" cy="4659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F5ECE9-190F-EB6F-882B-3281E4E7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7FCA6B-C81A-5331-55A3-8614FD185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80B527-BFB0-9C33-07F4-059139918507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74C327F2-AA52-2F60-E579-33C0C11FD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F7FC099C-5081-CF3D-3755-D1441F1394A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>
                <a:extLst>
                  <a:ext uri="{FF2B5EF4-FFF2-40B4-BE49-F238E27FC236}">
                    <a16:creationId xmlns:a16="http://schemas.microsoft.com/office/drawing/2014/main" id="{33A971D7-BC22-B930-6069-5C1FB3EDF7A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CD1962-07C8-D0A2-E198-283F4417BD07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B3975CBA-7D3E-73B3-FF8B-FA8C6B20FD0F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5A5E9079-E52D-1460-8467-D94CA9F97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>
                <a:extLst>
                  <a:ext uri="{FF2B5EF4-FFF2-40B4-BE49-F238E27FC236}">
                    <a16:creationId xmlns:a16="http://schemas.microsoft.com/office/drawing/2014/main" id="{95D225A1-FFBB-A1CA-BDB1-45F332BAFC2F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>
                <a:extLst>
                  <a:ext uri="{FF2B5EF4-FFF2-40B4-BE49-F238E27FC236}">
                    <a16:creationId xmlns:a16="http://schemas.microsoft.com/office/drawing/2014/main" id="{D013249F-BA42-8A60-7701-13CA57C3B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87FBCC0C-750C-BCC9-6CCF-592ACE5E3DF8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>
                <a:extLst>
                  <a:ext uri="{FF2B5EF4-FFF2-40B4-BE49-F238E27FC236}">
                    <a16:creationId xmlns:a16="http://schemas.microsoft.com/office/drawing/2014/main" id="{2F91C420-2908-F4FB-D8E9-9541D73C3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EE23463-08EB-6D74-0404-21D11F525E70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BAF569C8-C763-2359-EE82-717A09335C2F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538331FE-7AB0-52C6-4918-D5C5BC7E6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20643DA4-2757-7350-F75A-09CB5B253B41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FC8DB9CC-7017-3774-1697-496CABD38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35801234-859A-44A3-CB18-167DB1F0757C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>
                <a:extLst>
                  <a:ext uri="{FF2B5EF4-FFF2-40B4-BE49-F238E27FC236}">
                    <a16:creationId xmlns:a16="http://schemas.microsoft.com/office/drawing/2014/main" id="{20D5411A-941B-89BE-167E-1C352EEA8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CFAA1FC-DF02-47BD-C11B-9ACF2461AE32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033DFCF2-B970-07EB-06FB-BBD878AED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F840D42A-C681-0846-F6EE-E9AC4AEC6C1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35618160-EAC5-3002-2679-BAA7DDB1FD4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2531DF-B270-2D73-BC4C-0B1406601827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8ECEFCCA-1513-A216-DEDB-1DBA0B578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AAD000A7-2C58-9240-A6EF-E8020F4C733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BF1A3E22-1F97-8D0F-5230-2EB934E5E3A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542518-30C3-E4A5-2939-47E167F695C1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F0FE2EDA-A186-51FB-FAF1-722A34896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32D427FF-B79D-29B4-8016-D5C152B0AB8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E67E168F-1D9A-0CDE-0049-B33288075A6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77C20F-860D-D563-4F1D-DB538CFEC5D5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4972E686-F7E7-577B-74DE-8499D4280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9781759D-CF9C-B575-EACE-A30AB54D4A5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C3F7D3DB-188B-9716-82C7-481FAA1B395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AAFB99-9E93-03CE-37CD-9701A0C02F5E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3EC9EB21-88DF-5832-6520-1438C1C5E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995F9595-FE4C-2A04-7DDB-F92C121F1D3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6B9CAF6F-4AB5-DBC2-4787-4F70556A01D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510E59-E294-98CD-7461-796C3A8A355C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852" name="Straight Connector 851">
                <a:extLst>
                  <a:ext uri="{FF2B5EF4-FFF2-40B4-BE49-F238E27FC236}">
                    <a16:creationId xmlns:a16="http://schemas.microsoft.com/office/drawing/2014/main" id="{EAEF6627-781A-2D76-78E2-7C345A04A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>
                <a:extLst>
                  <a:ext uri="{FF2B5EF4-FFF2-40B4-BE49-F238E27FC236}">
                    <a16:creationId xmlns:a16="http://schemas.microsoft.com/office/drawing/2014/main" id="{769297A8-B96B-C341-8D25-3FDDA358DF5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>
                <a:extLst>
                  <a:ext uri="{FF2B5EF4-FFF2-40B4-BE49-F238E27FC236}">
                    <a16:creationId xmlns:a16="http://schemas.microsoft.com/office/drawing/2014/main" id="{4223B856-DABA-3ECE-1FB2-9AD2491ED05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C220AA-A4D7-E0A6-C1A8-37FC533AF702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849" name="Straight Connector 848">
                <a:extLst>
                  <a:ext uri="{FF2B5EF4-FFF2-40B4-BE49-F238E27FC236}">
                    <a16:creationId xmlns:a16="http://schemas.microsoft.com/office/drawing/2014/main" id="{9E423138-EA25-2827-67CC-3C49FE145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7FC5FD71-FC91-6E83-9657-1F39E50D11D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012E8DC7-6CED-99E8-54CB-5BEDC271310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A73E3E-890A-4E32-CE47-49B6D5DDF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C90F43-4332-B92E-E8AB-EFA99635C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F6FF2B-A0CA-527E-70E5-023006D2E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3B780D-5403-2460-DD9E-796E285B2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E21C955-3A7F-9084-AAE2-B9BCB23FA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building">
            <a:extLst>
              <a:ext uri="{FF2B5EF4-FFF2-40B4-BE49-F238E27FC236}">
                <a16:creationId xmlns:a16="http://schemas.microsoft.com/office/drawing/2014/main" id="{7C46D532-3D92-0A98-DD58-53B354C7F0D5}"/>
              </a:ext>
            </a:extLst>
          </p:cNvPr>
          <p:cNvGrpSpPr/>
          <p:nvPr/>
        </p:nvGrpSpPr>
        <p:grpSpPr>
          <a:xfrm rot="1200000">
            <a:off x="4341129" y="2634378"/>
            <a:ext cx="3078952" cy="600809"/>
            <a:chOff x="1461537" y="1655064"/>
            <a:chExt cx="2807686" cy="465909"/>
          </a:xfrm>
        </p:grpSpPr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D387123A-5975-F483-C64E-8EEF8FE60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E5DA23CB-6DB3-413B-A2B7-9259F97C8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770B0841-CA7F-49BF-E9A4-36B3EFCF0864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D79ACAB3-8FFB-96B7-64FC-35BA09E38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F08BC992-F8C3-C72C-6EC7-3878D8C7B7DE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9B060BE7-B988-E208-5FD6-6A25FB3F7A52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EFAFEC4C-EA4E-9C1F-5AB9-FFD10A2D9310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49480F17-DFF0-0137-E1FE-A408F4B91861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C4E9C8C0-E280-500C-3DB5-99D2D4FF5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3F72F88D-E095-3671-2D97-76717162DCD9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2B3ABC90-ED6C-762B-0D50-1F2BCE0A35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3FA181A3-EC77-D4A5-3C98-9C8A178E9895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D82B4BCB-B06C-541B-DC5D-694A5D773F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7BD4C818-0D03-CE82-4CC2-B71F1B113454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1297E4A2-7D96-216B-5A49-86193410BFDE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44D69203-B6C8-1743-424C-F007EB29B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0E4EBD9B-1DB2-5EF7-7DFA-CBE12FAA8218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92CB1D5-DAA3-1A4B-B29C-4AC8589C42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3CED28DF-61CF-3E2F-09B0-A1295CF38DDC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02453C11-286A-7934-035D-C531997B0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7A54FA0A-D8E5-746A-180E-8C16E5C63FB9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7F669191-CADC-55E5-2046-A0B76E1CBC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B0DBE00B-7CDC-9183-912B-E63AFED4F05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FEDD3D60-7D9F-15CE-AA26-BC1EA8AA175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A0E59F74-B025-82D6-55D0-9DA62B67F4B0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4935571B-5A43-58B2-4254-E89703AD76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8A1D56BE-190E-3489-160E-DE2B5DFA95C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DF51C4E-87EE-477B-410A-AF4BA261A41B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4FC3639A-1E2F-F2A8-FE49-B95A412CE367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A9FA9C01-FC50-09EA-9EE3-232B13FD6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47597003-D672-09EF-C515-E675552858B6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042617B6-84CD-6199-355A-1F6B58DFD1F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05D63FC3-4F9D-0178-E0BF-30B25DE41329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4833C2AA-47BA-A960-1087-71467C30C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28A5340A-CABD-E3F0-80F0-08B2760D8DDB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8CF6273E-03DF-5F62-5750-4E35F61F7D5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E5B6E5E4-D6B3-F6D6-61AB-81DD4FB801BA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E3E2761E-A4AE-080B-9B26-6ACB1900D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84ADC32-4C62-637D-4433-F11ADA69F2B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14228983-ABB4-B18F-C090-EE885EBE5D9E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D1BF6FB3-55FD-655E-DEDF-68B0F0C4F034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AC7981CF-31C4-C7A7-ECB4-1B7415D03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D0E2D9AC-221E-9586-37C3-CAC091F79432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5DC1014C-1A02-E48B-0CD5-16DDAD4F896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6ECEA1BD-056E-A5B7-3889-474DBD1674F7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3A4366E-E666-A806-06FC-A717F45E3A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DDE3F9C1-58F5-4BF3-3414-4B9FE0616F53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5B9AB5D-F507-86FD-358C-8EA7EF50B8D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5B750659-CE96-5BD5-6EA2-E93F16A36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BFDA28DA-5586-96AC-C773-DC6CE63F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6E00723B-9CFB-6A7B-AC62-B191734E2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FBDA5427-83C7-564C-87EE-91F6DB2E5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261F38D8-0C11-CF2B-67AA-E309E6825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2" name="Building">
            <a:extLst>
              <a:ext uri="{FF2B5EF4-FFF2-40B4-BE49-F238E27FC236}">
                <a16:creationId xmlns:a16="http://schemas.microsoft.com/office/drawing/2014/main" id="{F934059C-59E8-6BD6-4F6E-78BB872B0C27}"/>
              </a:ext>
            </a:extLst>
          </p:cNvPr>
          <p:cNvGrpSpPr/>
          <p:nvPr/>
        </p:nvGrpSpPr>
        <p:grpSpPr>
          <a:xfrm rot="1200000">
            <a:off x="7996583" y="3361616"/>
            <a:ext cx="969829" cy="870612"/>
            <a:chOff x="9701366" y="1918547"/>
            <a:chExt cx="969829" cy="870612"/>
          </a:xfrm>
        </p:grpSpPr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0313915E-C0CC-B957-B3A1-E42A072B8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5449" y="1928072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93D965D4-AE91-F780-CC9D-FA0DFC49C61C}"/>
                </a:ext>
              </a:extLst>
            </p:cNvPr>
            <p:cNvCxnSpPr/>
            <p:nvPr/>
          </p:nvCxnSpPr>
          <p:spPr>
            <a:xfrm flipV="1">
              <a:off x="9783988" y="1918548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98E486C4-CC24-3690-9EB3-C2C019408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1366" y="2133345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C2874439-CC06-CAA4-972E-D8C9045E7574}"/>
                </a:ext>
              </a:extLst>
            </p:cNvPr>
            <p:cNvCxnSpPr/>
            <p:nvPr/>
          </p:nvCxnSpPr>
          <p:spPr>
            <a:xfrm flipV="1">
              <a:off x="9711370" y="2123336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292D35A4-B73C-1D3B-DF85-74807F86B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747" y="2278602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F8FD437-B610-F6FA-D9A4-C34973ACF0C1}"/>
                </a:ext>
              </a:extLst>
            </p:cNvPr>
            <p:cNvCxnSpPr/>
            <p:nvPr/>
          </p:nvCxnSpPr>
          <p:spPr>
            <a:xfrm flipV="1">
              <a:off x="9970715" y="2273840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3D50BF5B-A7FF-850B-1A57-DBD550861EF8}"/>
                </a:ext>
              </a:extLst>
            </p:cNvPr>
            <p:cNvCxnSpPr/>
            <p:nvPr/>
          </p:nvCxnSpPr>
          <p:spPr>
            <a:xfrm flipH="1" flipV="1">
              <a:off x="10588399" y="1918547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396F0DFE-41C2-5A73-E80B-68F3FDE7939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9581" y="2133344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1BB45C0F-AB20-5D8B-9F36-3252F590BCFA}"/>
                </a:ext>
              </a:extLst>
            </p:cNvPr>
            <p:cNvCxnSpPr/>
            <p:nvPr/>
          </p:nvCxnSpPr>
          <p:spPr>
            <a:xfrm flipH="1" flipV="1">
              <a:off x="10661017" y="2123335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7F737281-4104-1C36-C07D-5693F62D9FA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320" y="2278601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B2E1D99F-CAC5-85A7-8ECC-1EB011CABA02}"/>
                </a:ext>
              </a:extLst>
            </p:cNvPr>
            <p:cNvCxnSpPr/>
            <p:nvPr/>
          </p:nvCxnSpPr>
          <p:spPr>
            <a:xfrm flipH="1" flipV="1">
              <a:off x="10401672" y="227383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7CF60EB2-DDC1-ABC5-509D-09B335AA64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75623" y="2779634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69FF708E-368D-0EFC-205D-9D8FFEE6318A}"/>
                </a:ext>
              </a:extLst>
            </p:cNvPr>
            <p:cNvCxnSpPr/>
            <p:nvPr/>
          </p:nvCxnSpPr>
          <p:spPr>
            <a:xfrm>
              <a:off x="9784162" y="2569702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6D5AEE18-EB47-C392-C212-DEB3018C8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1540" y="2574361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52EE222E-85E7-A5B4-EF1F-72975BC07B3F}"/>
                </a:ext>
              </a:extLst>
            </p:cNvPr>
            <p:cNvCxnSpPr/>
            <p:nvPr/>
          </p:nvCxnSpPr>
          <p:spPr>
            <a:xfrm>
              <a:off x="9711544" y="2419778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CA360256-F132-09FE-3965-DD6E061BA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3921" y="2429104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3EB16ECD-C53D-010C-0F86-3D5429852CDE}"/>
                </a:ext>
              </a:extLst>
            </p:cNvPr>
            <p:cNvCxnSpPr/>
            <p:nvPr/>
          </p:nvCxnSpPr>
          <p:spPr>
            <a:xfrm flipH="1">
              <a:off x="10588573" y="2569703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EAC31999-328F-E8A5-F286-727FD3035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9755" y="257436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B4FD5E86-9324-D2CC-2429-88A043E688F9}"/>
                </a:ext>
              </a:extLst>
            </p:cNvPr>
            <p:cNvCxnSpPr/>
            <p:nvPr/>
          </p:nvCxnSpPr>
          <p:spPr>
            <a:xfrm flipH="1">
              <a:off x="10661191" y="241977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4D6E77C5-DE63-B2FE-3840-79FDC2D2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4494" y="2429105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821D2A9B-B62B-B3D0-31F5-F9F8464082C9}"/>
              </a:ext>
            </a:extLst>
          </p:cNvPr>
          <p:cNvCxnSpPr>
            <a:cxnSpLocks/>
          </p:cNvCxnSpPr>
          <p:nvPr/>
        </p:nvCxnSpPr>
        <p:spPr>
          <a:xfrm flipV="1">
            <a:off x="10517491" y="55265"/>
            <a:ext cx="0" cy="535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98F4A4F6-A58F-758F-1347-A743C54CE8AF}"/>
              </a:ext>
            </a:extLst>
          </p:cNvPr>
          <p:cNvCxnSpPr>
            <a:cxnSpLocks/>
          </p:cNvCxnSpPr>
          <p:nvPr/>
        </p:nvCxnSpPr>
        <p:spPr>
          <a:xfrm rot="1200000" flipH="1" flipV="1">
            <a:off x="8806780" y="202216"/>
            <a:ext cx="1704569" cy="4951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A1195DC-7BE4-6DE1-D1F8-007E575B082B}"/>
              </a:ext>
            </a:extLst>
          </p:cNvPr>
          <p:cNvSpPr txBox="1"/>
          <p:nvPr/>
        </p:nvSpPr>
        <p:spPr>
          <a:xfrm rot="1200000">
            <a:off x="3158552" y="3044352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A39</a:t>
            </a: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477ABEE1-482A-6BDA-0519-3DD609D7DB1F}"/>
              </a:ext>
            </a:extLst>
          </p:cNvPr>
          <p:cNvSpPr txBox="1"/>
          <p:nvPr/>
        </p:nvSpPr>
        <p:spPr>
          <a:xfrm rot="1200000">
            <a:off x="5381701" y="2680643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403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8C6CDDF0-D798-27DA-5E7F-15152994F66F}"/>
              </a:ext>
            </a:extLst>
          </p:cNvPr>
          <p:cNvSpPr txBox="1"/>
          <p:nvPr/>
        </p:nvSpPr>
        <p:spPr>
          <a:xfrm rot="1200000">
            <a:off x="1978521" y="1406009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405</a:t>
            </a:r>
          </a:p>
        </p:txBody>
      </p:sp>
      <p:sp>
        <p:nvSpPr>
          <p:cNvPr id="1388" name="TextBox 1387">
            <a:extLst>
              <a:ext uri="{FF2B5EF4-FFF2-40B4-BE49-F238E27FC236}">
                <a16:creationId xmlns:a16="http://schemas.microsoft.com/office/drawing/2014/main" id="{1FA164E9-3BAF-5F85-F3B1-FE8BECBCD11D}"/>
              </a:ext>
            </a:extLst>
          </p:cNvPr>
          <p:cNvSpPr txBox="1"/>
          <p:nvPr/>
        </p:nvSpPr>
        <p:spPr>
          <a:xfrm rot="1200000">
            <a:off x="7908991" y="3769691"/>
            <a:ext cx="1024801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401</a:t>
            </a: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9FC47FB7-8104-5C69-780E-B2B7BDC27904}"/>
              </a:ext>
            </a:extLst>
          </p:cNvPr>
          <p:cNvSpPr txBox="1"/>
          <p:nvPr/>
        </p:nvSpPr>
        <p:spPr>
          <a:xfrm rot="5388660">
            <a:off x="8655535" y="2703835"/>
            <a:ext cx="288950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Ang Mo Kio Ave 10</a:t>
            </a:r>
          </a:p>
        </p:txBody>
      </p: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750AECE7-26F1-5A30-C337-363C9C186E2C}"/>
              </a:ext>
            </a:extLst>
          </p:cNvPr>
          <p:cNvCxnSpPr/>
          <p:nvPr/>
        </p:nvCxnSpPr>
        <p:spPr>
          <a:xfrm rot="1200000" flipH="1">
            <a:off x="6403759" y="4657873"/>
            <a:ext cx="128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A16F6473-ED56-196F-B065-46251C60F588}"/>
              </a:ext>
            </a:extLst>
          </p:cNvPr>
          <p:cNvCxnSpPr/>
          <p:nvPr/>
        </p:nvCxnSpPr>
        <p:spPr>
          <a:xfrm rot="1200000" flipH="1">
            <a:off x="7685939" y="4589825"/>
            <a:ext cx="0" cy="3017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5" name="Arc 1464">
            <a:extLst>
              <a:ext uri="{FF2B5EF4-FFF2-40B4-BE49-F238E27FC236}">
                <a16:creationId xmlns:a16="http://schemas.microsoft.com/office/drawing/2014/main" id="{28FA9ABE-BDD1-EA12-FCEC-9EFFDF20A222}"/>
              </a:ext>
            </a:extLst>
          </p:cNvPr>
          <p:cNvSpPr/>
          <p:nvPr/>
        </p:nvSpPr>
        <p:spPr>
          <a:xfrm rot="1449277">
            <a:off x="6106411" y="4036245"/>
            <a:ext cx="360723" cy="657857"/>
          </a:xfrm>
          <a:prstGeom prst="arc">
            <a:avLst>
              <a:gd name="adj1" fmla="val 14447319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21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Teck Ghee Arc A39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1141</cp:revision>
  <dcterms:created xsi:type="dcterms:W3CDTF">2024-08-12T05:58:03Z</dcterms:created>
  <dcterms:modified xsi:type="dcterms:W3CDTF">2024-10-15T07:58:05Z</dcterms:modified>
</cp:coreProperties>
</file>