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70" r:id="rId4"/>
    <p:sldId id="264" r:id="rId5"/>
    <p:sldId id="266" r:id="rId6"/>
    <p:sldId id="271" r:id="rId7"/>
    <p:sldId id="272" r:id="rId8"/>
    <p:sldId id="267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80808"/>
    <a:srgbClr val="EAEAE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84" autoAdjust="0"/>
    <p:restoredTop sz="94394" autoAdjust="0"/>
  </p:normalViewPr>
  <p:slideViewPr>
    <p:cSldViewPr snapToGrid="0">
      <p:cViewPr>
        <p:scale>
          <a:sx n="300" d="100"/>
          <a:sy n="300" d="100"/>
        </p:scale>
        <p:origin x="-17406" y="-3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F2052-032B-48F4-9870-F6486F2A551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F711B-C04B-4322-BBA1-9975426DC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7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F711B-C04B-4322-BBA1-9975426DC5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86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9B2B-0894-187D-5AE3-523015C89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0E186-F851-4BCB-7179-507EDA200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A7CB3-42CB-0F88-9F7F-C9F94E635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8D2E3-46A1-7528-E6A1-9B3E22B8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EAEF1-47FB-E0D9-05C1-C22B8398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44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BE8F9-4863-A941-E232-09143DA70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197E1-EACE-7694-209F-7A7047FFB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C27B4-DE38-20CA-D264-2906419A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006EA-0458-12CD-EF53-A8166DF15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5BE13-6299-5B26-7B61-AFB624BE8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2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3FEF28-5356-ADFF-9372-93E44985E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F0810C-B598-D459-4AFF-EBE2BBDAC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BC8F6-323A-D06A-3EA4-9D05E07AD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36DC1-647C-E315-84EF-B3DED41B6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B8D79-4D8B-60F5-9061-0F54283D7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9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5C872-869B-3916-977F-1B884D5DE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9EB48-B292-BD17-9C80-43DF6E320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C8206-A7FC-3288-D0E3-644F0C2D5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1A9F7-80F5-961E-4DAA-DE05B8154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76917-7284-EFF4-23A7-198617F80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2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E5F03-216A-B843-970A-16B933B05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C2CC6-0E09-F4B5-9B57-0627569F6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BB544-8D38-C53E-DF1E-793066436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6C043-98B6-4B91-045D-BEC880235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CA61A-1DBF-CFCC-511B-073A4F8A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5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F907-7A4C-C8A2-7DAB-79447AA5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E1B9A-F4B9-D25B-A6D5-283C80709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DA0A3-98F0-0B3B-BAC3-AB4AE55B2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D0CAD-1451-2B35-4722-36F5B9601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CBB2A-71C1-670C-FE83-7186FFDE9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C8FD3-C1EF-CF2E-4126-19769830D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29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89E89-892A-E9C4-ABD9-E39758FA7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E3729-A7A3-1E31-1580-ED3AD4B7C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2E3AA-BAE2-2E54-1458-B86B2DCE8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22D953-BF86-0966-EA17-AFC0A6AAB7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4A5107-B7F0-8E35-73D0-48681E661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3E313B-ACF8-89FC-40F1-C42DA9C4B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6ED434-D203-3DE8-1818-FDF6BEEA1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0317C2-C19B-FD76-D5A7-A32D608D8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38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A8EE9-41E2-406C-92F1-556F030A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86FB0B-E419-B2E6-73AF-535D8C4AE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D5F86F-7CA7-DDC5-83CF-ACA17FC9E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C331B-E670-72A6-B93D-2919BD388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5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AB84EE-3EB0-7531-307C-CD8437FD1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309C8F-E8F6-E109-D366-02CF7DBA3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5316F-6842-D941-6AD9-2FFCDA5CB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2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9E241-E11B-EAB9-DEC4-7C1B64C2E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63553-CC60-0FD1-EAA5-5186AADC0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9CF7F0-D6D5-00BB-4A78-D90AFCBDC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105B9-8166-E5F3-076D-EED826FF0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F34EB-AF1E-28B5-5803-4B792244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08220-37C8-2525-9EB0-7BBEC11C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6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95A3-78FE-8E53-CA1D-92B965DF6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68C5EA-FB85-90E9-6983-6BE79C6AD7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5BC25-6FA7-46A3-0A82-9A6FD3C79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96FAE-2637-F01B-3956-88BB9F07A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0CC25-7197-3CE2-CF0A-FF8A9E1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44D7A-668E-FA9D-83EE-249247284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3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16746C-C72B-BCE0-ACAA-207769A06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E4E64-D6B0-7910-6D52-E7F103458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F81F5-4AC3-960C-9F54-45A34147E4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A7304-5407-43DA-8707-3BFFE8D5132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B61BF-10C7-4B1C-C19A-6EAD1D938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7D001-B1EA-68C4-3D38-606DCEC60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1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E54EE-094D-C4D9-0F59-064BF15418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Teck Ghee Heartland 416</a:t>
            </a:r>
          </a:p>
        </p:txBody>
      </p:sp>
    </p:spTree>
    <p:extLst>
      <p:ext uri="{BB962C8B-B14F-4D97-AF65-F5344CB8AC3E}">
        <p14:creationId xmlns:p14="http://schemas.microsoft.com/office/powerpoint/2010/main" val="4116151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405198-1A56-F883-A2AE-953DA5672238}"/>
              </a:ext>
            </a:extLst>
          </p:cNvPr>
          <p:cNvSpPr txBox="1"/>
          <p:nvPr/>
        </p:nvSpPr>
        <p:spPr>
          <a:xfrm>
            <a:off x="414204" y="5980742"/>
            <a:ext cx="4059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Block 416</a:t>
            </a:r>
            <a:br>
              <a:rPr lang="en-US" sz="2000" b="1" dirty="0"/>
            </a:br>
            <a:r>
              <a:rPr lang="en-US" sz="2000" b="1" dirty="0"/>
              <a:t>1</a:t>
            </a:r>
            <a:r>
              <a:rPr lang="en-US" sz="2000" b="1" baseline="30000" dirty="0"/>
              <a:t>st</a:t>
            </a:r>
            <a:r>
              <a:rPr lang="en-US" sz="2000" b="1" dirty="0"/>
              <a:t> STOREY FLOOR PLAN</a:t>
            </a:r>
            <a:endParaRPr lang="en-US" sz="2000" b="1" baseline="30000" dirty="0"/>
          </a:p>
        </p:txBody>
      </p:sp>
      <p:grpSp>
        <p:nvGrpSpPr>
          <p:cNvPr id="3" name="Picture">
            <a:extLst>
              <a:ext uri="{FF2B5EF4-FFF2-40B4-BE49-F238E27FC236}">
                <a16:creationId xmlns:a16="http://schemas.microsoft.com/office/drawing/2014/main" id="{AA01F0C5-CF43-579C-F977-35F4A20A95AF}"/>
              </a:ext>
            </a:extLst>
          </p:cNvPr>
          <p:cNvGrpSpPr/>
          <p:nvPr/>
        </p:nvGrpSpPr>
        <p:grpSpPr>
          <a:xfrm>
            <a:off x="6350" y="0"/>
            <a:ext cx="11808690" cy="2572277"/>
            <a:chOff x="15702" y="-12319"/>
            <a:chExt cx="12081137" cy="257227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60D2A59-A6EA-31DD-BD0A-37CD89490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9741" y="-12319"/>
              <a:ext cx="5767098" cy="248840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7A7586B-A1C6-7B19-8B92-F02C3D627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2" y="0"/>
              <a:ext cx="6860238" cy="255995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800047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Picture" hidden="1">
            <a:extLst>
              <a:ext uri="{FF2B5EF4-FFF2-40B4-BE49-F238E27FC236}">
                <a16:creationId xmlns:a16="http://schemas.microsoft.com/office/drawing/2014/main" id="{4FAEF5FA-07B0-8EFB-C891-2133694A27E3}"/>
              </a:ext>
            </a:extLst>
          </p:cNvPr>
          <p:cNvGrpSpPr/>
          <p:nvPr/>
        </p:nvGrpSpPr>
        <p:grpSpPr>
          <a:xfrm>
            <a:off x="6350" y="0"/>
            <a:ext cx="11808690" cy="2572277"/>
            <a:chOff x="15702" y="-12319"/>
            <a:chExt cx="12081137" cy="2572277"/>
          </a:xfrm>
        </p:grpSpPr>
        <p:pic>
          <p:nvPicPr>
            <p:cNvPr id="486" name="Picture 485">
              <a:extLst>
                <a:ext uri="{FF2B5EF4-FFF2-40B4-BE49-F238E27FC236}">
                  <a16:creationId xmlns:a16="http://schemas.microsoft.com/office/drawing/2014/main" id="{F818833D-85CA-02A8-2BA3-C41948A1A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9741" y="-12319"/>
              <a:ext cx="5767098" cy="2488408"/>
            </a:xfrm>
            <a:prstGeom prst="rect">
              <a:avLst/>
            </a:prstGeom>
          </p:spPr>
        </p:pic>
        <p:pic>
          <p:nvPicPr>
            <p:cNvPr id="489" name="Picture 488">
              <a:extLst>
                <a:ext uri="{FF2B5EF4-FFF2-40B4-BE49-F238E27FC236}">
                  <a16:creationId xmlns:a16="http://schemas.microsoft.com/office/drawing/2014/main" id="{392B17EE-8FCF-0E2C-E6A2-D101DD41A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2" y="0"/>
              <a:ext cx="6860238" cy="2559958"/>
            </a:xfrm>
            <a:prstGeom prst="rect">
              <a:avLst/>
            </a:prstGeom>
            <a:noFill/>
          </p:spPr>
        </p:pic>
      </p:grpSp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925D3CF-8167-2C73-1B8A-4625111E5CA3}"/>
              </a:ext>
            </a:extLst>
          </p:cNvPr>
          <p:cNvSpPr/>
          <p:nvPr/>
        </p:nvSpPr>
        <p:spPr>
          <a:xfrm>
            <a:off x="-6350" y="0"/>
            <a:ext cx="12192000" cy="6858000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15" name="Group 1014">
            <a:extLst>
              <a:ext uri="{FF2B5EF4-FFF2-40B4-BE49-F238E27FC236}">
                <a16:creationId xmlns:a16="http://schemas.microsoft.com/office/drawing/2014/main" id="{CDB83403-3E3B-F22A-A7CB-CB7BBC19054B}"/>
              </a:ext>
            </a:extLst>
          </p:cNvPr>
          <p:cNvGrpSpPr/>
          <p:nvPr/>
        </p:nvGrpSpPr>
        <p:grpSpPr>
          <a:xfrm>
            <a:off x="43621" y="64008"/>
            <a:ext cx="12159287" cy="2617416"/>
            <a:chOff x="43621" y="64008"/>
            <a:chExt cx="12159287" cy="2617416"/>
          </a:xfrm>
        </p:grpSpPr>
        <p:cxnSp>
          <p:nvCxnSpPr>
            <p:cNvPr id="765" name="Straight Connector 764">
              <a:extLst>
                <a:ext uri="{FF2B5EF4-FFF2-40B4-BE49-F238E27FC236}">
                  <a16:creationId xmlns:a16="http://schemas.microsoft.com/office/drawing/2014/main" id="{5CB4B397-0199-ABE3-95BE-82BB4C843288}"/>
                </a:ext>
              </a:extLst>
            </p:cNvPr>
            <p:cNvCxnSpPr/>
            <p:nvPr/>
          </p:nvCxnSpPr>
          <p:spPr>
            <a:xfrm flipH="1">
              <a:off x="1353520" y="658368"/>
              <a:ext cx="6103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6" name="Straight Connector 765">
              <a:extLst>
                <a:ext uri="{FF2B5EF4-FFF2-40B4-BE49-F238E27FC236}">
                  <a16:creationId xmlns:a16="http://schemas.microsoft.com/office/drawing/2014/main" id="{D4549FF3-D78E-3B44-0051-14AAF7488123}"/>
                </a:ext>
              </a:extLst>
            </p:cNvPr>
            <p:cNvCxnSpPr/>
            <p:nvPr/>
          </p:nvCxnSpPr>
          <p:spPr>
            <a:xfrm flipH="1">
              <a:off x="9828693" y="658368"/>
              <a:ext cx="6103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7" name="Straight Connector 766">
              <a:extLst>
                <a:ext uri="{FF2B5EF4-FFF2-40B4-BE49-F238E27FC236}">
                  <a16:creationId xmlns:a16="http://schemas.microsoft.com/office/drawing/2014/main" id="{47322388-642C-5FD2-1A92-8A2A428EC282}"/>
                </a:ext>
              </a:extLst>
            </p:cNvPr>
            <p:cNvCxnSpPr/>
            <p:nvPr/>
          </p:nvCxnSpPr>
          <p:spPr>
            <a:xfrm flipH="1">
              <a:off x="5460317" y="658368"/>
              <a:ext cx="8719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9" name="Group 778">
              <a:extLst>
                <a:ext uri="{FF2B5EF4-FFF2-40B4-BE49-F238E27FC236}">
                  <a16:creationId xmlns:a16="http://schemas.microsoft.com/office/drawing/2014/main" id="{AFE9C80B-6951-585C-F933-27135DE934F7}"/>
                </a:ext>
              </a:extLst>
            </p:cNvPr>
            <p:cNvGrpSpPr/>
            <p:nvPr/>
          </p:nvGrpSpPr>
          <p:grpSpPr>
            <a:xfrm>
              <a:off x="43621" y="649224"/>
              <a:ext cx="174386" cy="1307592"/>
              <a:chOff x="89341" y="649224"/>
              <a:chExt cx="182880" cy="1307592"/>
            </a:xfrm>
          </p:grpSpPr>
          <p:cxnSp>
            <p:nvCxnSpPr>
              <p:cNvPr id="771" name="Straight Connector 770">
                <a:extLst>
                  <a:ext uri="{FF2B5EF4-FFF2-40B4-BE49-F238E27FC236}">
                    <a16:creationId xmlns:a16="http://schemas.microsoft.com/office/drawing/2014/main" id="{CA0B414E-AF30-EAD1-BEEB-EE13285499B7}"/>
                  </a:ext>
                </a:extLst>
              </p:cNvPr>
              <p:cNvCxnSpPr/>
              <p:nvPr/>
            </p:nvCxnSpPr>
            <p:spPr>
              <a:xfrm flipH="1">
                <a:off x="265176" y="649224"/>
                <a:ext cx="0" cy="54864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2" name="Straight Connector 771">
                <a:extLst>
                  <a:ext uri="{FF2B5EF4-FFF2-40B4-BE49-F238E27FC236}">
                    <a16:creationId xmlns:a16="http://schemas.microsoft.com/office/drawing/2014/main" id="{44A18DFD-B85B-4BDB-BE8F-BA4D0422A00E}"/>
                  </a:ext>
                </a:extLst>
              </p:cNvPr>
              <p:cNvCxnSpPr/>
              <p:nvPr/>
            </p:nvCxnSpPr>
            <p:spPr>
              <a:xfrm flipH="1">
                <a:off x="89341" y="1191392"/>
                <a:ext cx="1828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3" name="Straight Connector 772">
                <a:extLst>
                  <a:ext uri="{FF2B5EF4-FFF2-40B4-BE49-F238E27FC236}">
                    <a16:creationId xmlns:a16="http://schemas.microsoft.com/office/drawing/2014/main" id="{E5916277-ABED-A7FD-64CF-9888481BE642}"/>
                  </a:ext>
                </a:extLst>
              </p:cNvPr>
              <p:cNvCxnSpPr/>
              <p:nvPr/>
            </p:nvCxnSpPr>
            <p:spPr>
              <a:xfrm flipH="1">
                <a:off x="100584" y="1188720"/>
                <a:ext cx="0" cy="7680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74" name="Straight Connector 773">
              <a:extLst>
                <a:ext uri="{FF2B5EF4-FFF2-40B4-BE49-F238E27FC236}">
                  <a16:creationId xmlns:a16="http://schemas.microsoft.com/office/drawing/2014/main" id="{9D21F4C3-FE69-522B-29CC-EE492A72607C}"/>
                </a:ext>
              </a:extLst>
            </p:cNvPr>
            <p:cNvCxnSpPr/>
            <p:nvPr/>
          </p:nvCxnSpPr>
          <p:spPr>
            <a:xfrm flipH="1">
              <a:off x="1806924" y="1645920"/>
              <a:ext cx="380162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8" name="Group 777">
              <a:extLst>
                <a:ext uri="{FF2B5EF4-FFF2-40B4-BE49-F238E27FC236}">
                  <a16:creationId xmlns:a16="http://schemas.microsoft.com/office/drawing/2014/main" id="{94D980B8-E8BE-E801-0E73-C90AB49E46E8}"/>
                </a:ext>
              </a:extLst>
            </p:cNvPr>
            <p:cNvGrpSpPr/>
            <p:nvPr/>
          </p:nvGrpSpPr>
          <p:grpSpPr>
            <a:xfrm flipH="1">
              <a:off x="11560409" y="649224"/>
              <a:ext cx="585216" cy="1307592"/>
              <a:chOff x="11531445" y="801624"/>
              <a:chExt cx="613720" cy="1307592"/>
            </a:xfrm>
          </p:grpSpPr>
          <p:cxnSp>
            <p:nvCxnSpPr>
              <p:cNvPr id="775" name="Straight Connector 774">
                <a:extLst>
                  <a:ext uri="{FF2B5EF4-FFF2-40B4-BE49-F238E27FC236}">
                    <a16:creationId xmlns:a16="http://schemas.microsoft.com/office/drawing/2014/main" id="{8B724FD6-9249-9B18-1213-8A939D6E116C}"/>
                  </a:ext>
                </a:extLst>
              </p:cNvPr>
              <p:cNvCxnSpPr/>
              <p:nvPr/>
            </p:nvCxnSpPr>
            <p:spPr>
              <a:xfrm flipH="1">
                <a:off x="12138117" y="801624"/>
                <a:ext cx="0" cy="54864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6" name="Straight Connector 775">
                <a:extLst>
                  <a:ext uri="{FF2B5EF4-FFF2-40B4-BE49-F238E27FC236}">
                    <a16:creationId xmlns:a16="http://schemas.microsoft.com/office/drawing/2014/main" id="{713E89A5-D69E-CF1C-5E91-E362B9C99412}"/>
                  </a:ext>
                </a:extLst>
              </p:cNvPr>
              <p:cNvCxnSpPr/>
              <p:nvPr/>
            </p:nvCxnSpPr>
            <p:spPr>
              <a:xfrm flipH="1">
                <a:off x="11531445" y="1343792"/>
                <a:ext cx="613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7" name="Straight Connector 776">
                <a:extLst>
                  <a:ext uri="{FF2B5EF4-FFF2-40B4-BE49-F238E27FC236}">
                    <a16:creationId xmlns:a16="http://schemas.microsoft.com/office/drawing/2014/main" id="{6A46736D-A597-E00F-DAF9-337B0AEC4575}"/>
                  </a:ext>
                </a:extLst>
              </p:cNvPr>
              <p:cNvCxnSpPr/>
              <p:nvPr/>
            </p:nvCxnSpPr>
            <p:spPr>
              <a:xfrm flipH="1">
                <a:off x="11973525" y="1341120"/>
                <a:ext cx="0" cy="7680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80" name="Stair">
              <a:extLst>
                <a:ext uri="{FF2B5EF4-FFF2-40B4-BE49-F238E27FC236}">
                  <a16:creationId xmlns:a16="http://schemas.microsoft.com/office/drawing/2014/main" id="{7D5A567C-31D4-9FEF-7620-832D9EBDF942}"/>
                </a:ext>
              </a:extLst>
            </p:cNvPr>
            <p:cNvGrpSpPr/>
            <p:nvPr/>
          </p:nvGrpSpPr>
          <p:grpSpPr>
            <a:xfrm>
              <a:off x="1484309" y="649224"/>
              <a:ext cx="331334" cy="996825"/>
              <a:chOff x="2671745" y="5368525"/>
              <a:chExt cx="334250" cy="1140976"/>
            </a:xfrm>
          </p:grpSpPr>
          <p:cxnSp>
            <p:nvCxnSpPr>
              <p:cNvPr id="781" name="Straight Connector 780">
                <a:extLst>
                  <a:ext uri="{FF2B5EF4-FFF2-40B4-BE49-F238E27FC236}">
                    <a16:creationId xmlns:a16="http://schemas.microsoft.com/office/drawing/2014/main" id="{54448D90-C2DA-0521-74EF-2DBC35484F6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433229" y="5939013"/>
                <a:ext cx="1140976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2" name="Straight Connector 781">
                <a:extLst>
                  <a:ext uri="{FF2B5EF4-FFF2-40B4-BE49-F238E27FC236}">
                    <a16:creationId xmlns:a16="http://schemas.microsoft.com/office/drawing/2014/main" id="{32FC3E69-B7C9-DBE9-1C11-7EDE6AB1A7F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108054" y="5939013"/>
                <a:ext cx="1140976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3" name="Straight Connector 782">
                <a:extLst>
                  <a:ext uri="{FF2B5EF4-FFF2-40B4-BE49-F238E27FC236}">
                    <a16:creationId xmlns:a16="http://schemas.microsoft.com/office/drawing/2014/main" id="{5246AA02-1F80-F469-F7EC-779E5A5888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4763" y="5763131"/>
                <a:ext cx="673" cy="55884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4" name="Straight Connector 783">
                <a:extLst>
                  <a:ext uri="{FF2B5EF4-FFF2-40B4-BE49-F238E27FC236}">
                    <a16:creationId xmlns:a16="http://schemas.microsoft.com/office/drawing/2014/main" id="{3B973EBD-A95A-C807-629E-E034FFA9F1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284727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5" name="Straight Connector 784">
                <a:extLst>
                  <a:ext uri="{FF2B5EF4-FFF2-40B4-BE49-F238E27FC236}">
                    <a16:creationId xmlns:a16="http://schemas.microsoft.com/office/drawing/2014/main" id="{8B647243-75EC-6F64-3BB2-549CCD1D12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214737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6" name="Straight Connector 785">
                <a:extLst>
                  <a:ext uri="{FF2B5EF4-FFF2-40B4-BE49-F238E27FC236}">
                    <a16:creationId xmlns:a16="http://schemas.microsoft.com/office/drawing/2014/main" id="{99800E60-EEB6-3EFC-B794-7B6B5F034D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148635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7" name="Straight Connector 786">
                <a:extLst>
                  <a:ext uri="{FF2B5EF4-FFF2-40B4-BE49-F238E27FC236}">
                    <a16:creationId xmlns:a16="http://schemas.microsoft.com/office/drawing/2014/main" id="{0B7FC832-2C98-D288-5DDA-978BCA1F36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082533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8" name="Straight Connector 787">
                <a:extLst>
                  <a:ext uri="{FF2B5EF4-FFF2-40B4-BE49-F238E27FC236}">
                    <a16:creationId xmlns:a16="http://schemas.microsoft.com/office/drawing/2014/main" id="{845E239F-53AD-FDBA-4E72-A7FE0CE765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72" y="6016432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9" name="Straight Connector 788">
                <a:extLst>
                  <a:ext uri="{FF2B5EF4-FFF2-40B4-BE49-F238E27FC236}">
                    <a16:creationId xmlns:a16="http://schemas.microsoft.com/office/drawing/2014/main" id="{A1643A20-42BC-7274-77D8-4F4626E001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71" y="5946442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0" name="Straight Connector 789">
                <a:extLst>
                  <a:ext uri="{FF2B5EF4-FFF2-40B4-BE49-F238E27FC236}">
                    <a16:creationId xmlns:a16="http://schemas.microsoft.com/office/drawing/2014/main" id="{A4C8E138-A026-7B64-15D2-92FE12B374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69" y="5880340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1" name="Straight Connector 790">
                <a:extLst>
                  <a:ext uri="{FF2B5EF4-FFF2-40B4-BE49-F238E27FC236}">
                    <a16:creationId xmlns:a16="http://schemas.microsoft.com/office/drawing/2014/main" id="{BB79B311-D3E0-B6F8-FD00-8DAF7C3C4D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69" y="5814238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3" name="Stair">
              <a:extLst>
                <a:ext uri="{FF2B5EF4-FFF2-40B4-BE49-F238E27FC236}">
                  <a16:creationId xmlns:a16="http://schemas.microsoft.com/office/drawing/2014/main" id="{00013891-9472-5C53-53DD-D38D2D0FE859}"/>
                </a:ext>
              </a:extLst>
            </p:cNvPr>
            <p:cNvGrpSpPr/>
            <p:nvPr/>
          </p:nvGrpSpPr>
          <p:grpSpPr>
            <a:xfrm>
              <a:off x="9950764" y="649225"/>
              <a:ext cx="324857" cy="996827"/>
              <a:chOff x="2671745" y="5368525"/>
              <a:chExt cx="334250" cy="1140978"/>
            </a:xfrm>
          </p:grpSpPr>
          <p:cxnSp>
            <p:nvCxnSpPr>
              <p:cNvPr id="794" name="Straight Connector 793">
                <a:extLst>
                  <a:ext uri="{FF2B5EF4-FFF2-40B4-BE49-F238E27FC236}">
                    <a16:creationId xmlns:a16="http://schemas.microsoft.com/office/drawing/2014/main" id="{9A3F4E40-78F0-DFE9-B55D-5519B12CED5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433229" y="5939015"/>
                <a:ext cx="1140976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5" name="Straight Connector 794">
                <a:extLst>
                  <a:ext uri="{FF2B5EF4-FFF2-40B4-BE49-F238E27FC236}">
                    <a16:creationId xmlns:a16="http://schemas.microsoft.com/office/drawing/2014/main" id="{7A96410A-7F7B-0821-8692-54161B7AB90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108054" y="5939013"/>
                <a:ext cx="1140976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6" name="Straight Connector 795">
                <a:extLst>
                  <a:ext uri="{FF2B5EF4-FFF2-40B4-BE49-F238E27FC236}">
                    <a16:creationId xmlns:a16="http://schemas.microsoft.com/office/drawing/2014/main" id="{7486BAA5-3105-550E-5118-FEEC691639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4763" y="5763131"/>
                <a:ext cx="673" cy="55884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7" name="Straight Connector 796">
                <a:extLst>
                  <a:ext uri="{FF2B5EF4-FFF2-40B4-BE49-F238E27FC236}">
                    <a16:creationId xmlns:a16="http://schemas.microsoft.com/office/drawing/2014/main" id="{FFFE0B35-9C8B-0B0B-ED01-8B44872562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284727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8" name="Straight Connector 797">
                <a:extLst>
                  <a:ext uri="{FF2B5EF4-FFF2-40B4-BE49-F238E27FC236}">
                    <a16:creationId xmlns:a16="http://schemas.microsoft.com/office/drawing/2014/main" id="{37DA1FCB-EC92-AAB5-2EFC-36883DE485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214737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9" name="Straight Connector 798">
                <a:extLst>
                  <a:ext uri="{FF2B5EF4-FFF2-40B4-BE49-F238E27FC236}">
                    <a16:creationId xmlns:a16="http://schemas.microsoft.com/office/drawing/2014/main" id="{0D2498E8-FB4B-BCC7-ED94-D9B3BA593B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148635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0" name="Straight Connector 799">
                <a:extLst>
                  <a:ext uri="{FF2B5EF4-FFF2-40B4-BE49-F238E27FC236}">
                    <a16:creationId xmlns:a16="http://schemas.microsoft.com/office/drawing/2014/main" id="{0C175FED-25D7-72A0-6AA7-ED653B2C5A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082533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1" name="Straight Connector 800">
                <a:extLst>
                  <a:ext uri="{FF2B5EF4-FFF2-40B4-BE49-F238E27FC236}">
                    <a16:creationId xmlns:a16="http://schemas.microsoft.com/office/drawing/2014/main" id="{561B2927-F72C-0678-A326-FECD9A3C20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72" y="6016432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2" name="Straight Connector 801">
                <a:extLst>
                  <a:ext uri="{FF2B5EF4-FFF2-40B4-BE49-F238E27FC236}">
                    <a16:creationId xmlns:a16="http://schemas.microsoft.com/office/drawing/2014/main" id="{5FA91500-838D-B18B-6B24-81492142EE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71" y="5946442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3" name="Straight Connector 802">
                <a:extLst>
                  <a:ext uri="{FF2B5EF4-FFF2-40B4-BE49-F238E27FC236}">
                    <a16:creationId xmlns:a16="http://schemas.microsoft.com/office/drawing/2014/main" id="{11DF9A68-5E97-8FE0-F22E-1EB73A921E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69" y="5880340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4" name="Straight Connector 803">
                <a:extLst>
                  <a:ext uri="{FF2B5EF4-FFF2-40B4-BE49-F238E27FC236}">
                    <a16:creationId xmlns:a16="http://schemas.microsoft.com/office/drawing/2014/main" id="{A1654207-B1A8-15A2-4622-3F82694425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69" y="5814238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5" name="Stair">
              <a:extLst>
                <a:ext uri="{FF2B5EF4-FFF2-40B4-BE49-F238E27FC236}">
                  <a16:creationId xmlns:a16="http://schemas.microsoft.com/office/drawing/2014/main" id="{EBEA90A5-BAB0-347D-8BA0-A3700140F02D}"/>
                </a:ext>
              </a:extLst>
            </p:cNvPr>
            <p:cNvGrpSpPr/>
            <p:nvPr/>
          </p:nvGrpSpPr>
          <p:grpSpPr>
            <a:xfrm>
              <a:off x="5594207" y="649224"/>
              <a:ext cx="324857" cy="996825"/>
              <a:chOff x="2671745" y="5368525"/>
              <a:chExt cx="334250" cy="1140976"/>
            </a:xfrm>
          </p:grpSpPr>
          <p:cxnSp>
            <p:nvCxnSpPr>
              <p:cNvPr id="806" name="Straight Connector 805">
                <a:extLst>
                  <a:ext uri="{FF2B5EF4-FFF2-40B4-BE49-F238E27FC236}">
                    <a16:creationId xmlns:a16="http://schemas.microsoft.com/office/drawing/2014/main" id="{94B4614E-7D8C-09C6-034A-3491CD08E88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433229" y="5939013"/>
                <a:ext cx="1140976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7" name="Straight Connector 806">
                <a:extLst>
                  <a:ext uri="{FF2B5EF4-FFF2-40B4-BE49-F238E27FC236}">
                    <a16:creationId xmlns:a16="http://schemas.microsoft.com/office/drawing/2014/main" id="{9E3ECD06-44B2-974E-5FBA-D46C93ECFEE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108054" y="5939013"/>
                <a:ext cx="1140976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8" name="Straight Connector 807">
                <a:extLst>
                  <a:ext uri="{FF2B5EF4-FFF2-40B4-BE49-F238E27FC236}">
                    <a16:creationId xmlns:a16="http://schemas.microsoft.com/office/drawing/2014/main" id="{FEAA92BF-71F5-F855-31C7-901F4A1F1B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4763" y="5763131"/>
                <a:ext cx="673" cy="55884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9" name="Straight Connector 808">
                <a:extLst>
                  <a:ext uri="{FF2B5EF4-FFF2-40B4-BE49-F238E27FC236}">
                    <a16:creationId xmlns:a16="http://schemas.microsoft.com/office/drawing/2014/main" id="{AE9D8036-69CF-F450-2866-F3CE3B295A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284727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0" name="Straight Connector 809">
                <a:extLst>
                  <a:ext uri="{FF2B5EF4-FFF2-40B4-BE49-F238E27FC236}">
                    <a16:creationId xmlns:a16="http://schemas.microsoft.com/office/drawing/2014/main" id="{33631096-3FED-3F10-0487-0C7702663A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214737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1" name="Straight Connector 810">
                <a:extLst>
                  <a:ext uri="{FF2B5EF4-FFF2-40B4-BE49-F238E27FC236}">
                    <a16:creationId xmlns:a16="http://schemas.microsoft.com/office/drawing/2014/main" id="{AAE647B6-6E3E-57DB-BD92-C8FF83126A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148635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2" name="Straight Connector 811">
                <a:extLst>
                  <a:ext uri="{FF2B5EF4-FFF2-40B4-BE49-F238E27FC236}">
                    <a16:creationId xmlns:a16="http://schemas.microsoft.com/office/drawing/2014/main" id="{3FF88C84-6E2A-576A-98E6-86D9F2BC65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082533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3" name="Straight Connector 812">
                <a:extLst>
                  <a:ext uri="{FF2B5EF4-FFF2-40B4-BE49-F238E27FC236}">
                    <a16:creationId xmlns:a16="http://schemas.microsoft.com/office/drawing/2014/main" id="{555CA004-3F02-B756-B377-8C979F6E34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72" y="6016432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4" name="Straight Connector 813">
                <a:extLst>
                  <a:ext uri="{FF2B5EF4-FFF2-40B4-BE49-F238E27FC236}">
                    <a16:creationId xmlns:a16="http://schemas.microsoft.com/office/drawing/2014/main" id="{9D44FD4B-8652-3814-D051-9641991806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71" y="5946442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5" name="Straight Connector 814">
                <a:extLst>
                  <a:ext uri="{FF2B5EF4-FFF2-40B4-BE49-F238E27FC236}">
                    <a16:creationId xmlns:a16="http://schemas.microsoft.com/office/drawing/2014/main" id="{3F281690-DBBB-502E-AAEA-D82C1189DE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69" y="5880340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6" name="Straight Connector 815">
                <a:extLst>
                  <a:ext uri="{FF2B5EF4-FFF2-40B4-BE49-F238E27FC236}">
                    <a16:creationId xmlns:a16="http://schemas.microsoft.com/office/drawing/2014/main" id="{2445B61E-F35D-A55A-F58C-DC5A342BCD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69" y="5814238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17" name="Straight Connector 816">
              <a:extLst>
                <a:ext uri="{FF2B5EF4-FFF2-40B4-BE49-F238E27FC236}">
                  <a16:creationId xmlns:a16="http://schemas.microsoft.com/office/drawing/2014/main" id="{3B1C3ABC-6D5C-C5BE-409E-F0EFB2B059D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672751" y="1152144"/>
              <a:ext cx="996825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" name="Straight Connector 817">
              <a:extLst>
                <a:ext uri="{FF2B5EF4-FFF2-40B4-BE49-F238E27FC236}">
                  <a16:creationId xmlns:a16="http://schemas.microsoft.com/office/drawing/2014/main" id="{DC68872B-E5D4-15AE-E717-879B069615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13721" y="1095775"/>
              <a:ext cx="261579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" name="Straight Connector 818">
              <a:extLst>
                <a:ext uri="{FF2B5EF4-FFF2-40B4-BE49-F238E27FC236}">
                  <a16:creationId xmlns:a16="http://schemas.microsoft.com/office/drawing/2014/main" id="{702333D7-9901-0677-965B-5946008628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13721" y="1354075"/>
              <a:ext cx="261579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" name="Straight Connector 823">
              <a:extLst>
                <a:ext uri="{FF2B5EF4-FFF2-40B4-BE49-F238E27FC236}">
                  <a16:creationId xmlns:a16="http://schemas.microsoft.com/office/drawing/2014/main" id="{0642E90F-E317-AFE7-79BD-2BAE2321B0BC}"/>
                </a:ext>
              </a:extLst>
            </p:cNvPr>
            <p:cNvCxnSpPr/>
            <p:nvPr/>
          </p:nvCxnSpPr>
          <p:spPr>
            <a:xfrm flipH="1">
              <a:off x="6160889" y="1645920"/>
              <a:ext cx="380162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" name="Straight Connector 824">
              <a:extLst>
                <a:ext uri="{FF2B5EF4-FFF2-40B4-BE49-F238E27FC236}">
                  <a16:creationId xmlns:a16="http://schemas.microsoft.com/office/drawing/2014/main" id="{0C3E687B-451A-E2BE-E67D-088F35FC43DC}"/>
                </a:ext>
              </a:extLst>
            </p:cNvPr>
            <p:cNvCxnSpPr/>
            <p:nvPr/>
          </p:nvCxnSpPr>
          <p:spPr>
            <a:xfrm flipH="1">
              <a:off x="45623" y="1645920"/>
              <a:ext cx="145612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" name="Straight Connector 825">
              <a:extLst>
                <a:ext uri="{FF2B5EF4-FFF2-40B4-BE49-F238E27FC236}">
                  <a16:creationId xmlns:a16="http://schemas.microsoft.com/office/drawing/2014/main" id="{A5FD43AF-7FC2-CC1B-3B63-4A37F6EB2C4C}"/>
                </a:ext>
              </a:extLst>
            </p:cNvPr>
            <p:cNvCxnSpPr/>
            <p:nvPr/>
          </p:nvCxnSpPr>
          <p:spPr>
            <a:xfrm flipH="1">
              <a:off x="10264815" y="1645920"/>
              <a:ext cx="18745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Lift">
              <a:extLst>
                <a:ext uri="{FF2B5EF4-FFF2-40B4-BE49-F238E27FC236}">
                  <a16:creationId xmlns:a16="http://schemas.microsoft.com/office/drawing/2014/main" id="{73A42DE8-8DF0-61AC-F361-A8E31E7E4FCD}"/>
                </a:ext>
              </a:extLst>
            </p:cNvPr>
            <p:cNvGrpSpPr/>
            <p:nvPr/>
          </p:nvGrpSpPr>
          <p:grpSpPr>
            <a:xfrm>
              <a:off x="1486905" y="2153312"/>
              <a:ext cx="322615" cy="295686"/>
              <a:chOff x="1528009" y="5935845"/>
              <a:chExt cx="371364" cy="33088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04EC8D7-9EF7-194B-37B9-E7F4B4BEB959}"/>
                  </a:ext>
                </a:extLst>
              </p:cNvPr>
              <p:cNvSpPr/>
              <p:nvPr/>
            </p:nvSpPr>
            <p:spPr>
              <a:xfrm flipH="1">
                <a:off x="1532217" y="5935845"/>
                <a:ext cx="367156" cy="329184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67E1F774-FC6D-908A-95B7-FD3E054665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28009" y="5938644"/>
                <a:ext cx="364026" cy="328085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4314FB7C-33A2-9D98-6431-DCD2055600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5366" y="5942119"/>
                <a:ext cx="353259" cy="317050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B8E926-557B-1E6A-F809-0E94A69AC028}"/>
                  </a:ext>
                </a:extLst>
              </p:cNvPr>
              <p:cNvSpPr txBox="1"/>
              <p:nvPr/>
            </p:nvSpPr>
            <p:spPr>
              <a:xfrm flipH="1">
                <a:off x="1629855" y="5991986"/>
                <a:ext cx="170219" cy="223869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700" b="1" dirty="0"/>
                  <a:t>D</a:t>
                </a:r>
              </a:p>
            </p:txBody>
          </p: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6D7F18C-3829-B557-72CE-00A0C478FF2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490364" y="1938528"/>
              <a:ext cx="0" cy="219456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AFA6387-C625-F4D4-2E18-3D7A4A89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8261" y="1937290"/>
              <a:ext cx="0" cy="219456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3AE8845-35C1-5684-7374-22D7BB4F68A6}"/>
                </a:ext>
              </a:extLst>
            </p:cNvPr>
            <p:cNvCxnSpPr/>
            <p:nvPr/>
          </p:nvCxnSpPr>
          <p:spPr>
            <a:xfrm flipH="1">
              <a:off x="1806924" y="1947672"/>
              <a:ext cx="380162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D5BD7CE-5E95-93F7-0402-8DDBFE240B19}"/>
                </a:ext>
              </a:extLst>
            </p:cNvPr>
            <p:cNvCxnSpPr/>
            <p:nvPr/>
          </p:nvCxnSpPr>
          <p:spPr>
            <a:xfrm flipH="1">
              <a:off x="6157862" y="1947672"/>
              <a:ext cx="380162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Lift">
              <a:extLst>
                <a:ext uri="{FF2B5EF4-FFF2-40B4-BE49-F238E27FC236}">
                  <a16:creationId xmlns:a16="http://schemas.microsoft.com/office/drawing/2014/main" id="{468EC5E5-BFCB-9631-902A-6A6B0FBF6172}"/>
                </a:ext>
              </a:extLst>
            </p:cNvPr>
            <p:cNvGrpSpPr/>
            <p:nvPr/>
          </p:nvGrpSpPr>
          <p:grpSpPr>
            <a:xfrm>
              <a:off x="9949689" y="2158073"/>
              <a:ext cx="322615" cy="295686"/>
              <a:chOff x="1528009" y="5935845"/>
              <a:chExt cx="371364" cy="33088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63124B0-5F9F-F98F-3999-CEEFB62C7C1A}"/>
                  </a:ext>
                </a:extLst>
              </p:cNvPr>
              <p:cNvSpPr/>
              <p:nvPr/>
            </p:nvSpPr>
            <p:spPr>
              <a:xfrm flipH="1">
                <a:off x="1532217" y="5935845"/>
                <a:ext cx="367156" cy="329184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9AD15E1F-9612-FC1F-4A32-91E6EE4D08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28009" y="5938644"/>
                <a:ext cx="364026" cy="328085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87E0FC4-CAF7-3DBE-86F6-22DB4E6D64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5366" y="5942119"/>
                <a:ext cx="353259" cy="317050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F16E8E6-BE13-CB08-7DF3-F34047D4A00D}"/>
                  </a:ext>
                </a:extLst>
              </p:cNvPr>
              <p:cNvSpPr txBox="1"/>
              <p:nvPr/>
            </p:nvSpPr>
            <p:spPr>
              <a:xfrm flipH="1">
                <a:off x="1629855" y="5991986"/>
                <a:ext cx="170219" cy="223869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700" b="1" dirty="0"/>
                  <a:t>C</a:t>
                </a:r>
              </a:p>
            </p:txBody>
          </p: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3EEA841-DFB3-E391-F6C9-2D20522B9D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53148" y="1943289"/>
              <a:ext cx="0" cy="219456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3B17D57-9135-3766-2C76-78FC1612E8B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0270251" y="1935702"/>
              <a:ext cx="0" cy="219456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9E2EE59-3699-A439-B182-2A3CECCA76C8}"/>
                </a:ext>
              </a:extLst>
            </p:cNvPr>
            <p:cNvGrpSpPr/>
            <p:nvPr/>
          </p:nvGrpSpPr>
          <p:grpSpPr>
            <a:xfrm>
              <a:off x="5594532" y="1947671"/>
              <a:ext cx="569820" cy="234618"/>
              <a:chOff x="5934426" y="1947671"/>
              <a:chExt cx="516639" cy="234618"/>
            </a:xfrm>
          </p:grpSpPr>
          <p:grpSp>
            <p:nvGrpSpPr>
              <p:cNvPr id="36" name="Lift">
                <a:extLst>
                  <a:ext uri="{FF2B5EF4-FFF2-40B4-BE49-F238E27FC236}">
                    <a16:creationId xmlns:a16="http://schemas.microsoft.com/office/drawing/2014/main" id="{C4E60153-E692-C6AF-87C8-D67B890B3FEC}"/>
                  </a:ext>
                </a:extLst>
              </p:cNvPr>
              <p:cNvGrpSpPr/>
              <p:nvPr/>
            </p:nvGrpSpPr>
            <p:grpSpPr>
              <a:xfrm>
                <a:off x="5934426" y="1947671"/>
                <a:ext cx="259432" cy="234617"/>
                <a:chOff x="1528009" y="5935845"/>
                <a:chExt cx="371364" cy="330884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6851897F-94B7-BFBC-ACC7-DA3EA2E4D7F9}"/>
                    </a:ext>
                  </a:extLst>
                </p:cNvPr>
                <p:cNvSpPr/>
                <p:nvPr/>
              </p:nvSpPr>
              <p:spPr>
                <a:xfrm flipH="1">
                  <a:off x="1532217" y="5935845"/>
                  <a:ext cx="367156" cy="329184"/>
                </a:xfrm>
                <a:prstGeom prst="rect">
                  <a:avLst/>
                </a:prstGeom>
                <a:noFill/>
                <a:ln w="19050">
                  <a:solidFill>
                    <a:srgbClr val="08080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 w="635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996A1F0A-E2F3-8A71-43F2-FCC2D31116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28009" y="5938644"/>
                  <a:ext cx="364026" cy="328085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69E6D007-70A3-DBF0-E5EE-D87864A56C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35366" y="5942119"/>
                  <a:ext cx="353259" cy="31705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C8E682E-8BEB-5AF6-DE78-A42D2BC79EAB}"/>
                    </a:ext>
                  </a:extLst>
                </p:cNvPr>
                <p:cNvSpPr txBox="1"/>
                <p:nvPr/>
              </p:nvSpPr>
              <p:spPr>
                <a:xfrm flipH="1">
                  <a:off x="1629855" y="5959492"/>
                  <a:ext cx="170219" cy="282141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700" b="1" dirty="0"/>
                    <a:t>B</a:t>
                  </a:r>
                </a:p>
              </p:txBody>
            </p:sp>
          </p:grpSp>
          <p:grpSp>
            <p:nvGrpSpPr>
              <p:cNvPr id="43" name="Lift">
                <a:extLst>
                  <a:ext uri="{FF2B5EF4-FFF2-40B4-BE49-F238E27FC236}">
                    <a16:creationId xmlns:a16="http://schemas.microsoft.com/office/drawing/2014/main" id="{2A281BAC-121D-4E28-B532-4A2CD9961BFA}"/>
                  </a:ext>
                </a:extLst>
              </p:cNvPr>
              <p:cNvGrpSpPr/>
              <p:nvPr/>
            </p:nvGrpSpPr>
            <p:grpSpPr>
              <a:xfrm>
                <a:off x="6191633" y="1947672"/>
                <a:ext cx="259432" cy="234617"/>
                <a:chOff x="1528009" y="5935845"/>
                <a:chExt cx="371364" cy="330884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1F613587-1248-86AE-1611-6C1EB4A3D2D9}"/>
                    </a:ext>
                  </a:extLst>
                </p:cNvPr>
                <p:cNvSpPr/>
                <p:nvPr/>
              </p:nvSpPr>
              <p:spPr>
                <a:xfrm flipH="1">
                  <a:off x="1532217" y="5935845"/>
                  <a:ext cx="367156" cy="329184"/>
                </a:xfrm>
                <a:prstGeom prst="rect">
                  <a:avLst/>
                </a:prstGeom>
                <a:noFill/>
                <a:ln w="19050">
                  <a:solidFill>
                    <a:srgbClr val="08080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 w="635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53108268-982A-B7C2-C0CC-E70299E58C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28009" y="5938644"/>
                  <a:ext cx="364026" cy="328085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181E5171-941F-9C4F-2545-7D40B72660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35366" y="5942119"/>
                  <a:ext cx="353259" cy="31705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C878D5E0-B9C9-4E21-FE28-D7A39C93C70A}"/>
                    </a:ext>
                  </a:extLst>
                </p:cNvPr>
                <p:cNvSpPr txBox="1"/>
                <p:nvPr/>
              </p:nvSpPr>
              <p:spPr>
                <a:xfrm flipH="1">
                  <a:off x="1629855" y="5959492"/>
                  <a:ext cx="170219" cy="282141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700" b="1" dirty="0"/>
                    <a:t>A</a:t>
                  </a:r>
                </a:p>
              </p:txBody>
            </p:sp>
          </p:grp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5699114-F0C1-F5A8-370F-FDCFA83323C8}"/>
                </a:ext>
              </a:extLst>
            </p:cNvPr>
            <p:cNvSpPr txBox="1"/>
            <p:nvPr/>
          </p:nvSpPr>
          <p:spPr>
            <a:xfrm>
              <a:off x="1384531" y="438912"/>
              <a:ext cx="544491" cy="21544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STAIR 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1924A3B-E3BA-CADD-F9F3-0963D3BA9EF3}"/>
                </a:ext>
              </a:extLst>
            </p:cNvPr>
            <p:cNvSpPr txBox="1"/>
            <p:nvPr/>
          </p:nvSpPr>
          <p:spPr>
            <a:xfrm>
              <a:off x="5508075" y="438912"/>
              <a:ext cx="544491" cy="21544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STAIR 2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E54E3E1-7BB5-C21F-1D9F-704FCD7327D2}"/>
                </a:ext>
              </a:extLst>
            </p:cNvPr>
            <p:cNvSpPr txBox="1"/>
            <p:nvPr/>
          </p:nvSpPr>
          <p:spPr>
            <a:xfrm>
              <a:off x="9849614" y="438912"/>
              <a:ext cx="544491" cy="21544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STAIR 3</a:t>
              </a:r>
            </a:p>
          </p:txBody>
        </p:sp>
        <p:grpSp>
          <p:nvGrpSpPr>
            <p:cNvPr id="445" name="UpperSideSingle">
              <a:extLst>
                <a:ext uri="{FF2B5EF4-FFF2-40B4-BE49-F238E27FC236}">
                  <a16:creationId xmlns:a16="http://schemas.microsoft.com/office/drawing/2014/main" id="{5C2307C3-B546-05AF-198D-B0A6732B4096}"/>
                </a:ext>
              </a:extLst>
            </p:cNvPr>
            <p:cNvGrpSpPr/>
            <p:nvPr/>
          </p:nvGrpSpPr>
          <p:grpSpPr>
            <a:xfrm>
              <a:off x="211289" y="64008"/>
              <a:ext cx="1150052" cy="1173050"/>
              <a:chOff x="265176" y="64008"/>
              <a:chExt cx="1206067" cy="1173050"/>
            </a:xfrm>
          </p:grpSpPr>
          <p:cxnSp>
            <p:nvCxnSpPr>
              <p:cNvPr id="509" name="Straight Connector 508">
                <a:extLst>
                  <a:ext uri="{FF2B5EF4-FFF2-40B4-BE49-F238E27FC236}">
                    <a16:creationId xmlns:a16="http://schemas.microsoft.com/office/drawing/2014/main" id="{D40D7832-F403-58F1-F6D4-5A34876AA384}"/>
                  </a:ext>
                </a:extLst>
              </p:cNvPr>
              <p:cNvCxnSpPr/>
              <p:nvPr/>
            </p:nvCxnSpPr>
            <p:spPr>
              <a:xfrm flipH="1">
                <a:off x="822960" y="657988"/>
                <a:ext cx="24688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2" name="Belcony">
                <a:extLst>
                  <a:ext uri="{FF2B5EF4-FFF2-40B4-BE49-F238E27FC236}">
                    <a16:creationId xmlns:a16="http://schemas.microsoft.com/office/drawing/2014/main" id="{D10493A8-4F38-2BFB-9550-C5191A77938D}"/>
                  </a:ext>
                </a:extLst>
              </p:cNvPr>
              <p:cNvGrpSpPr/>
              <p:nvPr/>
            </p:nvGrpSpPr>
            <p:grpSpPr>
              <a:xfrm>
                <a:off x="438912" y="64008"/>
                <a:ext cx="731520" cy="603504"/>
                <a:chOff x="438912" y="64008"/>
                <a:chExt cx="731520" cy="603504"/>
              </a:xfrm>
            </p:grpSpPr>
            <p:cxnSp>
              <p:nvCxnSpPr>
                <p:cNvPr id="525" name="Straight Connector 524">
                  <a:extLst>
                    <a:ext uri="{FF2B5EF4-FFF2-40B4-BE49-F238E27FC236}">
                      <a16:creationId xmlns:a16="http://schemas.microsoft.com/office/drawing/2014/main" id="{C154924C-9092-5ABE-53D0-DF8282CA0CF0}"/>
                    </a:ext>
                  </a:extLst>
                </p:cNvPr>
                <p:cNvCxnSpPr/>
                <p:nvPr/>
              </p:nvCxnSpPr>
              <p:spPr>
                <a:xfrm flipH="1">
                  <a:off x="731520" y="338328"/>
                  <a:ext cx="43891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6" name="Straight Connector 525">
                  <a:extLst>
                    <a:ext uri="{FF2B5EF4-FFF2-40B4-BE49-F238E27FC236}">
                      <a16:creationId xmlns:a16="http://schemas.microsoft.com/office/drawing/2014/main" id="{C0896B03-E9D4-C7D3-F9AE-83CD57C08CBB}"/>
                    </a:ext>
                  </a:extLst>
                </p:cNvPr>
                <p:cNvCxnSpPr/>
                <p:nvPr/>
              </p:nvCxnSpPr>
              <p:spPr>
                <a:xfrm flipH="1">
                  <a:off x="740664" y="64008"/>
                  <a:ext cx="0" cy="283464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7" name="Straight Connector 526">
                  <a:extLst>
                    <a:ext uri="{FF2B5EF4-FFF2-40B4-BE49-F238E27FC236}">
                      <a16:creationId xmlns:a16="http://schemas.microsoft.com/office/drawing/2014/main" id="{156AF50D-D3E6-323D-8EAD-928044257899}"/>
                    </a:ext>
                  </a:extLst>
                </p:cNvPr>
                <p:cNvCxnSpPr/>
                <p:nvPr/>
              </p:nvCxnSpPr>
              <p:spPr>
                <a:xfrm flipH="1">
                  <a:off x="438912" y="73152"/>
                  <a:ext cx="31089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8" name="Straight Connector 527">
                  <a:extLst>
                    <a:ext uri="{FF2B5EF4-FFF2-40B4-BE49-F238E27FC236}">
                      <a16:creationId xmlns:a16="http://schemas.microsoft.com/office/drawing/2014/main" id="{8B25D752-D5CE-0E4C-2D1C-92B545ACBCA8}"/>
                    </a:ext>
                  </a:extLst>
                </p:cNvPr>
                <p:cNvCxnSpPr/>
                <p:nvPr/>
              </p:nvCxnSpPr>
              <p:spPr>
                <a:xfrm flipH="1">
                  <a:off x="448056" y="64008"/>
                  <a:ext cx="0" cy="603504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8" name="Belcony">
                <a:extLst>
                  <a:ext uri="{FF2B5EF4-FFF2-40B4-BE49-F238E27FC236}">
                    <a16:creationId xmlns:a16="http://schemas.microsoft.com/office/drawing/2014/main" id="{87BE4D37-9F2B-FAB0-30F8-72EA35C7E368}"/>
                  </a:ext>
                </a:extLst>
              </p:cNvPr>
              <p:cNvGrpSpPr/>
              <p:nvPr/>
            </p:nvGrpSpPr>
            <p:grpSpPr>
              <a:xfrm flipH="1">
                <a:off x="1160347" y="64008"/>
                <a:ext cx="310896" cy="603504"/>
                <a:chOff x="429768" y="64008"/>
                <a:chExt cx="310896" cy="603504"/>
              </a:xfrm>
            </p:grpSpPr>
            <p:cxnSp>
              <p:nvCxnSpPr>
                <p:cNvPr id="381" name="Straight Connector 380">
                  <a:extLst>
                    <a:ext uri="{FF2B5EF4-FFF2-40B4-BE49-F238E27FC236}">
                      <a16:creationId xmlns:a16="http://schemas.microsoft.com/office/drawing/2014/main" id="{7A7E6356-9E0A-8B7C-11AF-C58C91CAE8D0}"/>
                    </a:ext>
                  </a:extLst>
                </p:cNvPr>
                <p:cNvCxnSpPr/>
                <p:nvPr/>
              </p:nvCxnSpPr>
              <p:spPr>
                <a:xfrm flipH="1">
                  <a:off x="740664" y="64008"/>
                  <a:ext cx="0" cy="283464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A8E133F2-0652-65D2-BB9D-6D508E0B0449}"/>
                    </a:ext>
                  </a:extLst>
                </p:cNvPr>
                <p:cNvCxnSpPr/>
                <p:nvPr/>
              </p:nvCxnSpPr>
              <p:spPr>
                <a:xfrm flipH="1">
                  <a:off x="429768" y="73152"/>
                  <a:ext cx="31089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551145F9-CC7D-35A0-716D-5408FD06B707}"/>
                    </a:ext>
                  </a:extLst>
                </p:cNvPr>
                <p:cNvCxnSpPr/>
                <p:nvPr/>
              </p:nvCxnSpPr>
              <p:spPr>
                <a:xfrm flipH="1">
                  <a:off x="431672" y="64008"/>
                  <a:ext cx="0" cy="603504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3" name="Stair">
                <a:extLst>
                  <a:ext uri="{FF2B5EF4-FFF2-40B4-BE49-F238E27FC236}">
                    <a16:creationId xmlns:a16="http://schemas.microsoft.com/office/drawing/2014/main" id="{D2218D24-9750-7DC4-C3CB-9584D33CD0B3}"/>
                  </a:ext>
                </a:extLst>
              </p:cNvPr>
              <p:cNvGrpSpPr/>
              <p:nvPr/>
            </p:nvGrpSpPr>
            <p:grpSpPr>
              <a:xfrm>
                <a:off x="822960" y="658368"/>
                <a:ext cx="243289" cy="578690"/>
                <a:chOff x="2671745" y="5682957"/>
                <a:chExt cx="334789" cy="826544"/>
              </a:xfrm>
            </p:grpSpPr>
            <p:cxnSp>
              <p:nvCxnSpPr>
                <p:cNvPr id="404" name="Straight Connector 403">
                  <a:extLst>
                    <a:ext uri="{FF2B5EF4-FFF2-40B4-BE49-F238E27FC236}">
                      <a16:creationId xmlns:a16="http://schemas.microsoft.com/office/drawing/2014/main" id="{B25AEF9F-D8C2-2226-8527-9252005C7C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590444" y="6096229"/>
                  <a:ext cx="826544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>
                  <a:extLst>
                    <a:ext uri="{FF2B5EF4-FFF2-40B4-BE49-F238E27FC236}">
                      <a16:creationId xmlns:a16="http://schemas.microsoft.com/office/drawing/2014/main" id="{F6791317-5CC7-D04E-7FE3-241F17FF69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265270" y="6096229"/>
                  <a:ext cx="826544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>
                  <a:extLst>
                    <a:ext uri="{FF2B5EF4-FFF2-40B4-BE49-F238E27FC236}">
                      <a16:creationId xmlns:a16="http://schemas.microsoft.com/office/drawing/2014/main" id="{FAF04463-499C-FB07-0C29-E73944AEEF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44763" y="5763131"/>
                  <a:ext cx="673" cy="55884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Straight Connector 406">
                  <a:extLst>
                    <a:ext uri="{FF2B5EF4-FFF2-40B4-BE49-F238E27FC236}">
                      <a16:creationId xmlns:a16="http://schemas.microsoft.com/office/drawing/2014/main" id="{33768D79-E5F0-E5D8-0BFE-7731D0C6E6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284727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Straight Connector 407">
                  <a:extLst>
                    <a:ext uri="{FF2B5EF4-FFF2-40B4-BE49-F238E27FC236}">
                      <a16:creationId xmlns:a16="http://schemas.microsoft.com/office/drawing/2014/main" id="{23F20D67-654F-C42B-CBA1-1D827A50B1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214737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Straight Connector 408">
                  <a:extLst>
                    <a:ext uri="{FF2B5EF4-FFF2-40B4-BE49-F238E27FC236}">
                      <a16:creationId xmlns:a16="http://schemas.microsoft.com/office/drawing/2014/main" id="{0996D874-AC98-1E7E-FBCA-D136E1F46E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148635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>
                  <a:extLst>
                    <a:ext uri="{FF2B5EF4-FFF2-40B4-BE49-F238E27FC236}">
                      <a16:creationId xmlns:a16="http://schemas.microsoft.com/office/drawing/2014/main" id="{A5B03AE0-B2F0-5F54-3AAB-A8DA46A282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082533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>
                  <a:extLst>
                    <a:ext uri="{FF2B5EF4-FFF2-40B4-BE49-F238E27FC236}">
                      <a16:creationId xmlns:a16="http://schemas.microsoft.com/office/drawing/2014/main" id="{63B56B36-8091-68FF-81CF-C936C3B8B9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72" y="6016432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2" name="Straight Connector 411">
                  <a:extLst>
                    <a:ext uri="{FF2B5EF4-FFF2-40B4-BE49-F238E27FC236}">
                      <a16:creationId xmlns:a16="http://schemas.microsoft.com/office/drawing/2014/main" id="{35E52114-196B-2552-B3D4-148ECB1A1A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71" y="5946442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Straight Connector 412">
                  <a:extLst>
                    <a:ext uri="{FF2B5EF4-FFF2-40B4-BE49-F238E27FC236}">
                      <a16:creationId xmlns:a16="http://schemas.microsoft.com/office/drawing/2014/main" id="{9670C174-94D0-AFD7-CA96-1064AA17C9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69" y="5880340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3" name="Straight Connector 422">
                  <a:extLst>
                    <a:ext uri="{FF2B5EF4-FFF2-40B4-BE49-F238E27FC236}">
                      <a16:creationId xmlns:a16="http://schemas.microsoft.com/office/drawing/2014/main" id="{23FD64C7-4D61-7133-56B9-FF9E1C50EA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69" y="5814238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2" name="Straight Connector 441">
                  <a:extLst>
                    <a:ext uri="{FF2B5EF4-FFF2-40B4-BE49-F238E27FC236}">
                      <a16:creationId xmlns:a16="http://schemas.microsoft.com/office/drawing/2014/main" id="{9D420572-2D37-9DAA-FC8A-BEDFBD9ABB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4122" y="6506238"/>
                  <a:ext cx="33241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69" name="Straight Connector 768">
                <a:extLst>
                  <a:ext uri="{FF2B5EF4-FFF2-40B4-BE49-F238E27FC236}">
                    <a16:creationId xmlns:a16="http://schemas.microsoft.com/office/drawing/2014/main" id="{9502E5AA-045D-8EF1-9506-0AEB13F4D287}"/>
                  </a:ext>
                </a:extLst>
              </p:cNvPr>
              <p:cNvCxnSpPr/>
              <p:nvPr/>
            </p:nvCxnSpPr>
            <p:spPr>
              <a:xfrm flipH="1">
                <a:off x="265176" y="658368"/>
                <a:ext cx="1828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44061A20-32F3-4449-E7CD-3A2111394F37}"/>
                </a:ext>
              </a:extLst>
            </p:cNvPr>
            <p:cNvCxnSpPr/>
            <p:nvPr/>
          </p:nvCxnSpPr>
          <p:spPr>
            <a:xfrm flipH="1">
              <a:off x="2931716" y="658368"/>
              <a:ext cx="29645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61E4BF09-0B57-FD78-9D86-97E6043BF4CE}"/>
                </a:ext>
              </a:extLst>
            </p:cNvPr>
            <p:cNvCxnSpPr/>
            <p:nvPr/>
          </p:nvCxnSpPr>
          <p:spPr>
            <a:xfrm flipH="1">
              <a:off x="4196016" y="658368"/>
              <a:ext cx="29645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DA1F1D42-FF6C-1050-3069-D0DF45BE13F8}"/>
                </a:ext>
              </a:extLst>
            </p:cNvPr>
            <p:cNvCxnSpPr/>
            <p:nvPr/>
          </p:nvCxnSpPr>
          <p:spPr>
            <a:xfrm flipH="1">
              <a:off x="7300092" y="658368"/>
              <a:ext cx="29645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661F1A38-27BA-8357-4D9D-80AB6B3D3E92}"/>
                </a:ext>
              </a:extLst>
            </p:cNvPr>
            <p:cNvCxnSpPr/>
            <p:nvPr/>
          </p:nvCxnSpPr>
          <p:spPr>
            <a:xfrm flipH="1">
              <a:off x="8564393" y="658368"/>
              <a:ext cx="29645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6E1C246C-1AAE-1908-216A-BC0BDF0EB696}"/>
                </a:ext>
              </a:extLst>
            </p:cNvPr>
            <p:cNvCxnSpPr/>
            <p:nvPr/>
          </p:nvCxnSpPr>
          <p:spPr>
            <a:xfrm flipH="1">
              <a:off x="11398170" y="658368"/>
              <a:ext cx="17438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3" name="UpperSideSingle">
              <a:extLst>
                <a:ext uri="{FF2B5EF4-FFF2-40B4-BE49-F238E27FC236}">
                  <a16:creationId xmlns:a16="http://schemas.microsoft.com/office/drawing/2014/main" id="{45B8032B-3635-B4A1-FAEF-C59E2C66F852}"/>
                </a:ext>
              </a:extLst>
            </p:cNvPr>
            <p:cNvGrpSpPr/>
            <p:nvPr/>
          </p:nvGrpSpPr>
          <p:grpSpPr>
            <a:xfrm>
              <a:off x="1952125" y="64008"/>
              <a:ext cx="984385" cy="1173050"/>
              <a:chOff x="438912" y="64008"/>
              <a:chExt cx="1032331" cy="1173050"/>
            </a:xfrm>
          </p:grpSpPr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3BEEA775-5648-5B77-CC52-C61A4C234066}"/>
                  </a:ext>
                </a:extLst>
              </p:cNvPr>
              <p:cNvCxnSpPr/>
              <p:nvPr/>
            </p:nvCxnSpPr>
            <p:spPr>
              <a:xfrm flipH="1">
                <a:off x="822960" y="657988"/>
                <a:ext cx="24688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5" name="Belcony">
                <a:extLst>
                  <a:ext uri="{FF2B5EF4-FFF2-40B4-BE49-F238E27FC236}">
                    <a16:creationId xmlns:a16="http://schemas.microsoft.com/office/drawing/2014/main" id="{EC7F2635-62D9-8468-2908-2A544E57CB67}"/>
                  </a:ext>
                </a:extLst>
              </p:cNvPr>
              <p:cNvGrpSpPr/>
              <p:nvPr/>
            </p:nvGrpSpPr>
            <p:grpSpPr>
              <a:xfrm>
                <a:off x="438912" y="64008"/>
                <a:ext cx="731520" cy="603504"/>
                <a:chOff x="438912" y="64008"/>
                <a:chExt cx="731520" cy="603504"/>
              </a:xfrm>
            </p:grpSpPr>
            <p:cxnSp>
              <p:nvCxnSpPr>
                <p:cNvPr id="417" name="Straight Connector 416">
                  <a:extLst>
                    <a:ext uri="{FF2B5EF4-FFF2-40B4-BE49-F238E27FC236}">
                      <a16:creationId xmlns:a16="http://schemas.microsoft.com/office/drawing/2014/main" id="{F33A2615-0D36-C9E9-B849-3269C4D03AE4}"/>
                    </a:ext>
                  </a:extLst>
                </p:cNvPr>
                <p:cNvCxnSpPr/>
                <p:nvPr/>
              </p:nvCxnSpPr>
              <p:spPr>
                <a:xfrm flipH="1">
                  <a:off x="731520" y="338328"/>
                  <a:ext cx="43891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8" name="Straight Connector 417">
                  <a:extLst>
                    <a:ext uri="{FF2B5EF4-FFF2-40B4-BE49-F238E27FC236}">
                      <a16:creationId xmlns:a16="http://schemas.microsoft.com/office/drawing/2014/main" id="{86EA909D-FB0F-148F-B928-FBBC466E3561}"/>
                    </a:ext>
                  </a:extLst>
                </p:cNvPr>
                <p:cNvCxnSpPr/>
                <p:nvPr/>
              </p:nvCxnSpPr>
              <p:spPr>
                <a:xfrm flipH="1">
                  <a:off x="740664" y="64008"/>
                  <a:ext cx="0" cy="283464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Straight Connector 418">
                  <a:extLst>
                    <a:ext uri="{FF2B5EF4-FFF2-40B4-BE49-F238E27FC236}">
                      <a16:creationId xmlns:a16="http://schemas.microsoft.com/office/drawing/2014/main" id="{B4701974-35DC-5C1A-0033-6AC9AE42EA0F}"/>
                    </a:ext>
                  </a:extLst>
                </p:cNvPr>
                <p:cNvCxnSpPr/>
                <p:nvPr/>
              </p:nvCxnSpPr>
              <p:spPr>
                <a:xfrm flipH="1">
                  <a:off x="438912" y="73152"/>
                  <a:ext cx="31089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>
                  <a:extLst>
                    <a:ext uri="{FF2B5EF4-FFF2-40B4-BE49-F238E27FC236}">
                      <a16:creationId xmlns:a16="http://schemas.microsoft.com/office/drawing/2014/main" id="{104B2610-6C9F-F286-AA62-B0BA772B6895}"/>
                    </a:ext>
                  </a:extLst>
                </p:cNvPr>
                <p:cNvCxnSpPr/>
                <p:nvPr/>
              </p:nvCxnSpPr>
              <p:spPr>
                <a:xfrm flipH="1">
                  <a:off x="448056" y="64008"/>
                  <a:ext cx="0" cy="603504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8" name="Belcony">
                <a:extLst>
                  <a:ext uri="{FF2B5EF4-FFF2-40B4-BE49-F238E27FC236}">
                    <a16:creationId xmlns:a16="http://schemas.microsoft.com/office/drawing/2014/main" id="{9C49E63A-D36C-59DD-7BCF-F27F957A0010}"/>
                  </a:ext>
                </a:extLst>
              </p:cNvPr>
              <p:cNvGrpSpPr/>
              <p:nvPr/>
            </p:nvGrpSpPr>
            <p:grpSpPr>
              <a:xfrm flipH="1">
                <a:off x="1160347" y="64008"/>
                <a:ext cx="310896" cy="603504"/>
                <a:chOff x="429768" y="64008"/>
                <a:chExt cx="310896" cy="603504"/>
              </a:xfrm>
            </p:grpSpPr>
            <p:cxnSp>
              <p:nvCxnSpPr>
                <p:cNvPr id="414" name="Straight Connector 413">
                  <a:extLst>
                    <a:ext uri="{FF2B5EF4-FFF2-40B4-BE49-F238E27FC236}">
                      <a16:creationId xmlns:a16="http://schemas.microsoft.com/office/drawing/2014/main" id="{D8CA79A9-9954-85F3-1D3A-91DB4C1957C9}"/>
                    </a:ext>
                  </a:extLst>
                </p:cNvPr>
                <p:cNvCxnSpPr/>
                <p:nvPr/>
              </p:nvCxnSpPr>
              <p:spPr>
                <a:xfrm flipH="1">
                  <a:off x="740664" y="64008"/>
                  <a:ext cx="0" cy="283464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Straight Connector 414">
                  <a:extLst>
                    <a:ext uri="{FF2B5EF4-FFF2-40B4-BE49-F238E27FC236}">
                      <a16:creationId xmlns:a16="http://schemas.microsoft.com/office/drawing/2014/main" id="{E667030E-1FE6-8044-730F-B17835310FE4}"/>
                    </a:ext>
                  </a:extLst>
                </p:cNvPr>
                <p:cNvCxnSpPr/>
                <p:nvPr/>
              </p:nvCxnSpPr>
              <p:spPr>
                <a:xfrm flipH="1">
                  <a:off x="429768" y="73152"/>
                  <a:ext cx="31089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Straight Connector 415">
                  <a:extLst>
                    <a:ext uri="{FF2B5EF4-FFF2-40B4-BE49-F238E27FC236}">
                      <a16:creationId xmlns:a16="http://schemas.microsoft.com/office/drawing/2014/main" id="{EF205275-24F5-38CE-0351-2C79FCA624BB}"/>
                    </a:ext>
                  </a:extLst>
                </p:cNvPr>
                <p:cNvCxnSpPr/>
                <p:nvPr/>
              </p:nvCxnSpPr>
              <p:spPr>
                <a:xfrm flipH="1">
                  <a:off x="431672" y="64008"/>
                  <a:ext cx="0" cy="603504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9" name="Stair">
                <a:extLst>
                  <a:ext uri="{FF2B5EF4-FFF2-40B4-BE49-F238E27FC236}">
                    <a16:creationId xmlns:a16="http://schemas.microsoft.com/office/drawing/2014/main" id="{AB77C41E-9F43-EC4A-77DC-E7B33A86C92B}"/>
                  </a:ext>
                </a:extLst>
              </p:cNvPr>
              <p:cNvGrpSpPr/>
              <p:nvPr/>
            </p:nvGrpSpPr>
            <p:grpSpPr>
              <a:xfrm>
                <a:off x="822960" y="658368"/>
                <a:ext cx="243289" cy="578690"/>
                <a:chOff x="2671745" y="5682957"/>
                <a:chExt cx="334789" cy="826544"/>
              </a:xfrm>
            </p:grpSpPr>
            <p:cxnSp>
              <p:nvCxnSpPr>
                <p:cNvPr id="391" name="Straight Connector 390">
                  <a:extLst>
                    <a:ext uri="{FF2B5EF4-FFF2-40B4-BE49-F238E27FC236}">
                      <a16:creationId xmlns:a16="http://schemas.microsoft.com/office/drawing/2014/main" id="{EF89F13B-830A-22AD-653B-AD01184FDD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590444" y="6096229"/>
                  <a:ext cx="826544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>
                  <a:extLst>
                    <a:ext uri="{FF2B5EF4-FFF2-40B4-BE49-F238E27FC236}">
                      <a16:creationId xmlns:a16="http://schemas.microsoft.com/office/drawing/2014/main" id="{AB8B04C4-196E-1838-E844-117E67C526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265270" y="6096229"/>
                  <a:ext cx="826544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Straight Connector 392">
                  <a:extLst>
                    <a:ext uri="{FF2B5EF4-FFF2-40B4-BE49-F238E27FC236}">
                      <a16:creationId xmlns:a16="http://schemas.microsoft.com/office/drawing/2014/main" id="{131BABD1-A559-7451-55A8-CD40F0CBC7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44763" y="5763131"/>
                  <a:ext cx="673" cy="55884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:a16="http://schemas.microsoft.com/office/drawing/2014/main" id="{F95F36A2-DA0A-9B90-F65B-E75B4F8F1A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284727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Straight Connector 394">
                  <a:extLst>
                    <a:ext uri="{FF2B5EF4-FFF2-40B4-BE49-F238E27FC236}">
                      <a16:creationId xmlns:a16="http://schemas.microsoft.com/office/drawing/2014/main" id="{0D4BB4EF-497C-33DB-0CBD-458F16F946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214737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>
                  <a:extLst>
                    <a:ext uri="{FF2B5EF4-FFF2-40B4-BE49-F238E27FC236}">
                      <a16:creationId xmlns:a16="http://schemas.microsoft.com/office/drawing/2014/main" id="{A54B131E-D90A-907D-D372-9D8B4EBA0C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148635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>
                  <a:extLst>
                    <a:ext uri="{FF2B5EF4-FFF2-40B4-BE49-F238E27FC236}">
                      <a16:creationId xmlns:a16="http://schemas.microsoft.com/office/drawing/2014/main" id="{A227A81F-DA62-0019-A9F8-F7CA4CA6C0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082533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>
                  <a:extLst>
                    <a:ext uri="{FF2B5EF4-FFF2-40B4-BE49-F238E27FC236}">
                      <a16:creationId xmlns:a16="http://schemas.microsoft.com/office/drawing/2014/main" id="{2D0FE00E-1DCA-8E3C-C3BE-8874F01F62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72" y="6016432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9" name="Straight Connector 398">
                  <a:extLst>
                    <a:ext uri="{FF2B5EF4-FFF2-40B4-BE49-F238E27FC236}">
                      <a16:creationId xmlns:a16="http://schemas.microsoft.com/office/drawing/2014/main" id="{A6F1D8F3-A917-C92F-557D-CD44CC40F3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71" y="5946442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0" name="Straight Connector 399">
                  <a:extLst>
                    <a:ext uri="{FF2B5EF4-FFF2-40B4-BE49-F238E27FC236}">
                      <a16:creationId xmlns:a16="http://schemas.microsoft.com/office/drawing/2014/main" id="{9A2FBB54-10E0-7B8E-B26A-18EF7A953E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69" y="5880340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1" name="Straight Connector 400">
                  <a:extLst>
                    <a:ext uri="{FF2B5EF4-FFF2-40B4-BE49-F238E27FC236}">
                      <a16:creationId xmlns:a16="http://schemas.microsoft.com/office/drawing/2014/main" id="{B4049BE5-C5B5-E276-40F3-FAE3E1D354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69" y="5814238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>
                  <a:extLst>
                    <a:ext uri="{FF2B5EF4-FFF2-40B4-BE49-F238E27FC236}">
                      <a16:creationId xmlns:a16="http://schemas.microsoft.com/office/drawing/2014/main" id="{C276BEEC-3ADE-C8DD-8458-F098E7403A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4122" y="6506238"/>
                  <a:ext cx="33241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21" name="UpperSideSingle">
              <a:extLst>
                <a:ext uri="{FF2B5EF4-FFF2-40B4-BE49-F238E27FC236}">
                  <a16:creationId xmlns:a16="http://schemas.microsoft.com/office/drawing/2014/main" id="{F2C40CF2-15AD-DCA9-4D24-600243F360AC}"/>
                </a:ext>
              </a:extLst>
            </p:cNvPr>
            <p:cNvGrpSpPr/>
            <p:nvPr/>
          </p:nvGrpSpPr>
          <p:grpSpPr>
            <a:xfrm>
              <a:off x="3219167" y="64008"/>
              <a:ext cx="984385" cy="1173050"/>
              <a:chOff x="438912" y="64008"/>
              <a:chExt cx="1032331" cy="1173050"/>
            </a:xfrm>
          </p:grpSpPr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8E3F508C-EBB9-D917-F4C6-EEC3E162A47F}"/>
                  </a:ext>
                </a:extLst>
              </p:cNvPr>
              <p:cNvCxnSpPr/>
              <p:nvPr/>
            </p:nvCxnSpPr>
            <p:spPr>
              <a:xfrm flipH="1">
                <a:off x="822960" y="657988"/>
                <a:ext cx="24688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4" name="Belcony">
                <a:extLst>
                  <a:ext uri="{FF2B5EF4-FFF2-40B4-BE49-F238E27FC236}">
                    <a16:creationId xmlns:a16="http://schemas.microsoft.com/office/drawing/2014/main" id="{C9A0A634-0CC1-0E37-ECD6-90B33FB23437}"/>
                  </a:ext>
                </a:extLst>
              </p:cNvPr>
              <p:cNvGrpSpPr/>
              <p:nvPr/>
            </p:nvGrpSpPr>
            <p:grpSpPr>
              <a:xfrm>
                <a:off x="438912" y="64008"/>
                <a:ext cx="731520" cy="603504"/>
                <a:chOff x="438912" y="64008"/>
                <a:chExt cx="731520" cy="603504"/>
              </a:xfrm>
            </p:grpSpPr>
            <p:cxnSp>
              <p:nvCxnSpPr>
                <p:cNvPr id="444" name="Straight Connector 443">
                  <a:extLst>
                    <a:ext uri="{FF2B5EF4-FFF2-40B4-BE49-F238E27FC236}">
                      <a16:creationId xmlns:a16="http://schemas.microsoft.com/office/drawing/2014/main" id="{2199AFB0-9454-509F-DFE3-DCC9E2C0826E}"/>
                    </a:ext>
                  </a:extLst>
                </p:cNvPr>
                <p:cNvCxnSpPr/>
                <p:nvPr/>
              </p:nvCxnSpPr>
              <p:spPr>
                <a:xfrm flipH="1">
                  <a:off x="731520" y="338328"/>
                  <a:ext cx="43891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6" name="Straight Connector 445">
                  <a:extLst>
                    <a:ext uri="{FF2B5EF4-FFF2-40B4-BE49-F238E27FC236}">
                      <a16:creationId xmlns:a16="http://schemas.microsoft.com/office/drawing/2014/main" id="{287F6C77-EF3C-8FD1-9700-E656D4BA7E9E}"/>
                    </a:ext>
                  </a:extLst>
                </p:cNvPr>
                <p:cNvCxnSpPr/>
                <p:nvPr/>
              </p:nvCxnSpPr>
              <p:spPr>
                <a:xfrm flipH="1">
                  <a:off x="740664" y="64008"/>
                  <a:ext cx="0" cy="283464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7" name="Straight Connector 446">
                  <a:extLst>
                    <a:ext uri="{FF2B5EF4-FFF2-40B4-BE49-F238E27FC236}">
                      <a16:creationId xmlns:a16="http://schemas.microsoft.com/office/drawing/2014/main" id="{CB981C4A-C95F-7876-AC15-9CA1161AD311}"/>
                    </a:ext>
                  </a:extLst>
                </p:cNvPr>
                <p:cNvCxnSpPr/>
                <p:nvPr/>
              </p:nvCxnSpPr>
              <p:spPr>
                <a:xfrm flipH="1">
                  <a:off x="438912" y="73152"/>
                  <a:ext cx="31089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2" name="Straight Connector 831">
                  <a:extLst>
                    <a:ext uri="{FF2B5EF4-FFF2-40B4-BE49-F238E27FC236}">
                      <a16:creationId xmlns:a16="http://schemas.microsoft.com/office/drawing/2014/main" id="{4A694B1F-7791-D861-AD7F-35214874398D}"/>
                    </a:ext>
                  </a:extLst>
                </p:cNvPr>
                <p:cNvCxnSpPr/>
                <p:nvPr/>
              </p:nvCxnSpPr>
              <p:spPr>
                <a:xfrm flipH="1">
                  <a:off x="448056" y="64008"/>
                  <a:ext cx="0" cy="603504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5" name="Belcony">
                <a:extLst>
                  <a:ext uri="{FF2B5EF4-FFF2-40B4-BE49-F238E27FC236}">
                    <a16:creationId xmlns:a16="http://schemas.microsoft.com/office/drawing/2014/main" id="{A8023523-78E0-EBFC-0288-5DD60D8B45F4}"/>
                  </a:ext>
                </a:extLst>
              </p:cNvPr>
              <p:cNvGrpSpPr/>
              <p:nvPr/>
            </p:nvGrpSpPr>
            <p:grpSpPr>
              <a:xfrm flipH="1">
                <a:off x="1160347" y="64008"/>
                <a:ext cx="310896" cy="603504"/>
                <a:chOff x="429768" y="64008"/>
                <a:chExt cx="310896" cy="603504"/>
              </a:xfrm>
            </p:grpSpPr>
            <p:cxnSp>
              <p:nvCxnSpPr>
                <p:cNvPr id="440" name="Straight Connector 439">
                  <a:extLst>
                    <a:ext uri="{FF2B5EF4-FFF2-40B4-BE49-F238E27FC236}">
                      <a16:creationId xmlns:a16="http://schemas.microsoft.com/office/drawing/2014/main" id="{82D32F58-9387-5D8C-84B6-4CFC450E4DF0}"/>
                    </a:ext>
                  </a:extLst>
                </p:cNvPr>
                <p:cNvCxnSpPr/>
                <p:nvPr/>
              </p:nvCxnSpPr>
              <p:spPr>
                <a:xfrm flipH="1">
                  <a:off x="740664" y="64008"/>
                  <a:ext cx="0" cy="283464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1" name="Straight Connector 440">
                  <a:extLst>
                    <a:ext uri="{FF2B5EF4-FFF2-40B4-BE49-F238E27FC236}">
                      <a16:creationId xmlns:a16="http://schemas.microsoft.com/office/drawing/2014/main" id="{222C3695-CE8A-C450-D995-D4CB1519CDDF}"/>
                    </a:ext>
                  </a:extLst>
                </p:cNvPr>
                <p:cNvCxnSpPr/>
                <p:nvPr/>
              </p:nvCxnSpPr>
              <p:spPr>
                <a:xfrm flipH="1">
                  <a:off x="429768" y="73152"/>
                  <a:ext cx="31089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3" name="Straight Connector 442">
                  <a:extLst>
                    <a:ext uri="{FF2B5EF4-FFF2-40B4-BE49-F238E27FC236}">
                      <a16:creationId xmlns:a16="http://schemas.microsoft.com/office/drawing/2014/main" id="{80AFD21D-CDB0-8948-3B99-2079383AC440}"/>
                    </a:ext>
                  </a:extLst>
                </p:cNvPr>
                <p:cNvCxnSpPr/>
                <p:nvPr/>
              </p:nvCxnSpPr>
              <p:spPr>
                <a:xfrm flipH="1">
                  <a:off x="431672" y="64008"/>
                  <a:ext cx="0" cy="603504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6" name="Stair">
                <a:extLst>
                  <a:ext uri="{FF2B5EF4-FFF2-40B4-BE49-F238E27FC236}">
                    <a16:creationId xmlns:a16="http://schemas.microsoft.com/office/drawing/2014/main" id="{A7EC633F-4C9B-B5A9-DCEB-0B57A8E1C745}"/>
                  </a:ext>
                </a:extLst>
              </p:cNvPr>
              <p:cNvGrpSpPr/>
              <p:nvPr/>
            </p:nvGrpSpPr>
            <p:grpSpPr>
              <a:xfrm>
                <a:off x="822960" y="658368"/>
                <a:ext cx="243289" cy="578690"/>
                <a:chOff x="2671745" y="5682957"/>
                <a:chExt cx="334789" cy="826544"/>
              </a:xfrm>
            </p:grpSpPr>
            <p:cxnSp>
              <p:nvCxnSpPr>
                <p:cNvPr id="428" name="Straight Connector 427">
                  <a:extLst>
                    <a:ext uri="{FF2B5EF4-FFF2-40B4-BE49-F238E27FC236}">
                      <a16:creationId xmlns:a16="http://schemas.microsoft.com/office/drawing/2014/main" id="{68701270-203C-BDFC-3CF1-9AC9780EFE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590444" y="6096229"/>
                  <a:ext cx="826544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>
                  <a:extLst>
                    <a:ext uri="{FF2B5EF4-FFF2-40B4-BE49-F238E27FC236}">
                      <a16:creationId xmlns:a16="http://schemas.microsoft.com/office/drawing/2014/main" id="{F1F65E8E-6D69-682C-408F-212957404F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265270" y="6096229"/>
                  <a:ext cx="826544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Straight Connector 429">
                  <a:extLst>
                    <a:ext uri="{FF2B5EF4-FFF2-40B4-BE49-F238E27FC236}">
                      <a16:creationId xmlns:a16="http://schemas.microsoft.com/office/drawing/2014/main" id="{02862E85-B70A-5374-EE5F-2981F49C66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44763" y="5763131"/>
                  <a:ext cx="673" cy="55884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>
                  <a:extLst>
                    <a:ext uri="{FF2B5EF4-FFF2-40B4-BE49-F238E27FC236}">
                      <a16:creationId xmlns:a16="http://schemas.microsoft.com/office/drawing/2014/main" id="{420F7BA1-7BD3-DC55-60B2-436DECE611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284727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2" name="Straight Connector 431">
                  <a:extLst>
                    <a:ext uri="{FF2B5EF4-FFF2-40B4-BE49-F238E27FC236}">
                      <a16:creationId xmlns:a16="http://schemas.microsoft.com/office/drawing/2014/main" id="{B4B554C1-B96D-788E-2C73-269BE72820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214737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Straight Connector 432">
                  <a:extLst>
                    <a:ext uri="{FF2B5EF4-FFF2-40B4-BE49-F238E27FC236}">
                      <a16:creationId xmlns:a16="http://schemas.microsoft.com/office/drawing/2014/main" id="{DDD5E632-2B5F-B7CB-C833-FC75065007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148635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4" name="Straight Connector 433">
                  <a:extLst>
                    <a:ext uri="{FF2B5EF4-FFF2-40B4-BE49-F238E27FC236}">
                      <a16:creationId xmlns:a16="http://schemas.microsoft.com/office/drawing/2014/main" id="{572E5794-990D-6586-1EDB-23FB26D696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082533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5" name="Straight Connector 434">
                  <a:extLst>
                    <a:ext uri="{FF2B5EF4-FFF2-40B4-BE49-F238E27FC236}">
                      <a16:creationId xmlns:a16="http://schemas.microsoft.com/office/drawing/2014/main" id="{FCE65F47-5BEF-2AF3-06E3-2769D33874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72" y="6016432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6" name="Straight Connector 435">
                  <a:extLst>
                    <a:ext uri="{FF2B5EF4-FFF2-40B4-BE49-F238E27FC236}">
                      <a16:creationId xmlns:a16="http://schemas.microsoft.com/office/drawing/2014/main" id="{53F6CEB9-C105-3D8D-79A6-8B80B472E8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71" y="5946442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7" name="Straight Connector 436">
                  <a:extLst>
                    <a:ext uri="{FF2B5EF4-FFF2-40B4-BE49-F238E27FC236}">
                      <a16:creationId xmlns:a16="http://schemas.microsoft.com/office/drawing/2014/main" id="{1B85DAEF-E2E8-DF9C-8B37-C1D8F94F39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69" y="5880340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8" name="Straight Connector 437">
                  <a:extLst>
                    <a:ext uri="{FF2B5EF4-FFF2-40B4-BE49-F238E27FC236}">
                      <a16:creationId xmlns:a16="http://schemas.microsoft.com/office/drawing/2014/main" id="{E66802C9-9399-2A66-1CCE-74425947F8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69" y="5814238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9" name="Straight Connector 438">
                  <a:extLst>
                    <a:ext uri="{FF2B5EF4-FFF2-40B4-BE49-F238E27FC236}">
                      <a16:creationId xmlns:a16="http://schemas.microsoft.com/office/drawing/2014/main" id="{1CFFDC57-48F2-B1C2-B639-52FC63D87D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4122" y="6506238"/>
                  <a:ext cx="33241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33" name="UpperSideSingle">
              <a:extLst>
                <a:ext uri="{FF2B5EF4-FFF2-40B4-BE49-F238E27FC236}">
                  <a16:creationId xmlns:a16="http://schemas.microsoft.com/office/drawing/2014/main" id="{290C9EBC-36C7-F551-E8E3-9EEFFA19E539}"/>
                </a:ext>
              </a:extLst>
            </p:cNvPr>
            <p:cNvGrpSpPr/>
            <p:nvPr/>
          </p:nvGrpSpPr>
          <p:grpSpPr>
            <a:xfrm>
              <a:off x="4486218" y="64008"/>
              <a:ext cx="984385" cy="1173050"/>
              <a:chOff x="438912" y="64008"/>
              <a:chExt cx="1032331" cy="1173050"/>
            </a:xfrm>
          </p:grpSpPr>
          <p:cxnSp>
            <p:nvCxnSpPr>
              <p:cNvPr id="834" name="Straight Connector 833">
                <a:extLst>
                  <a:ext uri="{FF2B5EF4-FFF2-40B4-BE49-F238E27FC236}">
                    <a16:creationId xmlns:a16="http://schemas.microsoft.com/office/drawing/2014/main" id="{B143C782-8ADF-EE55-8C49-5D7AE5624884}"/>
                  </a:ext>
                </a:extLst>
              </p:cNvPr>
              <p:cNvCxnSpPr/>
              <p:nvPr/>
            </p:nvCxnSpPr>
            <p:spPr>
              <a:xfrm flipH="1">
                <a:off x="822960" y="657988"/>
                <a:ext cx="24688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35" name="Belcony">
                <a:extLst>
                  <a:ext uri="{FF2B5EF4-FFF2-40B4-BE49-F238E27FC236}">
                    <a16:creationId xmlns:a16="http://schemas.microsoft.com/office/drawing/2014/main" id="{8D614864-A9F0-8BD5-1668-F5A43F0CBF36}"/>
                  </a:ext>
                </a:extLst>
              </p:cNvPr>
              <p:cNvGrpSpPr/>
              <p:nvPr/>
            </p:nvGrpSpPr>
            <p:grpSpPr>
              <a:xfrm>
                <a:off x="438912" y="64008"/>
                <a:ext cx="731520" cy="603504"/>
                <a:chOff x="438912" y="64008"/>
                <a:chExt cx="731520" cy="603504"/>
              </a:xfrm>
            </p:grpSpPr>
            <p:cxnSp>
              <p:nvCxnSpPr>
                <p:cNvPr id="853" name="Straight Connector 852">
                  <a:extLst>
                    <a:ext uri="{FF2B5EF4-FFF2-40B4-BE49-F238E27FC236}">
                      <a16:creationId xmlns:a16="http://schemas.microsoft.com/office/drawing/2014/main" id="{8BA838A6-2389-8EB3-467C-519496151D3F}"/>
                    </a:ext>
                  </a:extLst>
                </p:cNvPr>
                <p:cNvCxnSpPr/>
                <p:nvPr/>
              </p:nvCxnSpPr>
              <p:spPr>
                <a:xfrm flipH="1">
                  <a:off x="731520" y="338328"/>
                  <a:ext cx="43891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4" name="Straight Connector 853">
                  <a:extLst>
                    <a:ext uri="{FF2B5EF4-FFF2-40B4-BE49-F238E27FC236}">
                      <a16:creationId xmlns:a16="http://schemas.microsoft.com/office/drawing/2014/main" id="{6BF574D3-55C9-95DB-F5FD-079ADC53215B}"/>
                    </a:ext>
                  </a:extLst>
                </p:cNvPr>
                <p:cNvCxnSpPr/>
                <p:nvPr/>
              </p:nvCxnSpPr>
              <p:spPr>
                <a:xfrm flipH="1">
                  <a:off x="740664" y="64008"/>
                  <a:ext cx="0" cy="283464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5" name="Straight Connector 854">
                  <a:extLst>
                    <a:ext uri="{FF2B5EF4-FFF2-40B4-BE49-F238E27FC236}">
                      <a16:creationId xmlns:a16="http://schemas.microsoft.com/office/drawing/2014/main" id="{0A281F14-E102-EE1E-4E39-81548D549587}"/>
                    </a:ext>
                  </a:extLst>
                </p:cNvPr>
                <p:cNvCxnSpPr/>
                <p:nvPr/>
              </p:nvCxnSpPr>
              <p:spPr>
                <a:xfrm flipH="1">
                  <a:off x="438912" y="73152"/>
                  <a:ext cx="31089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6" name="Straight Connector 855">
                  <a:extLst>
                    <a:ext uri="{FF2B5EF4-FFF2-40B4-BE49-F238E27FC236}">
                      <a16:creationId xmlns:a16="http://schemas.microsoft.com/office/drawing/2014/main" id="{668D1332-4588-3B73-775D-176332A1B6EA}"/>
                    </a:ext>
                  </a:extLst>
                </p:cNvPr>
                <p:cNvCxnSpPr/>
                <p:nvPr/>
              </p:nvCxnSpPr>
              <p:spPr>
                <a:xfrm flipH="1">
                  <a:off x="448056" y="64008"/>
                  <a:ext cx="0" cy="603504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6" name="Belcony">
                <a:extLst>
                  <a:ext uri="{FF2B5EF4-FFF2-40B4-BE49-F238E27FC236}">
                    <a16:creationId xmlns:a16="http://schemas.microsoft.com/office/drawing/2014/main" id="{4D0C7FBF-7014-63BF-6DA3-C861700EED4A}"/>
                  </a:ext>
                </a:extLst>
              </p:cNvPr>
              <p:cNvGrpSpPr/>
              <p:nvPr/>
            </p:nvGrpSpPr>
            <p:grpSpPr>
              <a:xfrm flipH="1">
                <a:off x="1160347" y="64008"/>
                <a:ext cx="310896" cy="603504"/>
                <a:chOff x="429768" y="64008"/>
                <a:chExt cx="310896" cy="603504"/>
              </a:xfrm>
            </p:grpSpPr>
            <p:cxnSp>
              <p:nvCxnSpPr>
                <p:cNvPr id="850" name="Straight Connector 849">
                  <a:extLst>
                    <a:ext uri="{FF2B5EF4-FFF2-40B4-BE49-F238E27FC236}">
                      <a16:creationId xmlns:a16="http://schemas.microsoft.com/office/drawing/2014/main" id="{EDD48FE3-35BD-2B13-87A6-9EEDAB960083}"/>
                    </a:ext>
                  </a:extLst>
                </p:cNvPr>
                <p:cNvCxnSpPr/>
                <p:nvPr/>
              </p:nvCxnSpPr>
              <p:spPr>
                <a:xfrm flipH="1">
                  <a:off x="740664" y="64008"/>
                  <a:ext cx="0" cy="283464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1" name="Straight Connector 850">
                  <a:extLst>
                    <a:ext uri="{FF2B5EF4-FFF2-40B4-BE49-F238E27FC236}">
                      <a16:creationId xmlns:a16="http://schemas.microsoft.com/office/drawing/2014/main" id="{4A1F9FFD-579A-C8B6-CC4D-30B453FFD853}"/>
                    </a:ext>
                  </a:extLst>
                </p:cNvPr>
                <p:cNvCxnSpPr/>
                <p:nvPr/>
              </p:nvCxnSpPr>
              <p:spPr>
                <a:xfrm flipH="1">
                  <a:off x="429768" y="73152"/>
                  <a:ext cx="31089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2" name="Straight Connector 851">
                  <a:extLst>
                    <a:ext uri="{FF2B5EF4-FFF2-40B4-BE49-F238E27FC236}">
                      <a16:creationId xmlns:a16="http://schemas.microsoft.com/office/drawing/2014/main" id="{549477AE-E13B-9DCF-13FF-C2647B6C61E6}"/>
                    </a:ext>
                  </a:extLst>
                </p:cNvPr>
                <p:cNvCxnSpPr/>
                <p:nvPr/>
              </p:nvCxnSpPr>
              <p:spPr>
                <a:xfrm flipH="1">
                  <a:off x="431672" y="64008"/>
                  <a:ext cx="0" cy="603504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7" name="Stair">
                <a:extLst>
                  <a:ext uri="{FF2B5EF4-FFF2-40B4-BE49-F238E27FC236}">
                    <a16:creationId xmlns:a16="http://schemas.microsoft.com/office/drawing/2014/main" id="{9BC096B3-0F7C-24C8-A45F-3B102A652B4F}"/>
                  </a:ext>
                </a:extLst>
              </p:cNvPr>
              <p:cNvGrpSpPr/>
              <p:nvPr/>
            </p:nvGrpSpPr>
            <p:grpSpPr>
              <a:xfrm>
                <a:off x="822960" y="658368"/>
                <a:ext cx="243289" cy="578690"/>
                <a:chOff x="2671745" y="5682957"/>
                <a:chExt cx="334789" cy="826544"/>
              </a:xfrm>
            </p:grpSpPr>
            <p:cxnSp>
              <p:nvCxnSpPr>
                <p:cNvPr id="838" name="Straight Connector 837">
                  <a:extLst>
                    <a:ext uri="{FF2B5EF4-FFF2-40B4-BE49-F238E27FC236}">
                      <a16:creationId xmlns:a16="http://schemas.microsoft.com/office/drawing/2014/main" id="{1476CEE6-D97B-4C54-8EAF-7B3A96F700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590444" y="6096229"/>
                  <a:ext cx="826544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9" name="Straight Connector 838">
                  <a:extLst>
                    <a:ext uri="{FF2B5EF4-FFF2-40B4-BE49-F238E27FC236}">
                      <a16:creationId xmlns:a16="http://schemas.microsoft.com/office/drawing/2014/main" id="{D62A1102-3298-612F-1921-B09D990721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265270" y="6096229"/>
                  <a:ext cx="826544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0" name="Straight Connector 839">
                  <a:extLst>
                    <a:ext uri="{FF2B5EF4-FFF2-40B4-BE49-F238E27FC236}">
                      <a16:creationId xmlns:a16="http://schemas.microsoft.com/office/drawing/2014/main" id="{33B6495B-2D76-6061-7C04-544075D696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44763" y="5763131"/>
                  <a:ext cx="673" cy="55884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1" name="Straight Connector 840">
                  <a:extLst>
                    <a:ext uri="{FF2B5EF4-FFF2-40B4-BE49-F238E27FC236}">
                      <a16:creationId xmlns:a16="http://schemas.microsoft.com/office/drawing/2014/main" id="{152FC806-BC50-2E22-A16D-DF706D73EB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284727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2" name="Straight Connector 841">
                  <a:extLst>
                    <a:ext uri="{FF2B5EF4-FFF2-40B4-BE49-F238E27FC236}">
                      <a16:creationId xmlns:a16="http://schemas.microsoft.com/office/drawing/2014/main" id="{E143CA7E-ACDB-F9E5-F1A3-B194625BD3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214737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3" name="Straight Connector 842">
                  <a:extLst>
                    <a:ext uri="{FF2B5EF4-FFF2-40B4-BE49-F238E27FC236}">
                      <a16:creationId xmlns:a16="http://schemas.microsoft.com/office/drawing/2014/main" id="{0599D07D-5842-B7E9-4CC7-8BA55EA246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148635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4" name="Straight Connector 843">
                  <a:extLst>
                    <a:ext uri="{FF2B5EF4-FFF2-40B4-BE49-F238E27FC236}">
                      <a16:creationId xmlns:a16="http://schemas.microsoft.com/office/drawing/2014/main" id="{A164F822-630E-EFEE-8D07-B2103BBEAC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082533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5" name="Straight Connector 844">
                  <a:extLst>
                    <a:ext uri="{FF2B5EF4-FFF2-40B4-BE49-F238E27FC236}">
                      <a16:creationId xmlns:a16="http://schemas.microsoft.com/office/drawing/2014/main" id="{F6CD2758-C9DD-570A-4D85-4783E1B9D8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72" y="6016432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6" name="Straight Connector 845">
                  <a:extLst>
                    <a:ext uri="{FF2B5EF4-FFF2-40B4-BE49-F238E27FC236}">
                      <a16:creationId xmlns:a16="http://schemas.microsoft.com/office/drawing/2014/main" id="{13A3039F-129F-9104-C34E-913124D646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71" y="5946442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7" name="Straight Connector 846">
                  <a:extLst>
                    <a:ext uri="{FF2B5EF4-FFF2-40B4-BE49-F238E27FC236}">
                      <a16:creationId xmlns:a16="http://schemas.microsoft.com/office/drawing/2014/main" id="{727C8556-53D8-A36A-1CB7-37C57DE7AF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69" y="5880340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8" name="Straight Connector 847">
                  <a:extLst>
                    <a:ext uri="{FF2B5EF4-FFF2-40B4-BE49-F238E27FC236}">
                      <a16:creationId xmlns:a16="http://schemas.microsoft.com/office/drawing/2014/main" id="{0072DD21-E3DD-20D4-5A16-B8AA0CBAE5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69" y="5814238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9" name="Straight Connector 848">
                  <a:extLst>
                    <a:ext uri="{FF2B5EF4-FFF2-40B4-BE49-F238E27FC236}">
                      <a16:creationId xmlns:a16="http://schemas.microsoft.com/office/drawing/2014/main" id="{02D363E3-CBC6-4843-0ACE-D3E3EB0BED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4122" y="6506238"/>
                  <a:ext cx="33241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57" name="UpperSideSingle">
              <a:extLst>
                <a:ext uri="{FF2B5EF4-FFF2-40B4-BE49-F238E27FC236}">
                  <a16:creationId xmlns:a16="http://schemas.microsoft.com/office/drawing/2014/main" id="{2F47CBE4-93D7-3924-D864-2F36FA17B394}"/>
                </a:ext>
              </a:extLst>
            </p:cNvPr>
            <p:cNvGrpSpPr/>
            <p:nvPr/>
          </p:nvGrpSpPr>
          <p:grpSpPr>
            <a:xfrm>
              <a:off x="6323529" y="64008"/>
              <a:ext cx="984385" cy="1173050"/>
              <a:chOff x="438912" y="64008"/>
              <a:chExt cx="1032331" cy="1173050"/>
            </a:xfrm>
          </p:grpSpPr>
          <p:cxnSp>
            <p:nvCxnSpPr>
              <p:cNvPr id="858" name="Straight Connector 857">
                <a:extLst>
                  <a:ext uri="{FF2B5EF4-FFF2-40B4-BE49-F238E27FC236}">
                    <a16:creationId xmlns:a16="http://schemas.microsoft.com/office/drawing/2014/main" id="{D4608840-363A-E59E-7086-B80D7C1E6BFB}"/>
                  </a:ext>
                </a:extLst>
              </p:cNvPr>
              <p:cNvCxnSpPr/>
              <p:nvPr/>
            </p:nvCxnSpPr>
            <p:spPr>
              <a:xfrm flipH="1">
                <a:off x="822960" y="657988"/>
                <a:ext cx="24688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59" name="Belcony">
                <a:extLst>
                  <a:ext uri="{FF2B5EF4-FFF2-40B4-BE49-F238E27FC236}">
                    <a16:creationId xmlns:a16="http://schemas.microsoft.com/office/drawing/2014/main" id="{EE5FA11B-FD9D-80C6-9B17-9EDAEDED2455}"/>
                  </a:ext>
                </a:extLst>
              </p:cNvPr>
              <p:cNvGrpSpPr/>
              <p:nvPr/>
            </p:nvGrpSpPr>
            <p:grpSpPr>
              <a:xfrm>
                <a:off x="438912" y="64008"/>
                <a:ext cx="731520" cy="603504"/>
                <a:chOff x="438912" y="64008"/>
                <a:chExt cx="731520" cy="603504"/>
              </a:xfrm>
            </p:grpSpPr>
            <p:cxnSp>
              <p:nvCxnSpPr>
                <p:cNvPr id="877" name="Straight Connector 876">
                  <a:extLst>
                    <a:ext uri="{FF2B5EF4-FFF2-40B4-BE49-F238E27FC236}">
                      <a16:creationId xmlns:a16="http://schemas.microsoft.com/office/drawing/2014/main" id="{C92EFC6C-4FC2-2BF8-CEDE-E838F8363ABD}"/>
                    </a:ext>
                  </a:extLst>
                </p:cNvPr>
                <p:cNvCxnSpPr/>
                <p:nvPr/>
              </p:nvCxnSpPr>
              <p:spPr>
                <a:xfrm flipH="1">
                  <a:off x="731520" y="338328"/>
                  <a:ext cx="43891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8" name="Straight Connector 877">
                  <a:extLst>
                    <a:ext uri="{FF2B5EF4-FFF2-40B4-BE49-F238E27FC236}">
                      <a16:creationId xmlns:a16="http://schemas.microsoft.com/office/drawing/2014/main" id="{929E7801-4FE3-0F0F-8540-64200648A34C}"/>
                    </a:ext>
                  </a:extLst>
                </p:cNvPr>
                <p:cNvCxnSpPr/>
                <p:nvPr/>
              </p:nvCxnSpPr>
              <p:spPr>
                <a:xfrm flipH="1">
                  <a:off x="740664" y="64008"/>
                  <a:ext cx="0" cy="283464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9" name="Straight Connector 878">
                  <a:extLst>
                    <a:ext uri="{FF2B5EF4-FFF2-40B4-BE49-F238E27FC236}">
                      <a16:creationId xmlns:a16="http://schemas.microsoft.com/office/drawing/2014/main" id="{1A893261-0460-F97E-E156-9FA9BA05D544}"/>
                    </a:ext>
                  </a:extLst>
                </p:cNvPr>
                <p:cNvCxnSpPr/>
                <p:nvPr/>
              </p:nvCxnSpPr>
              <p:spPr>
                <a:xfrm flipH="1">
                  <a:off x="438912" y="73152"/>
                  <a:ext cx="31089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0" name="Straight Connector 879">
                  <a:extLst>
                    <a:ext uri="{FF2B5EF4-FFF2-40B4-BE49-F238E27FC236}">
                      <a16:creationId xmlns:a16="http://schemas.microsoft.com/office/drawing/2014/main" id="{64C1AD68-E065-A8F5-8814-8177739E17DC}"/>
                    </a:ext>
                  </a:extLst>
                </p:cNvPr>
                <p:cNvCxnSpPr/>
                <p:nvPr/>
              </p:nvCxnSpPr>
              <p:spPr>
                <a:xfrm flipH="1">
                  <a:off x="448056" y="64008"/>
                  <a:ext cx="0" cy="603504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0" name="Belcony">
                <a:extLst>
                  <a:ext uri="{FF2B5EF4-FFF2-40B4-BE49-F238E27FC236}">
                    <a16:creationId xmlns:a16="http://schemas.microsoft.com/office/drawing/2014/main" id="{F7E6D01C-9183-CF5A-F317-D833E88C220E}"/>
                  </a:ext>
                </a:extLst>
              </p:cNvPr>
              <p:cNvGrpSpPr/>
              <p:nvPr/>
            </p:nvGrpSpPr>
            <p:grpSpPr>
              <a:xfrm flipH="1">
                <a:off x="1160347" y="64008"/>
                <a:ext cx="310896" cy="603504"/>
                <a:chOff x="429768" y="64008"/>
                <a:chExt cx="310896" cy="603504"/>
              </a:xfrm>
            </p:grpSpPr>
            <p:cxnSp>
              <p:nvCxnSpPr>
                <p:cNvPr id="874" name="Straight Connector 873">
                  <a:extLst>
                    <a:ext uri="{FF2B5EF4-FFF2-40B4-BE49-F238E27FC236}">
                      <a16:creationId xmlns:a16="http://schemas.microsoft.com/office/drawing/2014/main" id="{0B23FD80-5A96-DBE6-8AE6-1EC87E23D63F}"/>
                    </a:ext>
                  </a:extLst>
                </p:cNvPr>
                <p:cNvCxnSpPr/>
                <p:nvPr/>
              </p:nvCxnSpPr>
              <p:spPr>
                <a:xfrm flipH="1">
                  <a:off x="740664" y="64008"/>
                  <a:ext cx="0" cy="283464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5" name="Straight Connector 874">
                  <a:extLst>
                    <a:ext uri="{FF2B5EF4-FFF2-40B4-BE49-F238E27FC236}">
                      <a16:creationId xmlns:a16="http://schemas.microsoft.com/office/drawing/2014/main" id="{4CDD26A0-FAF6-7965-3A74-5F99298EB48D}"/>
                    </a:ext>
                  </a:extLst>
                </p:cNvPr>
                <p:cNvCxnSpPr/>
                <p:nvPr/>
              </p:nvCxnSpPr>
              <p:spPr>
                <a:xfrm flipH="1">
                  <a:off x="429768" y="73152"/>
                  <a:ext cx="31089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6" name="Straight Connector 875">
                  <a:extLst>
                    <a:ext uri="{FF2B5EF4-FFF2-40B4-BE49-F238E27FC236}">
                      <a16:creationId xmlns:a16="http://schemas.microsoft.com/office/drawing/2014/main" id="{0B934F84-CFCA-F880-1FB2-F0F7E9AE7EAD}"/>
                    </a:ext>
                  </a:extLst>
                </p:cNvPr>
                <p:cNvCxnSpPr/>
                <p:nvPr/>
              </p:nvCxnSpPr>
              <p:spPr>
                <a:xfrm flipH="1">
                  <a:off x="431672" y="64008"/>
                  <a:ext cx="0" cy="603504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1" name="Stair">
                <a:extLst>
                  <a:ext uri="{FF2B5EF4-FFF2-40B4-BE49-F238E27FC236}">
                    <a16:creationId xmlns:a16="http://schemas.microsoft.com/office/drawing/2014/main" id="{3C1F3A2A-D772-1343-9462-3AFDDB2AF113}"/>
                  </a:ext>
                </a:extLst>
              </p:cNvPr>
              <p:cNvGrpSpPr/>
              <p:nvPr/>
            </p:nvGrpSpPr>
            <p:grpSpPr>
              <a:xfrm>
                <a:off x="822960" y="658368"/>
                <a:ext cx="243289" cy="578690"/>
                <a:chOff x="2671745" y="5682957"/>
                <a:chExt cx="334789" cy="826544"/>
              </a:xfrm>
            </p:grpSpPr>
            <p:cxnSp>
              <p:nvCxnSpPr>
                <p:cNvPr id="862" name="Straight Connector 861">
                  <a:extLst>
                    <a:ext uri="{FF2B5EF4-FFF2-40B4-BE49-F238E27FC236}">
                      <a16:creationId xmlns:a16="http://schemas.microsoft.com/office/drawing/2014/main" id="{516A2E20-F5F3-0D1D-9265-C77D3E33DA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590444" y="6096229"/>
                  <a:ext cx="826544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3" name="Straight Connector 862">
                  <a:extLst>
                    <a:ext uri="{FF2B5EF4-FFF2-40B4-BE49-F238E27FC236}">
                      <a16:creationId xmlns:a16="http://schemas.microsoft.com/office/drawing/2014/main" id="{6BD0AD58-C77E-80EC-99BB-67ED9C68F4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265270" y="6096229"/>
                  <a:ext cx="826544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4" name="Straight Connector 863">
                  <a:extLst>
                    <a:ext uri="{FF2B5EF4-FFF2-40B4-BE49-F238E27FC236}">
                      <a16:creationId xmlns:a16="http://schemas.microsoft.com/office/drawing/2014/main" id="{4391B9D8-B476-6866-D741-1B6B0211F0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44763" y="5763131"/>
                  <a:ext cx="673" cy="55884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5" name="Straight Connector 864">
                  <a:extLst>
                    <a:ext uri="{FF2B5EF4-FFF2-40B4-BE49-F238E27FC236}">
                      <a16:creationId xmlns:a16="http://schemas.microsoft.com/office/drawing/2014/main" id="{1AA34FAA-2133-6AF1-F146-E026BE32BB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284727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6" name="Straight Connector 865">
                  <a:extLst>
                    <a:ext uri="{FF2B5EF4-FFF2-40B4-BE49-F238E27FC236}">
                      <a16:creationId xmlns:a16="http://schemas.microsoft.com/office/drawing/2014/main" id="{2D937CCA-1956-6EE7-4BB2-96B04460A7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214737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7" name="Straight Connector 866">
                  <a:extLst>
                    <a:ext uri="{FF2B5EF4-FFF2-40B4-BE49-F238E27FC236}">
                      <a16:creationId xmlns:a16="http://schemas.microsoft.com/office/drawing/2014/main" id="{224E6BA3-1C9D-3BB2-F20F-3D3417A243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148635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8" name="Straight Connector 867">
                  <a:extLst>
                    <a:ext uri="{FF2B5EF4-FFF2-40B4-BE49-F238E27FC236}">
                      <a16:creationId xmlns:a16="http://schemas.microsoft.com/office/drawing/2014/main" id="{EA487A51-CB86-C52A-F0ED-CB16B2D858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082533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9" name="Straight Connector 868">
                  <a:extLst>
                    <a:ext uri="{FF2B5EF4-FFF2-40B4-BE49-F238E27FC236}">
                      <a16:creationId xmlns:a16="http://schemas.microsoft.com/office/drawing/2014/main" id="{1F24A6CE-0D38-6176-645F-4980174CD0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72" y="6016432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0" name="Straight Connector 869">
                  <a:extLst>
                    <a:ext uri="{FF2B5EF4-FFF2-40B4-BE49-F238E27FC236}">
                      <a16:creationId xmlns:a16="http://schemas.microsoft.com/office/drawing/2014/main" id="{936A67BF-8B20-6F98-F5BC-69C66E0674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71" y="5946442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1" name="Straight Connector 870">
                  <a:extLst>
                    <a:ext uri="{FF2B5EF4-FFF2-40B4-BE49-F238E27FC236}">
                      <a16:creationId xmlns:a16="http://schemas.microsoft.com/office/drawing/2014/main" id="{EF15B8AF-BCF7-A639-FCB6-7A7108E276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69" y="5880340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2" name="Straight Connector 871">
                  <a:extLst>
                    <a:ext uri="{FF2B5EF4-FFF2-40B4-BE49-F238E27FC236}">
                      <a16:creationId xmlns:a16="http://schemas.microsoft.com/office/drawing/2014/main" id="{BD805F4F-B517-93C5-19A1-E2F6408054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69" y="5814238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3" name="Straight Connector 872">
                  <a:extLst>
                    <a:ext uri="{FF2B5EF4-FFF2-40B4-BE49-F238E27FC236}">
                      <a16:creationId xmlns:a16="http://schemas.microsoft.com/office/drawing/2014/main" id="{6F394577-A535-4DC5-BFBB-E21E46487B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4122" y="6506238"/>
                  <a:ext cx="33241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81" name="UpperSideSingle">
              <a:extLst>
                <a:ext uri="{FF2B5EF4-FFF2-40B4-BE49-F238E27FC236}">
                  <a16:creationId xmlns:a16="http://schemas.microsoft.com/office/drawing/2014/main" id="{9538A9C0-205E-3716-0713-E3D44A59F3C0}"/>
                </a:ext>
              </a:extLst>
            </p:cNvPr>
            <p:cNvGrpSpPr/>
            <p:nvPr/>
          </p:nvGrpSpPr>
          <p:grpSpPr>
            <a:xfrm>
              <a:off x="7581761" y="64008"/>
              <a:ext cx="984385" cy="1173050"/>
              <a:chOff x="438912" y="64008"/>
              <a:chExt cx="1032331" cy="1173050"/>
            </a:xfrm>
          </p:grpSpPr>
          <p:cxnSp>
            <p:nvCxnSpPr>
              <p:cNvPr id="882" name="Straight Connector 881">
                <a:extLst>
                  <a:ext uri="{FF2B5EF4-FFF2-40B4-BE49-F238E27FC236}">
                    <a16:creationId xmlns:a16="http://schemas.microsoft.com/office/drawing/2014/main" id="{7D07847D-F73C-F37F-E05B-29D9157B8D93}"/>
                  </a:ext>
                </a:extLst>
              </p:cNvPr>
              <p:cNvCxnSpPr/>
              <p:nvPr/>
            </p:nvCxnSpPr>
            <p:spPr>
              <a:xfrm flipH="1">
                <a:off x="822960" y="657988"/>
                <a:ext cx="24688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83" name="Belcony">
                <a:extLst>
                  <a:ext uri="{FF2B5EF4-FFF2-40B4-BE49-F238E27FC236}">
                    <a16:creationId xmlns:a16="http://schemas.microsoft.com/office/drawing/2014/main" id="{04E6BBC6-9B48-35BC-FE16-D9F56D127194}"/>
                  </a:ext>
                </a:extLst>
              </p:cNvPr>
              <p:cNvGrpSpPr/>
              <p:nvPr/>
            </p:nvGrpSpPr>
            <p:grpSpPr>
              <a:xfrm>
                <a:off x="438912" y="64008"/>
                <a:ext cx="731520" cy="603504"/>
                <a:chOff x="438912" y="64008"/>
                <a:chExt cx="731520" cy="603504"/>
              </a:xfrm>
            </p:grpSpPr>
            <p:cxnSp>
              <p:nvCxnSpPr>
                <p:cNvPr id="901" name="Straight Connector 900">
                  <a:extLst>
                    <a:ext uri="{FF2B5EF4-FFF2-40B4-BE49-F238E27FC236}">
                      <a16:creationId xmlns:a16="http://schemas.microsoft.com/office/drawing/2014/main" id="{D76519A0-6586-E48A-CCEB-DEE2A6C1F86C}"/>
                    </a:ext>
                  </a:extLst>
                </p:cNvPr>
                <p:cNvCxnSpPr/>
                <p:nvPr/>
              </p:nvCxnSpPr>
              <p:spPr>
                <a:xfrm flipH="1">
                  <a:off x="731520" y="338328"/>
                  <a:ext cx="43891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2" name="Straight Connector 901">
                  <a:extLst>
                    <a:ext uri="{FF2B5EF4-FFF2-40B4-BE49-F238E27FC236}">
                      <a16:creationId xmlns:a16="http://schemas.microsoft.com/office/drawing/2014/main" id="{3F941852-B65E-6B5A-3274-5E72F049DCF0}"/>
                    </a:ext>
                  </a:extLst>
                </p:cNvPr>
                <p:cNvCxnSpPr/>
                <p:nvPr/>
              </p:nvCxnSpPr>
              <p:spPr>
                <a:xfrm flipH="1">
                  <a:off x="740664" y="64008"/>
                  <a:ext cx="0" cy="283464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03" name="Straight Connector 902">
                  <a:extLst>
                    <a:ext uri="{FF2B5EF4-FFF2-40B4-BE49-F238E27FC236}">
                      <a16:creationId xmlns:a16="http://schemas.microsoft.com/office/drawing/2014/main" id="{ADEF1D5D-4D01-E19F-DCE8-28E4C1C5FB94}"/>
                    </a:ext>
                  </a:extLst>
                </p:cNvPr>
                <p:cNvCxnSpPr/>
                <p:nvPr/>
              </p:nvCxnSpPr>
              <p:spPr>
                <a:xfrm flipH="1">
                  <a:off x="438912" y="73152"/>
                  <a:ext cx="31089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4" name="Straight Connector 903">
                  <a:extLst>
                    <a:ext uri="{FF2B5EF4-FFF2-40B4-BE49-F238E27FC236}">
                      <a16:creationId xmlns:a16="http://schemas.microsoft.com/office/drawing/2014/main" id="{993A0014-F67E-41F1-CFC8-D6CBFADC9860}"/>
                    </a:ext>
                  </a:extLst>
                </p:cNvPr>
                <p:cNvCxnSpPr/>
                <p:nvPr/>
              </p:nvCxnSpPr>
              <p:spPr>
                <a:xfrm flipH="1">
                  <a:off x="448056" y="64008"/>
                  <a:ext cx="0" cy="603504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4" name="Belcony">
                <a:extLst>
                  <a:ext uri="{FF2B5EF4-FFF2-40B4-BE49-F238E27FC236}">
                    <a16:creationId xmlns:a16="http://schemas.microsoft.com/office/drawing/2014/main" id="{BF84B3A5-CACB-CF63-BCC7-1D4286F1090A}"/>
                  </a:ext>
                </a:extLst>
              </p:cNvPr>
              <p:cNvGrpSpPr/>
              <p:nvPr/>
            </p:nvGrpSpPr>
            <p:grpSpPr>
              <a:xfrm flipH="1">
                <a:off x="1160347" y="64008"/>
                <a:ext cx="310896" cy="603504"/>
                <a:chOff x="429768" y="64008"/>
                <a:chExt cx="310896" cy="603504"/>
              </a:xfrm>
            </p:grpSpPr>
            <p:cxnSp>
              <p:nvCxnSpPr>
                <p:cNvPr id="898" name="Straight Connector 897">
                  <a:extLst>
                    <a:ext uri="{FF2B5EF4-FFF2-40B4-BE49-F238E27FC236}">
                      <a16:creationId xmlns:a16="http://schemas.microsoft.com/office/drawing/2014/main" id="{D251F792-BFFA-A459-8486-075FA27D52B9}"/>
                    </a:ext>
                  </a:extLst>
                </p:cNvPr>
                <p:cNvCxnSpPr/>
                <p:nvPr/>
              </p:nvCxnSpPr>
              <p:spPr>
                <a:xfrm flipH="1">
                  <a:off x="740664" y="64008"/>
                  <a:ext cx="0" cy="283464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99" name="Straight Connector 898">
                  <a:extLst>
                    <a:ext uri="{FF2B5EF4-FFF2-40B4-BE49-F238E27FC236}">
                      <a16:creationId xmlns:a16="http://schemas.microsoft.com/office/drawing/2014/main" id="{D641BA8B-0CB3-3B8A-BD1D-9C85DE2938C7}"/>
                    </a:ext>
                  </a:extLst>
                </p:cNvPr>
                <p:cNvCxnSpPr/>
                <p:nvPr/>
              </p:nvCxnSpPr>
              <p:spPr>
                <a:xfrm flipH="1">
                  <a:off x="429768" y="73152"/>
                  <a:ext cx="31089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0" name="Straight Connector 899">
                  <a:extLst>
                    <a:ext uri="{FF2B5EF4-FFF2-40B4-BE49-F238E27FC236}">
                      <a16:creationId xmlns:a16="http://schemas.microsoft.com/office/drawing/2014/main" id="{10674E33-F22A-A280-2C30-DB2AB886A854}"/>
                    </a:ext>
                  </a:extLst>
                </p:cNvPr>
                <p:cNvCxnSpPr/>
                <p:nvPr/>
              </p:nvCxnSpPr>
              <p:spPr>
                <a:xfrm flipH="1">
                  <a:off x="431672" y="64008"/>
                  <a:ext cx="0" cy="603504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5" name="Stair">
                <a:extLst>
                  <a:ext uri="{FF2B5EF4-FFF2-40B4-BE49-F238E27FC236}">
                    <a16:creationId xmlns:a16="http://schemas.microsoft.com/office/drawing/2014/main" id="{D14940B2-71F9-A3BA-A8FB-8F84A582CF2A}"/>
                  </a:ext>
                </a:extLst>
              </p:cNvPr>
              <p:cNvGrpSpPr/>
              <p:nvPr/>
            </p:nvGrpSpPr>
            <p:grpSpPr>
              <a:xfrm>
                <a:off x="822960" y="658368"/>
                <a:ext cx="243289" cy="578690"/>
                <a:chOff x="2671745" y="5682957"/>
                <a:chExt cx="334789" cy="826544"/>
              </a:xfrm>
            </p:grpSpPr>
            <p:cxnSp>
              <p:nvCxnSpPr>
                <p:cNvPr id="886" name="Straight Connector 885">
                  <a:extLst>
                    <a:ext uri="{FF2B5EF4-FFF2-40B4-BE49-F238E27FC236}">
                      <a16:creationId xmlns:a16="http://schemas.microsoft.com/office/drawing/2014/main" id="{437A1763-A4C0-B361-A699-1609B8FBCD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590444" y="6096229"/>
                  <a:ext cx="826544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7" name="Straight Connector 886">
                  <a:extLst>
                    <a:ext uri="{FF2B5EF4-FFF2-40B4-BE49-F238E27FC236}">
                      <a16:creationId xmlns:a16="http://schemas.microsoft.com/office/drawing/2014/main" id="{0A1ADA76-E75D-F200-D0CB-A1ADE3E448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265270" y="6096229"/>
                  <a:ext cx="826544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8" name="Straight Connector 887">
                  <a:extLst>
                    <a:ext uri="{FF2B5EF4-FFF2-40B4-BE49-F238E27FC236}">
                      <a16:creationId xmlns:a16="http://schemas.microsoft.com/office/drawing/2014/main" id="{C360386C-1740-C371-450B-DFE8F34788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44763" y="5763131"/>
                  <a:ext cx="673" cy="55884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9" name="Straight Connector 888">
                  <a:extLst>
                    <a:ext uri="{FF2B5EF4-FFF2-40B4-BE49-F238E27FC236}">
                      <a16:creationId xmlns:a16="http://schemas.microsoft.com/office/drawing/2014/main" id="{6CEB5667-E117-6F72-79C1-79A3744492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284727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0" name="Straight Connector 889">
                  <a:extLst>
                    <a:ext uri="{FF2B5EF4-FFF2-40B4-BE49-F238E27FC236}">
                      <a16:creationId xmlns:a16="http://schemas.microsoft.com/office/drawing/2014/main" id="{01FE82C7-7D87-568A-4242-5D12669858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214737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1" name="Straight Connector 890">
                  <a:extLst>
                    <a:ext uri="{FF2B5EF4-FFF2-40B4-BE49-F238E27FC236}">
                      <a16:creationId xmlns:a16="http://schemas.microsoft.com/office/drawing/2014/main" id="{09719EEB-C4CE-F175-980F-9F5F35A69C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148635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2" name="Straight Connector 891">
                  <a:extLst>
                    <a:ext uri="{FF2B5EF4-FFF2-40B4-BE49-F238E27FC236}">
                      <a16:creationId xmlns:a16="http://schemas.microsoft.com/office/drawing/2014/main" id="{91FECF21-29E3-7C32-2410-B0B06696D9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082533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3" name="Straight Connector 892">
                  <a:extLst>
                    <a:ext uri="{FF2B5EF4-FFF2-40B4-BE49-F238E27FC236}">
                      <a16:creationId xmlns:a16="http://schemas.microsoft.com/office/drawing/2014/main" id="{12D458FF-C5DE-7E49-DF73-B3C394F6C6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72" y="6016432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4" name="Straight Connector 893">
                  <a:extLst>
                    <a:ext uri="{FF2B5EF4-FFF2-40B4-BE49-F238E27FC236}">
                      <a16:creationId xmlns:a16="http://schemas.microsoft.com/office/drawing/2014/main" id="{D87FF2EE-F01F-A7E1-6245-B7B8D31EBB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71" y="5946442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5" name="Straight Connector 894">
                  <a:extLst>
                    <a:ext uri="{FF2B5EF4-FFF2-40B4-BE49-F238E27FC236}">
                      <a16:creationId xmlns:a16="http://schemas.microsoft.com/office/drawing/2014/main" id="{1879F149-C2A7-EE73-847F-D974E33877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69" y="5880340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6" name="Straight Connector 895">
                  <a:extLst>
                    <a:ext uri="{FF2B5EF4-FFF2-40B4-BE49-F238E27FC236}">
                      <a16:creationId xmlns:a16="http://schemas.microsoft.com/office/drawing/2014/main" id="{B9E3E64A-98DD-AFBA-7637-49FAEADC44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69" y="5814238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7" name="Straight Connector 896">
                  <a:extLst>
                    <a:ext uri="{FF2B5EF4-FFF2-40B4-BE49-F238E27FC236}">
                      <a16:creationId xmlns:a16="http://schemas.microsoft.com/office/drawing/2014/main" id="{2871EA9B-1BF1-2A59-C026-C818F0861B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4122" y="6506238"/>
                  <a:ext cx="33241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05" name="UpperSideSingle">
              <a:extLst>
                <a:ext uri="{FF2B5EF4-FFF2-40B4-BE49-F238E27FC236}">
                  <a16:creationId xmlns:a16="http://schemas.microsoft.com/office/drawing/2014/main" id="{20C31F6E-D829-D5F2-D67B-F3BB3E6599E5}"/>
                </a:ext>
              </a:extLst>
            </p:cNvPr>
            <p:cNvGrpSpPr/>
            <p:nvPr/>
          </p:nvGrpSpPr>
          <p:grpSpPr>
            <a:xfrm>
              <a:off x="8849225" y="64008"/>
              <a:ext cx="984385" cy="1173050"/>
              <a:chOff x="438912" y="64008"/>
              <a:chExt cx="1032331" cy="1173050"/>
            </a:xfrm>
          </p:grpSpPr>
          <p:cxnSp>
            <p:nvCxnSpPr>
              <p:cNvPr id="906" name="Straight Connector 905">
                <a:extLst>
                  <a:ext uri="{FF2B5EF4-FFF2-40B4-BE49-F238E27FC236}">
                    <a16:creationId xmlns:a16="http://schemas.microsoft.com/office/drawing/2014/main" id="{2F81291D-3691-ABF8-54F8-A4918B20EF41}"/>
                  </a:ext>
                </a:extLst>
              </p:cNvPr>
              <p:cNvCxnSpPr/>
              <p:nvPr/>
            </p:nvCxnSpPr>
            <p:spPr>
              <a:xfrm flipH="1">
                <a:off x="822960" y="657988"/>
                <a:ext cx="24688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07" name="Belcony">
                <a:extLst>
                  <a:ext uri="{FF2B5EF4-FFF2-40B4-BE49-F238E27FC236}">
                    <a16:creationId xmlns:a16="http://schemas.microsoft.com/office/drawing/2014/main" id="{41B675C7-C5E5-7A71-ABC3-281A2EE326DE}"/>
                  </a:ext>
                </a:extLst>
              </p:cNvPr>
              <p:cNvGrpSpPr/>
              <p:nvPr/>
            </p:nvGrpSpPr>
            <p:grpSpPr>
              <a:xfrm>
                <a:off x="438912" y="64008"/>
                <a:ext cx="731520" cy="603504"/>
                <a:chOff x="438912" y="64008"/>
                <a:chExt cx="731520" cy="603504"/>
              </a:xfrm>
            </p:grpSpPr>
            <p:cxnSp>
              <p:nvCxnSpPr>
                <p:cNvPr id="925" name="Straight Connector 924">
                  <a:extLst>
                    <a:ext uri="{FF2B5EF4-FFF2-40B4-BE49-F238E27FC236}">
                      <a16:creationId xmlns:a16="http://schemas.microsoft.com/office/drawing/2014/main" id="{8806DCEB-123C-F8D6-A7B0-5814DF5D843D}"/>
                    </a:ext>
                  </a:extLst>
                </p:cNvPr>
                <p:cNvCxnSpPr/>
                <p:nvPr/>
              </p:nvCxnSpPr>
              <p:spPr>
                <a:xfrm flipH="1">
                  <a:off x="731520" y="338328"/>
                  <a:ext cx="43891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6" name="Straight Connector 925">
                  <a:extLst>
                    <a:ext uri="{FF2B5EF4-FFF2-40B4-BE49-F238E27FC236}">
                      <a16:creationId xmlns:a16="http://schemas.microsoft.com/office/drawing/2014/main" id="{9102A97B-34DD-FC13-2F99-A41ED6DF6329}"/>
                    </a:ext>
                  </a:extLst>
                </p:cNvPr>
                <p:cNvCxnSpPr/>
                <p:nvPr/>
              </p:nvCxnSpPr>
              <p:spPr>
                <a:xfrm flipH="1">
                  <a:off x="740664" y="64008"/>
                  <a:ext cx="0" cy="283464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27" name="Straight Connector 926">
                  <a:extLst>
                    <a:ext uri="{FF2B5EF4-FFF2-40B4-BE49-F238E27FC236}">
                      <a16:creationId xmlns:a16="http://schemas.microsoft.com/office/drawing/2014/main" id="{15D7C338-C4DC-8E6A-8804-F4F45083D54E}"/>
                    </a:ext>
                  </a:extLst>
                </p:cNvPr>
                <p:cNvCxnSpPr/>
                <p:nvPr/>
              </p:nvCxnSpPr>
              <p:spPr>
                <a:xfrm flipH="1">
                  <a:off x="438912" y="73152"/>
                  <a:ext cx="31089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8" name="Straight Connector 927">
                  <a:extLst>
                    <a:ext uri="{FF2B5EF4-FFF2-40B4-BE49-F238E27FC236}">
                      <a16:creationId xmlns:a16="http://schemas.microsoft.com/office/drawing/2014/main" id="{28A7EEF8-397E-F339-C319-8504E4ECBB17}"/>
                    </a:ext>
                  </a:extLst>
                </p:cNvPr>
                <p:cNvCxnSpPr/>
                <p:nvPr/>
              </p:nvCxnSpPr>
              <p:spPr>
                <a:xfrm flipH="1">
                  <a:off x="448056" y="64008"/>
                  <a:ext cx="0" cy="603504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8" name="Belcony">
                <a:extLst>
                  <a:ext uri="{FF2B5EF4-FFF2-40B4-BE49-F238E27FC236}">
                    <a16:creationId xmlns:a16="http://schemas.microsoft.com/office/drawing/2014/main" id="{0B486937-47F7-50C7-37EB-20265F3C3251}"/>
                  </a:ext>
                </a:extLst>
              </p:cNvPr>
              <p:cNvGrpSpPr/>
              <p:nvPr/>
            </p:nvGrpSpPr>
            <p:grpSpPr>
              <a:xfrm flipH="1">
                <a:off x="1160347" y="64008"/>
                <a:ext cx="310896" cy="603504"/>
                <a:chOff x="429768" y="64008"/>
                <a:chExt cx="310896" cy="603504"/>
              </a:xfrm>
            </p:grpSpPr>
            <p:cxnSp>
              <p:nvCxnSpPr>
                <p:cNvPr id="922" name="Straight Connector 921">
                  <a:extLst>
                    <a:ext uri="{FF2B5EF4-FFF2-40B4-BE49-F238E27FC236}">
                      <a16:creationId xmlns:a16="http://schemas.microsoft.com/office/drawing/2014/main" id="{C5B92DC8-348A-F7AE-EEB7-62FBE25A5BE8}"/>
                    </a:ext>
                  </a:extLst>
                </p:cNvPr>
                <p:cNvCxnSpPr/>
                <p:nvPr/>
              </p:nvCxnSpPr>
              <p:spPr>
                <a:xfrm flipH="1">
                  <a:off x="740664" y="64008"/>
                  <a:ext cx="0" cy="283464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23" name="Straight Connector 922">
                  <a:extLst>
                    <a:ext uri="{FF2B5EF4-FFF2-40B4-BE49-F238E27FC236}">
                      <a16:creationId xmlns:a16="http://schemas.microsoft.com/office/drawing/2014/main" id="{F8A491E4-B499-6EEB-EAD9-1B8070FC711D}"/>
                    </a:ext>
                  </a:extLst>
                </p:cNvPr>
                <p:cNvCxnSpPr/>
                <p:nvPr/>
              </p:nvCxnSpPr>
              <p:spPr>
                <a:xfrm flipH="1">
                  <a:off x="429768" y="73152"/>
                  <a:ext cx="31089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4" name="Straight Connector 923">
                  <a:extLst>
                    <a:ext uri="{FF2B5EF4-FFF2-40B4-BE49-F238E27FC236}">
                      <a16:creationId xmlns:a16="http://schemas.microsoft.com/office/drawing/2014/main" id="{872399A5-3A40-973E-6143-04D1020A1B82}"/>
                    </a:ext>
                  </a:extLst>
                </p:cNvPr>
                <p:cNvCxnSpPr/>
                <p:nvPr/>
              </p:nvCxnSpPr>
              <p:spPr>
                <a:xfrm flipH="1">
                  <a:off x="431672" y="64008"/>
                  <a:ext cx="0" cy="603504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9" name="Stair">
                <a:extLst>
                  <a:ext uri="{FF2B5EF4-FFF2-40B4-BE49-F238E27FC236}">
                    <a16:creationId xmlns:a16="http://schemas.microsoft.com/office/drawing/2014/main" id="{6216D48D-147C-CC90-24C3-309D581BC81A}"/>
                  </a:ext>
                </a:extLst>
              </p:cNvPr>
              <p:cNvGrpSpPr/>
              <p:nvPr/>
            </p:nvGrpSpPr>
            <p:grpSpPr>
              <a:xfrm>
                <a:off x="822960" y="658368"/>
                <a:ext cx="243289" cy="578690"/>
                <a:chOff x="2671745" y="5682957"/>
                <a:chExt cx="334789" cy="826544"/>
              </a:xfrm>
            </p:grpSpPr>
            <p:cxnSp>
              <p:nvCxnSpPr>
                <p:cNvPr id="910" name="Straight Connector 909">
                  <a:extLst>
                    <a:ext uri="{FF2B5EF4-FFF2-40B4-BE49-F238E27FC236}">
                      <a16:creationId xmlns:a16="http://schemas.microsoft.com/office/drawing/2014/main" id="{9464B0A8-90A8-E294-3E19-5C4139B10E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590444" y="6096229"/>
                  <a:ext cx="826544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1" name="Straight Connector 910">
                  <a:extLst>
                    <a:ext uri="{FF2B5EF4-FFF2-40B4-BE49-F238E27FC236}">
                      <a16:creationId xmlns:a16="http://schemas.microsoft.com/office/drawing/2014/main" id="{DA1700EB-5C61-66FD-AED2-1E448B3E65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265270" y="6096229"/>
                  <a:ext cx="826544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2" name="Straight Connector 911">
                  <a:extLst>
                    <a:ext uri="{FF2B5EF4-FFF2-40B4-BE49-F238E27FC236}">
                      <a16:creationId xmlns:a16="http://schemas.microsoft.com/office/drawing/2014/main" id="{8A7939C7-2664-CEFF-EA31-C4DCC187B4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44763" y="5763131"/>
                  <a:ext cx="673" cy="55884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3" name="Straight Connector 912">
                  <a:extLst>
                    <a:ext uri="{FF2B5EF4-FFF2-40B4-BE49-F238E27FC236}">
                      <a16:creationId xmlns:a16="http://schemas.microsoft.com/office/drawing/2014/main" id="{33C84F96-614B-AF22-6CCE-9E1CACD3FE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284727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4" name="Straight Connector 913">
                  <a:extLst>
                    <a:ext uri="{FF2B5EF4-FFF2-40B4-BE49-F238E27FC236}">
                      <a16:creationId xmlns:a16="http://schemas.microsoft.com/office/drawing/2014/main" id="{806B7EDA-F504-C094-AAD7-C96654DB16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214737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5" name="Straight Connector 914">
                  <a:extLst>
                    <a:ext uri="{FF2B5EF4-FFF2-40B4-BE49-F238E27FC236}">
                      <a16:creationId xmlns:a16="http://schemas.microsoft.com/office/drawing/2014/main" id="{A8BB3ACF-A905-7EEC-0219-58910452EE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148635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6" name="Straight Connector 915">
                  <a:extLst>
                    <a:ext uri="{FF2B5EF4-FFF2-40B4-BE49-F238E27FC236}">
                      <a16:creationId xmlns:a16="http://schemas.microsoft.com/office/drawing/2014/main" id="{B3B0A7DD-A553-0FBE-7B7F-AE29833BD2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082533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7" name="Straight Connector 916">
                  <a:extLst>
                    <a:ext uri="{FF2B5EF4-FFF2-40B4-BE49-F238E27FC236}">
                      <a16:creationId xmlns:a16="http://schemas.microsoft.com/office/drawing/2014/main" id="{1190C981-7E9A-6D58-6334-26A4B064C6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72" y="6016432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8" name="Straight Connector 917">
                  <a:extLst>
                    <a:ext uri="{FF2B5EF4-FFF2-40B4-BE49-F238E27FC236}">
                      <a16:creationId xmlns:a16="http://schemas.microsoft.com/office/drawing/2014/main" id="{D54DB3A7-8B52-2CD1-33E0-E7D6809F27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71" y="5946442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9" name="Straight Connector 918">
                  <a:extLst>
                    <a:ext uri="{FF2B5EF4-FFF2-40B4-BE49-F238E27FC236}">
                      <a16:creationId xmlns:a16="http://schemas.microsoft.com/office/drawing/2014/main" id="{26A2284B-E21C-38F5-6A8E-C073681763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69" y="5880340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0" name="Straight Connector 919">
                  <a:extLst>
                    <a:ext uri="{FF2B5EF4-FFF2-40B4-BE49-F238E27FC236}">
                      <a16:creationId xmlns:a16="http://schemas.microsoft.com/office/drawing/2014/main" id="{57717A24-BBB8-F47E-A10D-59E26D34DE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69" y="5814238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1" name="Straight Connector 920">
                  <a:extLst>
                    <a:ext uri="{FF2B5EF4-FFF2-40B4-BE49-F238E27FC236}">
                      <a16:creationId xmlns:a16="http://schemas.microsoft.com/office/drawing/2014/main" id="{F55EF989-79D1-D4E0-B412-B61379A8A6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4122" y="6506238"/>
                  <a:ext cx="33241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29" name="UpperSideSingle">
              <a:extLst>
                <a:ext uri="{FF2B5EF4-FFF2-40B4-BE49-F238E27FC236}">
                  <a16:creationId xmlns:a16="http://schemas.microsoft.com/office/drawing/2014/main" id="{B90433DE-32C2-FAD9-2419-BDAD1D948E55}"/>
                </a:ext>
              </a:extLst>
            </p:cNvPr>
            <p:cNvGrpSpPr/>
            <p:nvPr/>
          </p:nvGrpSpPr>
          <p:grpSpPr>
            <a:xfrm>
              <a:off x="10420847" y="64008"/>
              <a:ext cx="984385" cy="1173050"/>
              <a:chOff x="438912" y="64008"/>
              <a:chExt cx="1032331" cy="1173050"/>
            </a:xfrm>
          </p:grpSpPr>
          <p:cxnSp>
            <p:nvCxnSpPr>
              <p:cNvPr id="930" name="Straight Connector 929">
                <a:extLst>
                  <a:ext uri="{FF2B5EF4-FFF2-40B4-BE49-F238E27FC236}">
                    <a16:creationId xmlns:a16="http://schemas.microsoft.com/office/drawing/2014/main" id="{C5BBAA64-3889-D3BB-C46B-65ECF8300407}"/>
                  </a:ext>
                </a:extLst>
              </p:cNvPr>
              <p:cNvCxnSpPr/>
              <p:nvPr/>
            </p:nvCxnSpPr>
            <p:spPr>
              <a:xfrm flipH="1">
                <a:off x="822960" y="657988"/>
                <a:ext cx="24688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31" name="Belcony">
                <a:extLst>
                  <a:ext uri="{FF2B5EF4-FFF2-40B4-BE49-F238E27FC236}">
                    <a16:creationId xmlns:a16="http://schemas.microsoft.com/office/drawing/2014/main" id="{964B0483-2C5B-6542-FAD2-2F5E06332321}"/>
                  </a:ext>
                </a:extLst>
              </p:cNvPr>
              <p:cNvGrpSpPr/>
              <p:nvPr/>
            </p:nvGrpSpPr>
            <p:grpSpPr>
              <a:xfrm>
                <a:off x="438912" y="64008"/>
                <a:ext cx="731520" cy="603504"/>
                <a:chOff x="438912" y="64008"/>
                <a:chExt cx="731520" cy="603504"/>
              </a:xfrm>
            </p:grpSpPr>
            <p:cxnSp>
              <p:nvCxnSpPr>
                <p:cNvPr id="949" name="Straight Connector 948">
                  <a:extLst>
                    <a:ext uri="{FF2B5EF4-FFF2-40B4-BE49-F238E27FC236}">
                      <a16:creationId xmlns:a16="http://schemas.microsoft.com/office/drawing/2014/main" id="{1EDA5E1B-8E8C-69D1-D6A0-225821F03ECC}"/>
                    </a:ext>
                  </a:extLst>
                </p:cNvPr>
                <p:cNvCxnSpPr/>
                <p:nvPr/>
              </p:nvCxnSpPr>
              <p:spPr>
                <a:xfrm flipH="1">
                  <a:off x="731520" y="338328"/>
                  <a:ext cx="43891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0" name="Straight Connector 949">
                  <a:extLst>
                    <a:ext uri="{FF2B5EF4-FFF2-40B4-BE49-F238E27FC236}">
                      <a16:creationId xmlns:a16="http://schemas.microsoft.com/office/drawing/2014/main" id="{5C0B79EC-FD8C-492B-4F7B-265976A483C8}"/>
                    </a:ext>
                  </a:extLst>
                </p:cNvPr>
                <p:cNvCxnSpPr/>
                <p:nvPr/>
              </p:nvCxnSpPr>
              <p:spPr>
                <a:xfrm flipH="1">
                  <a:off x="740664" y="64008"/>
                  <a:ext cx="0" cy="283464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51" name="Straight Connector 950">
                  <a:extLst>
                    <a:ext uri="{FF2B5EF4-FFF2-40B4-BE49-F238E27FC236}">
                      <a16:creationId xmlns:a16="http://schemas.microsoft.com/office/drawing/2014/main" id="{E1C372CD-EB6E-6ABB-9BDB-E8359DEE3D88}"/>
                    </a:ext>
                  </a:extLst>
                </p:cNvPr>
                <p:cNvCxnSpPr/>
                <p:nvPr/>
              </p:nvCxnSpPr>
              <p:spPr>
                <a:xfrm flipH="1">
                  <a:off x="438912" y="73152"/>
                  <a:ext cx="31089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2" name="Straight Connector 951">
                  <a:extLst>
                    <a:ext uri="{FF2B5EF4-FFF2-40B4-BE49-F238E27FC236}">
                      <a16:creationId xmlns:a16="http://schemas.microsoft.com/office/drawing/2014/main" id="{0619BC5C-F9FF-08E2-D90D-40FF316247F4}"/>
                    </a:ext>
                  </a:extLst>
                </p:cNvPr>
                <p:cNvCxnSpPr/>
                <p:nvPr/>
              </p:nvCxnSpPr>
              <p:spPr>
                <a:xfrm flipH="1">
                  <a:off x="448056" y="64008"/>
                  <a:ext cx="0" cy="603504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32" name="Belcony">
                <a:extLst>
                  <a:ext uri="{FF2B5EF4-FFF2-40B4-BE49-F238E27FC236}">
                    <a16:creationId xmlns:a16="http://schemas.microsoft.com/office/drawing/2014/main" id="{76A8D8A0-B89E-52AB-AD9B-37F1C1684632}"/>
                  </a:ext>
                </a:extLst>
              </p:cNvPr>
              <p:cNvGrpSpPr/>
              <p:nvPr/>
            </p:nvGrpSpPr>
            <p:grpSpPr>
              <a:xfrm flipH="1">
                <a:off x="1160347" y="64008"/>
                <a:ext cx="310896" cy="603504"/>
                <a:chOff x="429768" y="64008"/>
                <a:chExt cx="310896" cy="603504"/>
              </a:xfrm>
            </p:grpSpPr>
            <p:cxnSp>
              <p:nvCxnSpPr>
                <p:cNvPr id="946" name="Straight Connector 945">
                  <a:extLst>
                    <a:ext uri="{FF2B5EF4-FFF2-40B4-BE49-F238E27FC236}">
                      <a16:creationId xmlns:a16="http://schemas.microsoft.com/office/drawing/2014/main" id="{606FBBB3-A477-ECA5-4A9E-8FA1421817AC}"/>
                    </a:ext>
                  </a:extLst>
                </p:cNvPr>
                <p:cNvCxnSpPr/>
                <p:nvPr/>
              </p:nvCxnSpPr>
              <p:spPr>
                <a:xfrm flipH="1">
                  <a:off x="740664" y="64008"/>
                  <a:ext cx="0" cy="283464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47" name="Straight Connector 946">
                  <a:extLst>
                    <a:ext uri="{FF2B5EF4-FFF2-40B4-BE49-F238E27FC236}">
                      <a16:creationId xmlns:a16="http://schemas.microsoft.com/office/drawing/2014/main" id="{E4FE30E5-6A7C-7270-62EC-FFBAF28AE678}"/>
                    </a:ext>
                  </a:extLst>
                </p:cNvPr>
                <p:cNvCxnSpPr/>
                <p:nvPr/>
              </p:nvCxnSpPr>
              <p:spPr>
                <a:xfrm flipH="1">
                  <a:off x="429768" y="73152"/>
                  <a:ext cx="31089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8" name="Straight Connector 947">
                  <a:extLst>
                    <a:ext uri="{FF2B5EF4-FFF2-40B4-BE49-F238E27FC236}">
                      <a16:creationId xmlns:a16="http://schemas.microsoft.com/office/drawing/2014/main" id="{831C539A-790F-6741-48DC-F21971CC38A8}"/>
                    </a:ext>
                  </a:extLst>
                </p:cNvPr>
                <p:cNvCxnSpPr/>
                <p:nvPr/>
              </p:nvCxnSpPr>
              <p:spPr>
                <a:xfrm flipH="1">
                  <a:off x="431672" y="64008"/>
                  <a:ext cx="0" cy="603504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33" name="Stair">
                <a:extLst>
                  <a:ext uri="{FF2B5EF4-FFF2-40B4-BE49-F238E27FC236}">
                    <a16:creationId xmlns:a16="http://schemas.microsoft.com/office/drawing/2014/main" id="{4212784B-92E2-1613-FC68-DC5F748390BE}"/>
                  </a:ext>
                </a:extLst>
              </p:cNvPr>
              <p:cNvGrpSpPr/>
              <p:nvPr/>
            </p:nvGrpSpPr>
            <p:grpSpPr>
              <a:xfrm>
                <a:off x="822960" y="658368"/>
                <a:ext cx="243289" cy="578690"/>
                <a:chOff x="2671745" y="5682957"/>
                <a:chExt cx="334789" cy="826544"/>
              </a:xfrm>
            </p:grpSpPr>
            <p:cxnSp>
              <p:nvCxnSpPr>
                <p:cNvPr id="934" name="Straight Connector 933">
                  <a:extLst>
                    <a:ext uri="{FF2B5EF4-FFF2-40B4-BE49-F238E27FC236}">
                      <a16:creationId xmlns:a16="http://schemas.microsoft.com/office/drawing/2014/main" id="{CFB658CC-A000-97AB-0D36-5B00B78914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590444" y="6096229"/>
                  <a:ext cx="826544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5" name="Straight Connector 934">
                  <a:extLst>
                    <a:ext uri="{FF2B5EF4-FFF2-40B4-BE49-F238E27FC236}">
                      <a16:creationId xmlns:a16="http://schemas.microsoft.com/office/drawing/2014/main" id="{26715B96-5FAC-FADD-0E40-E47EFB0FE8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265270" y="6096229"/>
                  <a:ext cx="826544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6" name="Straight Connector 935">
                  <a:extLst>
                    <a:ext uri="{FF2B5EF4-FFF2-40B4-BE49-F238E27FC236}">
                      <a16:creationId xmlns:a16="http://schemas.microsoft.com/office/drawing/2014/main" id="{09D5C7DD-A07B-F7F1-3E35-4B8D3A323E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44763" y="5763131"/>
                  <a:ext cx="673" cy="55884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7" name="Straight Connector 936">
                  <a:extLst>
                    <a:ext uri="{FF2B5EF4-FFF2-40B4-BE49-F238E27FC236}">
                      <a16:creationId xmlns:a16="http://schemas.microsoft.com/office/drawing/2014/main" id="{A44DCB66-8C0C-2C4E-02A3-6FC6B36368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284727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8" name="Straight Connector 937">
                  <a:extLst>
                    <a:ext uri="{FF2B5EF4-FFF2-40B4-BE49-F238E27FC236}">
                      <a16:creationId xmlns:a16="http://schemas.microsoft.com/office/drawing/2014/main" id="{B30D3BA8-A1A3-17F6-E7F5-F3DDD49152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214737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9" name="Straight Connector 938">
                  <a:extLst>
                    <a:ext uri="{FF2B5EF4-FFF2-40B4-BE49-F238E27FC236}">
                      <a16:creationId xmlns:a16="http://schemas.microsoft.com/office/drawing/2014/main" id="{9C8530BC-AF79-242F-AFEC-5369818BE5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148635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0" name="Straight Connector 939">
                  <a:extLst>
                    <a:ext uri="{FF2B5EF4-FFF2-40B4-BE49-F238E27FC236}">
                      <a16:creationId xmlns:a16="http://schemas.microsoft.com/office/drawing/2014/main" id="{3AC3E0AF-F13F-C3CB-208F-62224FD112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082533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1" name="Straight Connector 940">
                  <a:extLst>
                    <a:ext uri="{FF2B5EF4-FFF2-40B4-BE49-F238E27FC236}">
                      <a16:creationId xmlns:a16="http://schemas.microsoft.com/office/drawing/2014/main" id="{6A984B01-EEA5-4DE9-92CC-EF8DB485C8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72" y="6016432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2" name="Straight Connector 941">
                  <a:extLst>
                    <a:ext uri="{FF2B5EF4-FFF2-40B4-BE49-F238E27FC236}">
                      <a16:creationId xmlns:a16="http://schemas.microsoft.com/office/drawing/2014/main" id="{A83460D8-3015-DDEA-9D26-228091C7DA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71" y="5946442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3" name="Straight Connector 942">
                  <a:extLst>
                    <a:ext uri="{FF2B5EF4-FFF2-40B4-BE49-F238E27FC236}">
                      <a16:creationId xmlns:a16="http://schemas.microsoft.com/office/drawing/2014/main" id="{FE8A9FD3-E5E9-D120-C315-47291CBC16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69" y="5880340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4" name="Straight Connector 943">
                  <a:extLst>
                    <a:ext uri="{FF2B5EF4-FFF2-40B4-BE49-F238E27FC236}">
                      <a16:creationId xmlns:a16="http://schemas.microsoft.com/office/drawing/2014/main" id="{82F413CE-5634-AD51-95DF-1C38E267E5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69" y="5814238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5" name="Straight Connector 944">
                  <a:extLst>
                    <a:ext uri="{FF2B5EF4-FFF2-40B4-BE49-F238E27FC236}">
                      <a16:creationId xmlns:a16="http://schemas.microsoft.com/office/drawing/2014/main" id="{F5026093-4B0A-A0EB-674B-D0F35C2484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4122" y="6506238"/>
                  <a:ext cx="33241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53" name="TextBox 952">
              <a:extLst>
                <a:ext uri="{FF2B5EF4-FFF2-40B4-BE49-F238E27FC236}">
                  <a16:creationId xmlns:a16="http://schemas.microsoft.com/office/drawing/2014/main" id="{68CA39EF-04E1-A79C-29EE-3FD6F3B5B26F}"/>
                </a:ext>
              </a:extLst>
            </p:cNvPr>
            <p:cNvSpPr txBox="1"/>
            <p:nvPr/>
          </p:nvSpPr>
          <p:spPr>
            <a:xfrm flipH="1">
              <a:off x="2523819" y="1682496"/>
              <a:ext cx="2382727" cy="230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COMMON                                 CORRIDOR</a:t>
              </a:r>
            </a:p>
          </p:txBody>
        </p:sp>
        <p:sp>
          <p:nvSpPr>
            <p:cNvPr id="954" name="TextBox 953">
              <a:extLst>
                <a:ext uri="{FF2B5EF4-FFF2-40B4-BE49-F238E27FC236}">
                  <a16:creationId xmlns:a16="http://schemas.microsoft.com/office/drawing/2014/main" id="{4D24EEFF-5880-9160-79A7-86F9556B5619}"/>
                </a:ext>
              </a:extLst>
            </p:cNvPr>
            <p:cNvSpPr txBox="1"/>
            <p:nvPr/>
          </p:nvSpPr>
          <p:spPr>
            <a:xfrm flipH="1">
              <a:off x="6901641" y="1682496"/>
              <a:ext cx="2382727" cy="230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COMMON                                CORRIDOR</a:t>
              </a:r>
            </a:p>
          </p:txBody>
        </p:sp>
        <p:sp>
          <p:nvSpPr>
            <p:cNvPr id="955" name="TextBox 954">
              <a:extLst>
                <a:ext uri="{FF2B5EF4-FFF2-40B4-BE49-F238E27FC236}">
                  <a16:creationId xmlns:a16="http://schemas.microsoft.com/office/drawing/2014/main" id="{3E58DEA0-D821-71FA-C8E2-A76F63C2EED4}"/>
                </a:ext>
              </a:extLst>
            </p:cNvPr>
            <p:cNvSpPr txBox="1"/>
            <p:nvPr/>
          </p:nvSpPr>
          <p:spPr>
            <a:xfrm>
              <a:off x="9851654" y="2450592"/>
              <a:ext cx="558228" cy="230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/>
                <a:t>LOBBY C</a:t>
              </a:r>
            </a:p>
          </p:txBody>
        </p:sp>
        <p:sp>
          <p:nvSpPr>
            <p:cNvPr id="956" name="TextBox 955">
              <a:extLst>
                <a:ext uri="{FF2B5EF4-FFF2-40B4-BE49-F238E27FC236}">
                  <a16:creationId xmlns:a16="http://schemas.microsoft.com/office/drawing/2014/main" id="{9FCE8C29-BB8F-61A1-B871-784588104BF7}"/>
                </a:ext>
              </a:extLst>
            </p:cNvPr>
            <p:cNvSpPr txBox="1"/>
            <p:nvPr/>
          </p:nvSpPr>
          <p:spPr>
            <a:xfrm>
              <a:off x="1363579" y="2450592"/>
              <a:ext cx="568928" cy="230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/>
                <a:t>LOBBY D</a:t>
              </a:r>
            </a:p>
          </p:txBody>
        </p:sp>
        <p:sp>
          <p:nvSpPr>
            <p:cNvPr id="957" name="TextBox 956">
              <a:extLst>
                <a:ext uri="{FF2B5EF4-FFF2-40B4-BE49-F238E27FC236}">
                  <a16:creationId xmlns:a16="http://schemas.microsoft.com/office/drawing/2014/main" id="{A9E3A586-254F-43BB-774C-D7235DDA7DC1}"/>
                </a:ext>
              </a:extLst>
            </p:cNvPr>
            <p:cNvSpPr txBox="1"/>
            <p:nvPr/>
          </p:nvSpPr>
          <p:spPr>
            <a:xfrm>
              <a:off x="5537097" y="2177542"/>
              <a:ext cx="682040" cy="230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/>
                <a:t>LOBBY B, A</a:t>
              </a:r>
            </a:p>
          </p:txBody>
        </p:sp>
        <p:cxnSp>
          <p:nvCxnSpPr>
            <p:cNvPr id="959" name="Straight Connector 958">
              <a:extLst>
                <a:ext uri="{FF2B5EF4-FFF2-40B4-BE49-F238E27FC236}">
                  <a16:creationId xmlns:a16="http://schemas.microsoft.com/office/drawing/2014/main" id="{318508E7-0971-F3AC-9EAE-59C8C41A23ED}"/>
                </a:ext>
              </a:extLst>
            </p:cNvPr>
            <p:cNvCxnSpPr/>
            <p:nvPr/>
          </p:nvCxnSpPr>
          <p:spPr>
            <a:xfrm flipH="1">
              <a:off x="865238" y="1225296"/>
              <a:ext cx="0" cy="42062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0" name="Straight Connector 959">
              <a:extLst>
                <a:ext uri="{FF2B5EF4-FFF2-40B4-BE49-F238E27FC236}">
                  <a16:creationId xmlns:a16="http://schemas.microsoft.com/office/drawing/2014/main" id="{3FF04123-BB13-0403-15CE-81AAFF01D86B}"/>
                </a:ext>
              </a:extLst>
            </p:cNvPr>
            <p:cNvCxnSpPr/>
            <p:nvPr/>
          </p:nvCxnSpPr>
          <p:spPr>
            <a:xfrm flipH="1">
              <a:off x="2433507" y="1225296"/>
              <a:ext cx="0" cy="42062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1" name="Straight Connector 960">
              <a:extLst>
                <a:ext uri="{FF2B5EF4-FFF2-40B4-BE49-F238E27FC236}">
                  <a16:creationId xmlns:a16="http://schemas.microsoft.com/office/drawing/2014/main" id="{DDD8DCF8-AA04-23F4-57BC-3A949B9ABB95}"/>
                </a:ext>
              </a:extLst>
            </p:cNvPr>
            <p:cNvCxnSpPr/>
            <p:nvPr/>
          </p:nvCxnSpPr>
          <p:spPr>
            <a:xfrm flipH="1">
              <a:off x="3705155" y="1225296"/>
              <a:ext cx="0" cy="42062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2" name="Straight Connector 961">
              <a:extLst>
                <a:ext uri="{FF2B5EF4-FFF2-40B4-BE49-F238E27FC236}">
                  <a16:creationId xmlns:a16="http://schemas.microsoft.com/office/drawing/2014/main" id="{829A9AA1-D52B-3F75-9E48-8125F243543B}"/>
                </a:ext>
              </a:extLst>
            </p:cNvPr>
            <p:cNvCxnSpPr/>
            <p:nvPr/>
          </p:nvCxnSpPr>
          <p:spPr>
            <a:xfrm flipH="1">
              <a:off x="4967600" y="1225296"/>
              <a:ext cx="0" cy="42062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3" name="Straight Connector 962">
              <a:extLst>
                <a:ext uri="{FF2B5EF4-FFF2-40B4-BE49-F238E27FC236}">
                  <a16:creationId xmlns:a16="http://schemas.microsoft.com/office/drawing/2014/main" id="{9D130B0E-F3C1-49F7-6EAC-0DC99560CF2E}"/>
                </a:ext>
              </a:extLst>
            </p:cNvPr>
            <p:cNvCxnSpPr/>
            <p:nvPr/>
          </p:nvCxnSpPr>
          <p:spPr>
            <a:xfrm flipH="1">
              <a:off x="6817022" y="1225296"/>
              <a:ext cx="0" cy="42062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4" name="Straight Connector 963">
              <a:extLst>
                <a:ext uri="{FF2B5EF4-FFF2-40B4-BE49-F238E27FC236}">
                  <a16:creationId xmlns:a16="http://schemas.microsoft.com/office/drawing/2014/main" id="{C0088D9B-078C-AC6B-C40D-6507DCF7DB83}"/>
                </a:ext>
              </a:extLst>
            </p:cNvPr>
            <p:cNvCxnSpPr/>
            <p:nvPr/>
          </p:nvCxnSpPr>
          <p:spPr>
            <a:xfrm flipH="1">
              <a:off x="8068970" y="1225296"/>
              <a:ext cx="0" cy="42062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5" name="Straight Connector 964">
              <a:extLst>
                <a:ext uri="{FF2B5EF4-FFF2-40B4-BE49-F238E27FC236}">
                  <a16:creationId xmlns:a16="http://schemas.microsoft.com/office/drawing/2014/main" id="{7B6D97A7-1E68-27DB-6821-3F168C7CCD49}"/>
                </a:ext>
              </a:extLst>
            </p:cNvPr>
            <p:cNvCxnSpPr/>
            <p:nvPr/>
          </p:nvCxnSpPr>
          <p:spPr>
            <a:xfrm flipH="1">
              <a:off x="9337506" y="1225296"/>
              <a:ext cx="0" cy="42062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6" name="Straight Connector 965">
              <a:extLst>
                <a:ext uri="{FF2B5EF4-FFF2-40B4-BE49-F238E27FC236}">
                  <a16:creationId xmlns:a16="http://schemas.microsoft.com/office/drawing/2014/main" id="{303CE85F-FC15-A519-FDCF-B7753C439146}"/>
                </a:ext>
              </a:extLst>
            </p:cNvPr>
            <p:cNvCxnSpPr/>
            <p:nvPr/>
          </p:nvCxnSpPr>
          <p:spPr>
            <a:xfrm flipH="1">
              <a:off x="10909888" y="1225296"/>
              <a:ext cx="0" cy="42062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7" name="Straight Connector 966">
              <a:extLst>
                <a:ext uri="{FF2B5EF4-FFF2-40B4-BE49-F238E27FC236}">
                  <a16:creationId xmlns:a16="http://schemas.microsoft.com/office/drawing/2014/main" id="{6E31E1CC-DA0A-2EE3-9D73-5C4FF898DB86}"/>
                </a:ext>
              </a:extLst>
            </p:cNvPr>
            <p:cNvCxnSpPr/>
            <p:nvPr/>
          </p:nvCxnSpPr>
          <p:spPr>
            <a:xfrm flipH="1">
              <a:off x="10909888" y="338328"/>
              <a:ext cx="0" cy="32918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8" name="Straight Connector 967">
              <a:extLst>
                <a:ext uri="{FF2B5EF4-FFF2-40B4-BE49-F238E27FC236}">
                  <a16:creationId xmlns:a16="http://schemas.microsoft.com/office/drawing/2014/main" id="{F759BBA1-F64F-696C-7366-62AFBF7C35A5}"/>
                </a:ext>
              </a:extLst>
            </p:cNvPr>
            <p:cNvCxnSpPr/>
            <p:nvPr/>
          </p:nvCxnSpPr>
          <p:spPr>
            <a:xfrm flipH="1">
              <a:off x="9340412" y="338328"/>
              <a:ext cx="0" cy="32918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3" name="Straight Connector 972">
              <a:extLst>
                <a:ext uri="{FF2B5EF4-FFF2-40B4-BE49-F238E27FC236}">
                  <a16:creationId xmlns:a16="http://schemas.microsoft.com/office/drawing/2014/main" id="{E64B0957-EFC3-A8D2-2F68-57AE9BD9EF9A}"/>
                </a:ext>
              </a:extLst>
            </p:cNvPr>
            <p:cNvCxnSpPr/>
            <p:nvPr/>
          </p:nvCxnSpPr>
          <p:spPr>
            <a:xfrm flipH="1">
              <a:off x="8067392" y="338328"/>
              <a:ext cx="0" cy="32918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4" name="Straight Connector 973">
              <a:extLst>
                <a:ext uri="{FF2B5EF4-FFF2-40B4-BE49-F238E27FC236}">
                  <a16:creationId xmlns:a16="http://schemas.microsoft.com/office/drawing/2014/main" id="{42F02467-DE36-A5F2-DF1D-0E4F094336A3}"/>
                </a:ext>
              </a:extLst>
            </p:cNvPr>
            <p:cNvCxnSpPr/>
            <p:nvPr/>
          </p:nvCxnSpPr>
          <p:spPr>
            <a:xfrm flipH="1">
              <a:off x="6820530" y="338328"/>
              <a:ext cx="0" cy="32918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7" name="Straight Connector 976">
              <a:extLst>
                <a:ext uri="{FF2B5EF4-FFF2-40B4-BE49-F238E27FC236}">
                  <a16:creationId xmlns:a16="http://schemas.microsoft.com/office/drawing/2014/main" id="{1D41B700-B4E0-9F6B-EE7B-6C9B63F1CF74}"/>
                </a:ext>
              </a:extLst>
            </p:cNvPr>
            <p:cNvCxnSpPr/>
            <p:nvPr/>
          </p:nvCxnSpPr>
          <p:spPr>
            <a:xfrm flipH="1">
              <a:off x="4972035" y="338328"/>
              <a:ext cx="0" cy="32918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8" name="Straight Connector 977">
              <a:extLst>
                <a:ext uri="{FF2B5EF4-FFF2-40B4-BE49-F238E27FC236}">
                  <a16:creationId xmlns:a16="http://schemas.microsoft.com/office/drawing/2014/main" id="{D2DC0DA3-6A32-249B-427A-76142D821ECC}"/>
                </a:ext>
              </a:extLst>
            </p:cNvPr>
            <p:cNvCxnSpPr/>
            <p:nvPr/>
          </p:nvCxnSpPr>
          <p:spPr>
            <a:xfrm flipH="1">
              <a:off x="3707735" y="338328"/>
              <a:ext cx="0" cy="32918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9" name="Straight Connector 978">
              <a:extLst>
                <a:ext uri="{FF2B5EF4-FFF2-40B4-BE49-F238E27FC236}">
                  <a16:creationId xmlns:a16="http://schemas.microsoft.com/office/drawing/2014/main" id="{D34820C9-E06E-E741-32A4-A81111ECE552}"/>
                </a:ext>
              </a:extLst>
            </p:cNvPr>
            <p:cNvCxnSpPr/>
            <p:nvPr/>
          </p:nvCxnSpPr>
          <p:spPr>
            <a:xfrm flipH="1">
              <a:off x="2434715" y="338328"/>
              <a:ext cx="0" cy="32918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0" name="Straight Connector 979">
              <a:extLst>
                <a:ext uri="{FF2B5EF4-FFF2-40B4-BE49-F238E27FC236}">
                  <a16:creationId xmlns:a16="http://schemas.microsoft.com/office/drawing/2014/main" id="{B8958F58-1E2F-ACD2-650C-2B70B721192B}"/>
                </a:ext>
              </a:extLst>
            </p:cNvPr>
            <p:cNvCxnSpPr/>
            <p:nvPr/>
          </p:nvCxnSpPr>
          <p:spPr>
            <a:xfrm flipH="1">
              <a:off x="865238" y="338328"/>
              <a:ext cx="0" cy="32918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1" name="Straight Connector 980">
              <a:extLst>
                <a:ext uri="{FF2B5EF4-FFF2-40B4-BE49-F238E27FC236}">
                  <a16:creationId xmlns:a16="http://schemas.microsoft.com/office/drawing/2014/main" id="{938C6E7A-F23D-8C0C-E53F-DE8AFFC0AE8A}"/>
                </a:ext>
              </a:extLst>
            </p:cNvPr>
            <p:cNvCxnSpPr/>
            <p:nvPr/>
          </p:nvCxnSpPr>
          <p:spPr>
            <a:xfrm flipH="1">
              <a:off x="3079944" y="658368"/>
              <a:ext cx="0" cy="9875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2" name="Straight Connector 981">
              <a:extLst>
                <a:ext uri="{FF2B5EF4-FFF2-40B4-BE49-F238E27FC236}">
                  <a16:creationId xmlns:a16="http://schemas.microsoft.com/office/drawing/2014/main" id="{A991461A-7671-4CC7-A348-7F045FEEB955}"/>
                </a:ext>
              </a:extLst>
            </p:cNvPr>
            <p:cNvCxnSpPr/>
            <p:nvPr/>
          </p:nvCxnSpPr>
          <p:spPr>
            <a:xfrm flipH="1">
              <a:off x="4344244" y="658368"/>
              <a:ext cx="0" cy="9875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3" name="Straight Connector 982">
              <a:extLst>
                <a:ext uri="{FF2B5EF4-FFF2-40B4-BE49-F238E27FC236}">
                  <a16:creationId xmlns:a16="http://schemas.microsoft.com/office/drawing/2014/main" id="{AB186820-B283-C9FC-3201-D45E8D0284D7}"/>
                </a:ext>
              </a:extLst>
            </p:cNvPr>
            <p:cNvCxnSpPr/>
            <p:nvPr/>
          </p:nvCxnSpPr>
          <p:spPr>
            <a:xfrm flipH="1">
              <a:off x="7450500" y="658368"/>
              <a:ext cx="0" cy="9875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4" name="Straight Connector 983">
              <a:extLst>
                <a:ext uri="{FF2B5EF4-FFF2-40B4-BE49-F238E27FC236}">
                  <a16:creationId xmlns:a16="http://schemas.microsoft.com/office/drawing/2014/main" id="{299C5B08-DE5E-C254-A619-3659C628DA52}"/>
                </a:ext>
              </a:extLst>
            </p:cNvPr>
            <p:cNvCxnSpPr/>
            <p:nvPr/>
          </p:nvCxnSpPr>
          <p:spPr>
            <a:xfrm flipH="1">
              <a:off x="8712621" y="658368"/>
              <a:ext cx="0" cy="9875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5" name="TextBox 984">
              <a:extLst>
                <a:ext uri="{FF2B5EF4-FFF2-40B4-BE49-F238E27FC236}">
                  <a16:creationId xmlns:a16="http://schemas.microsoft.com/office/drawing/2014/main" id="{AE5D6600-5E5E-A364-7270-8B10041EEB0B}"/>
                </a:ext>
              </a:extLst>
            </p:cNvPr>
            <p:cNvSpPr txBox="1"/>
            <p:nvPr/>
          </p:nvSpPr>
          <p:spPr>
            <a:xfrm>
              <a:off x="10964891" y="822960"/>
              <a:ext cx="621359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973</a:t>
              </a:r>
            </a:p>
          </p:txBody>
        </p:sp>
        <p:sp>
          <p:nvSpPr>
            <p:cNvPr id="986" name="TextBox 985">
              <a:extLst>
                <a:ext uri="{FF2B5EF4-FFF2-40B4-BE49-F238E27FC236}">
                  <a16:creationId xmlns:a16="http://schemas.microsoft.com/office/drawing/2014/main" id="{E43A9F69-1C05-0A76-C098-F3B37AC5D53B}"/>
                </a:ext>
              </a:extLst>
            </p:cNvPr>
            <p:cNvSpPr txBox="1"/>
            <p:nvPr/>
          </p:nvSpPr>
          <p:spPr>
            <a:xfrm>
              <a:off x="10238556" y="822960"/>
              <a:ext cx="621359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975</a:t>
              </a:r>
            </a:p>
          </p:txBody>
        </p:sp>
        <p:sp>
          <p:nvSpPr>
            <p:cNvPr id="987" name="TextBox 986">
              <a:extLst>
                <a:ext uri="{FF2B5EF4-FFF2-40B4-BE49-F238E27FC236}">
                  <a16:creationId xmlns:a16="http://schemas.microsoft.com/office/drawing/2014/main" id="{56E1C65D-BAD3-991E-7A2B-371B62B8AF60}"/>
                </a:ext>
              </a:extLst>
            </p:cNvPr>
            <p:cNvSpPr txBox="1"/>
            <p:nvPr/>
          </p:nvSpPr>
          <p:spPr>
            <a:xfrm>
              <a:off x="9396834" y="822960"/>
              <a:ext cx="621359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977</a:t>
              </a:r>
            </a:p>
          </p:txBody>
        </p:sp>
        <p:sp>
          <p:nvSpPr>
            <p:cNvPr id="988" name="TextBox 987">
              <a:extLst>
                <a:ext uri="{FF2B5EF4-FFF2-40B4-BE49-F238E27FC236}">
                  <a16:creationId xmlns:a16="http://schemas.microsoft.com/office/drawing/2014/main" id="{B268F938-5404-F104-5162-5D665BB46560}"/>
                </a:ext>
              </a:extLst>
            </p:cNvPr>
            <p:cNvSpPr txBox="1"/>
            <p:nvPr/>
          </p:nvSpPr>
          <p:spPr>
            <a:xfrm>
              <a:off x="8669835" y="822960"/>
              <a:ext cx="621359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979</a:t>
              </a:r>
            </a:p>
          </p:txBody>
        </p:sp>
        <p:sp>
          <p:nvSpPr>
            <p:cNvPr id="989" name="TextBox 988">
              <a:extLst>
                <a:ext uri="{FF2B5EF4-FFF2-40B4-BE49-F238E27FC236}">
                  <a16:creationId xmlns:a16="http://schemas.microsoft.com/office/drawing/2014/main" id="{E710682A-75C7-9B84-E194-557ADF1F8AD6}"/>
                </a:ext>
              </a:extLst>
            </p:cNvPr>
            <p:cNvSpPr txBox="1"/>
            <p:nvPr/>
          </p:nvSpPr>
          <p:spPr>
            <a:xfrm>
              <a:off x="8136490" y="822960"/>
              <a:ext cx="621359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981</a:t>
              </a:r>
            </a:p>
          </p:txBody>
        </p:sp>
        <p:sp>
          <p:nvSpPr>
            <p:cNvPr id="990" name="TextBox 989">
              <a:extLst>
                <a:ext uri="{FF2B5EF4-FFF2-40B4-BE49-F238E27FC236}">
                  <a16:creationId xmlns:a16="http://schemas.microsoft.com/office/drawing/2014/main" id="{92B1BEA3-A20E-8DE1-EF59-812A2A61765D}"/>
                </a:ext>
              </a:extLst>
            </p:cNvPr>
            <p:cNvSpPr txBox="1"/>
            <p:nvPr/>
          </p:nvSpPr>
          <p:spPr>
            <a:xfrm>
              <a:off x="7397460" y="822960"/>
              <a:ext cx="621359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983</a:t>
              </a:r>
            </a:p>
          </p:txBody>
        </p:sp>
        <p:sp>
          <p:nvSpPr>
            <p:cNvPr id="991" name="TextBox 990">
              <a:extLst>
                <a:ext uri="{FF2B5EF4-FFF2-40B4-BE49-F238E27FC236}">
                  <a16:creationId xmlns:a16="http://schemas.microsoft.com/office/drawing/2014/main" id="{B5E010A6-3A39-5177-B563-8A49C78365C3}"/>
                </a:ext>
              </a:extLst>
            </p:cNvPr>
            <p:cNvSpPr txBox="1"/>
            <p:nvPr/>
          </p:nvSpPr>
          <p:spPr>
            <a:xfrm>
              <a:off x="6870413" y="822960"/>
              <a:ext cx="621359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985</a:t>
              </a:r>
            </a:p>
          </p:txBody>
        </p:sp>
        <p:sp>
          <p:nvSpPr>
            <p:cNvPr id="992" name="TextBox 991">
              <a:extLst>
                <a:ext uri="{FF2B5EF4-FFF2-40B4-BE49-F238E27FC236}">
                  <a16:creationId xmlns:a16="http://schemas.microsoft.com/office/drawing/2014/main" id="{42CDF94D-767C-D46B-2353-BF69FB338F29}"/>
                </a:ext>
              </a:extLst>
            </p:cNvPr>
            <p:cNvSpPr txBox="1"/>
            <p:nvPr/>
          </p:nvSpPr>
          <p:spPr>
            <a:xfrm>
              <a:off x="6131763" y="822960"/>
              <a:ext cx="621359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987</a:t>
              </a:r>
            </a:p>
          </p:txBody>
        </p:sp>
        <p:sp>
          <p:nvSpPr>
            <p:cNvPr id="993" name="TextBox 992">
              <a:extLst>
                <a:ext uri="{FF2B5EF4-FFF2-40B4-BE49-F238E27FC236}">
                  <a16:creationId xmlns:a16="http://schemas.microsoft.com/office/drawing/2014/main" id="{3BEEABC8-3125-AA9A-813E-CE144F7FDB8A}"/>
                </a:ext>
              </a:extLst>
            </p:cNvPr>
            <p:cNvSpPr txBox="1"/>
            <p:nvPr/>
          </p:nvSpPr>
          <p:spPr>
            <a:xfrm>
              <a:off x="5024226" y="822960"/>
              <a:ext cx="621359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989</a:t>
              </a:r>
            </a:p>
          </p:txBody>
        </p:sp>
        <p:sp>
          <p:nvSpPr>
            <p:cNvPr id="994" name="TextBox 993">
              <a:extLst>
                <a:ext uri="{FF2B5EF4-FFF2-40B4-BE49-F238E27FC236}">
                  <a16:creationId xmlns:a16="http://schemas.microsoft.com/office/drawing/2014/main" id="{5A83DF1E-6D26-55EE-C26C-93E30266AC4E}"/>
                </a:ext>
              </a:extLst>
            </p:cNvPr>
            <p:cNvSpPr txBox="1"/>
            <p:nvPr/>
          </p:nvSpPr>
          <p:spPr>
            <a:xfrm>
              <a:off x="4284826" y="822960"/>
              <a:ext cx="621359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991</a:t>
              </a:r>
            </a:p>
          </p:txBody>
        </p:sp>
        <p:sp>
          <p:nvSpPr>
            <p:cNvPr id="995" name="TextBox 994">
              <a:extLst>
                <a:ext uri="{FF2B5EF4-FFF2-40B4-BE49-F238E27FC236}">
                  <a16:creationId xmlns:a16="http://schemas.microsoft.com/office/drawing/2014/main" id="{DDBEF9FD-40DE-C441-171B-90C00A4A3367}"/>
                </a:ext>
              </a:extLst>
            </p:cNvPr>
            <p:cNvSpPr txBox="1"/>
            <p:nvPr/>
          </p:nvSpPr>
          <p:spPr>
            <a:xfrm>
              <a:off x="3776452" y="822960"/>
              <a:ext cx="621359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993</a:t>
              </a:r>
            </a:p>
          </p:txBody>
        </p:sp>
        <p:sp>
          <p:nvSpPr>
            <p:cNvPr id="996" name="TextBox 995">
              <a:extLst>
                <a:ext uri="{FF2B5EF4-FFF2-40B4-BE49-F238E27FC236}">
                  <a16:creationId xmlns:a16="http://schemas.microsoft.com/office/drawing/2014/main" id="{C87396B0-7B4A-0A90-44E9-B1E21E7812BE}"/>
                </a:ext>
              </a:extLst>
            </p:cNvPr>
            <p:cNvSpPr txBox="1"/>
            <p:nvPr/>
          </p:nvSpPr>
          <p:spPr>
            <a:xfrm>
              <a:off x="3033014" y="822960"/>
              <a:ext cx="621359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995</a:t>
              </a:r>
            </a:p>
          </p:txBody>
        </p:sp>
        <p:sp>
          <p:nvSpPr>
            <p:cNvPr id="997" name="TextBox 996">
              <a:extLst>
                <a:ext uri="{FF2B5EF4-FFF2-40B4-BE49-F238E27FC236}">
                  <a16:creationId xmlns:a16="http://schemas.microsoft.com/office/drawing/2014/main" id="{D6D8D57D-2928-CF55-6D58-450D98DBA46F}"/>
                </a:ext>
              </a:extLst>
            </p:cNvPr>
            <p:cNvSpPr txBox="1"/>
            <p:nvPr/>
          </p:nvSpPr>
          <p:spPr>
            <a:xfrm>
              <a:off x="2510874" y="822960"/>
              <a:ext cx="621359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997</a:t>
              </a:r>
            </a:p>
          </p:txBody>
        </p:sp>
        <p:sp>
          <p:nvSpPr>
            <p:cNvPr id="998" name="TextBox 997">
              <a:extLst>
                <a:ext uri="{FF2B5EF4-FFF2-40B4-BE49-F238E27FC236}">
                  <a16:creationId xmlns:a16="http://schemas.microsoft.com/office/drawing/2014/main" id="{087FAD47-EE05-CC02-7DA4-EB6411DAF264}"/>
                </a:ext>
              </a:extLst>
            </p:cNvPr>
            <p:cNvSpPr txBox="1"/>
            <p:nvPr/>
          </p:nvSpPr>
          <p:spPr>
            <a:xfrm>
              <a:off x="1759417" y="822960"/>
              <a:ext cx="621359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999</a:t>
              </a:r>
            </a:p>
          </p:txBody>
        </p:sp>
        <p:sp>
          <p:nvSpPr>
            <p:cNvPr id="999" name="TextBox 998">
              <a:extLst>
                <a:ext uri="{FF2B5EF4-FFF2-40B4-BE49-F238E27FC236}">
                  <a16:creationId xmlns:a16="http://schemas.microsoft.com/office/drawing/2014/main" id="{84D5CBEC-7D2C-A2E7-2A79-C6814313CD4B}"/>
                </a:ext>
              </a:extLst>
            </p:cNvPr>
            <p:cNvSpPr txBox="1"/>
            <p:nvPr/>
          </p:nvSpPr>
          <p:spPr>
            <a:xfrm>
              <a:off x="906573" y="822960"/>
              <a:ext cx="666245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1001</a:t>
              </a:r>
            </a:p>
          </p:txBody>
        </p:sp>
        <p:sp>
          <p:nvSpPr>
            <p:cNvPr id="1000" name="TextBox 999">
              <a:extLst>
                <a:ext uri="{FF2B5EF4-FFF2-40B4-BE49-F238E27FC236}">
                  <a16:creationId xmlns:a16="http://schemas.microsoft.com/office/drawing/2014/main" id="{C57C662F-F908-A534-4B69-AE779D82FF72}"/>
                </a:ext>
              </a:extLst>
            </p:cNvPr>
            <p:cNvSpPr txBox="1"/>
            <p:nvPr/>
          </p:nvSpPr>
          <p:spPr>
            <a:xfrm>
              <a:off x="144516" y="822960"/>
              <a:ext cx="674389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1003</a:t>
              </a:r>
            </a:p>
          </p:txBody>
        </p:sp>
        <p:sp>
          <p:nvSpPr>
            <p:cNvPr id="1003" name="TextBox 1002">
              <a:extLst>
                <a:ext uri="{FF2B5EF4-FFF2-40B4-BE49-F238E27FC236}">
                  <a16:creationId xmlns:a16="http://schemas.microsoft.com/office/drawing/2014/main" id="{A18EEFE4-80AC-8AE3-F4A0-F0CD8F0AB456}"/>
                </a:ext>
              </a:extLst>
            </p:cNvPr>
            <p:cNvSpPr txBox="1"/>
            <p:nvPr/>
          </p:nvSpPr>
          <p:spPr>
            <a:xfrm>
              <a:off x="11658417" y="1285710"/>
              <a:ext cx="544491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CSR</a:t>
              </a:r>
            </a:p>
          </p:txBody>
        </p:sp>
        <p:cxnSp>
          <p:nvCxnSpPr>
            <p:cNvPr id="1002" name="Straight Connector 1001">
              <a:extLst>
                <a:ext uri="{FF2B5EF4-FFF2-40B4-BE49-F238E27FC236}">
                  <a16:creationId xmlns:a16="http://schemas.microsoft.com/office/drawing/2014/main" id="{6256E3BF-998D-CBCA-AD3F-62C10FF06EE4}"/>
                </a:ext>
              </a:extLst>
            </p:cNvPr>
            <p:cNvCxnSpPr/>
            <p:nvPr/>
          </p:nvCxnSpPr>
          <p:spPr>
            <a:xfrm>
              <a:off x="12136089" y="1188720"/>
              <a:ext cx="0" cy="457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5" name="Straight Connector 1004">
              <a:extLst>
                <a:ext uri="{FF2B5EF4-FFF2-40B4-BE49-F238E27FC236}">
                  <a16:creationId xmlns:a16="http://schemas.microsoft.com/office/drawing/2014/main" id="{53611F03-C1DE-F590-ADA1-57CEE2FFCD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13721" y="1105762"/>
              <a:ext cx="250631" cy="248313"/>
            </a:xfrm>
            <a:prstGeom prst="line">
              <a:avLst/>
            </a:prstGeom>
            <a:ln w="19050">
              <a:solidFill>
                <a:srgbClr val="08080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6" name="Straight Connector 1005">
              <a:extLst>
                <a:ext uri="{FF2B5EF4-FFF2-40B4-BE49-F238E27FC236}">
                  <a16:creationId xmlns:a16="http://schemas.microsoft.com/office/drawing/2014/main" id="{31BD05BE-34A0-49C7-EC58-AAC0D3C5084B}"/>
                </a:ext>
              </a:extLst>
            </p:cNvPr>
            <p:cNvCxnSpPr>
              <a:cxnSpLocks/>
            </p:cNvCxnSpPr>
            <p:nvPr/>
          </p:nvCxnSpPr>
          <p:spPr>
            <a:xfrm>
              <a:off x="5918483" y="1095775"/>
              <a:ext cx="250631" cy="258300"/>
            </a:xfrm>
            <a:prstGeom prst="line">
              <a:avLst/>
            </a:prstGeom>
            <a:ln w="19050">
              <a:solidFill>
                <a:srgbClr val="08080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795425-ED38-F1CC-4B6B-0B5316BF81D3}"/>
              </a:ext>
            </a:extLst>
          </p:cNvPr>
          <p:cNvCxnSpPr/>
          <p:nvPr/>
        </p:nvCxnSpPr>
        <p:spPr>
          <a:xfrm flipH="1">
            <a:off x="10268712" y="1947672"/>
            <a:ext cx="14538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5185F1A-B4B6-A4FF-3586-D3FB0ACBD595}"/>
              </a:ext>
            </a:extLst>
          </p:cNvPr>
          <p:cNvCxnSpPr/>
          <p:nvPr/>
        </p:nvCxnSpPr>
        <p:spPr>
          <a:xfrm flipH="1">
            <a:off x="45720" y="1947672"/>
            <a:ext cx="14561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602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AB0AB2-9132-EC5B-52FA-7BEDEEF3550C}"/>
              </a:ext>
            </a:extLst>
          </p:cNvPr>
          <p:cNvSpPr txBox="1"/>
          <p:nvPr/>
        </p:nvSpPr>
        <p:spPr>
          <a:xfrm>
            <a:off x="414203" y="5980742"/>
            <a:ext cx="5642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Block 416</a:t>
            </a:r>
            <a:br>
              <a:rPr lang="en-US" sz="2000" b="1" dirty="0"/>
            </a:br>
            <a:r>
              <a:rPr lang="en-US" sz="2000" b="1" dirty="0"/>
              <a:t>2</a:t>
            </a:r>
            <a:r>
              <a:rPr lang="en-US" sz="2000" b="1" baseline="30000" dirty="0"/>
              <a:t>nd</a:t>
            </a:r>
            <a:r>
              <a:rPr lang="en-US" sz="2000" b="1" dirty="0"/>
              <a:t> STOREY FLOOR PLAN</a:t>
            </a:r>
            <a:endParaRPr lang="en-US" sz="2000" b="1" baseline="300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DC97ACB-4369-5F38-4BF9-94A7C9547368}"/>
              </a:ext>
            </a:extLst>
          </p:cNvPr>
          <p:cNvGrpSpPr/>
          <p:nvPr/>
        </p:nvGrpSpPr>
        <p:grpSpPr>
          <a:xfrm>
            <a:off x="105404" y="169373"/>
            <a:ext cx="12055095" cy="2524260"/>
            <a:chOff x="410204" y="169373"/>
            <a:chExt cx="12055095" cy="252426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7D198F6-9BC3-EBF4-B841-81B1B33DA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747441" y="173660"/>
              <a:ext cx="5717858" cy="248431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3C5AC0A-F5ED-1814-9F6D-ED66C2859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10204" y="169373"/>
              <a:ext cx="6360080" cy="25242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4264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8" name="Pictures" hidden="1">
            <a:extLst>
              <a:ext uri="{FF2B5EF4-FFF2-40B4-BE49-F238E27FC236}">
                <a16:creationId xmlns:a16="http://schemas.microsoft.com/office/drawing/2014/main" id="{BFDCA5C7-0E02-20EC-5407-F3AD315DABC1}"/>
              </a:ext>
            </a:extLst>
          </p:cNvPr>
          <p:cNvGrpSpPr/>
          <p:nvPr/>
        </p:nvGrpSpPr>
        <p:grpSpPr>
          <a:xfrm>
            <a:off x="105404" y="169373"/>
            <a:ext cx="12062466" cy="2524260"/>
            <a:chOff x="410204" y="169373"/>
            <a:chExt cx="12055095" cy="2524260"/>
          </a:xfrm>
        </p:grpSpPr>
        <p:pic>
          <p:nvPicPr>
            <p:cNvPr id="899" name="Picture 898">
              <a:extLst>
                <a:ext uri="{FF2B5EF4-FFF2-40B4-BE49-F238E27FC236}">
                  <a16:creationId xmlns:a16="http://schemas.microsoft.com/office/drawing/2014/main" id="{7AEF5021-F580-A669-DD36-8913655C07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747441" y="173660"/>
              <a:ext cx="5717858" cy="2484311"/>
            </a:xfrm>
            <a:prstGeom prst="rect">
              <a:avLst/>
            </a:prstGeom>
          </p:spPr>
        </p:pic>
        <p:pic>
          <p:nvPicPr>
            <p:cNvPr id="900" name="Picture 899">
              <a:extLst>
                <a:ext uri="{FF2B5EF4-FFF2-40B4-BE49-F238E27FC236}">
                  <a16:creationId xmlns:a16="http://schemas.microsoft.com/office/drawing/2014/main" id="{0B70C9F1-8425-484D-6DBC-492084E3B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10204" y="169373"/>
              <a:ext cx="6360080" cy="2524260"/>
            </a:xfrm>
            <a:prstGeom prst="rect">
              <a:avLst/>
            </a:prstGeom>
          </p:spPr>
        </p:pic>
      </p:grpSp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925D3CF-8167-2C73-1B8A-4625111E5CA3}"/>
              </a:ext>
            </a:extLst>
          </p:cNvPr>
          <p:cNvSpPr/>
          <p:nvPr/>
        </p:nvSpPr>
        <p:spPr>
          <a:xfrm>
            <a:off x="24130" y="0"/>
            <a:ext cx="12192000" cy="6858000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80" name="Group 979">
            <a:extLst>
              <a:ext uri="{FF2B5EF4-FFF2-40B4-BE49-F238E27FC236}">
                <a16:creationId xmlns:a16="http://schemas.microsoft.com/office/drawing/2014/main" id="{1CDCF427-C5F4-7470-E7FE-144DDD1F7902}"/>
              </a:ext>
            </a:extLst>
          </p:cNvPr>
          <p:cNvGrpSpPr/>
          <p:nvPr/>
        </p:nvGrpSpPr>
        <p:grpSpPr>
          <a:xfrm>
            <a:off x="169035" y="184660"/>
            <a:ext cx="11935025" cy="2617416"/>
            <a:chOff x="169035" y="184660"/>
            <a:chExt cx="11935025" cy="261741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C798217-CE9A-24EE-6A51-5F7CF1BD0A24}"/>
                </a:ext>
              </a:extLst>
            </p:cNvPr>
            <p:cNvCxnSpPr/>
            <p:nvPr/>
          </p:nvCxnSpPr>
          <p:spPr>
            <a:xfrm flipH="1">
              <a:off x="1507042" y="779020"/>
              <a:ext cx="62344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5CAF927-401A-994F-1B83-0B6897F20CA6}"/>
                </a:ext>
              </a:extLst>
            </p:cNvPr>
            <p:cNvCxnSpPr/>
            <p:nvPr/>
          </p:nvCxnSpPr>
          <p:spPr>
            <a:xfrm flipH="1">
              <a:off x="10164078" y="779020"/>
              <a:ext cx="62344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06808E6-02FE-7EDE-6F3D-D2286F5E8BA8}"/>
                </a:ext>
              </a:extLst>
            </p:cNvPr>
            <p:cNvCxnSpPr/>
            <p:nvPr/>
          </p:nvCxnSpPr>
          <p:spPr>
            <a:xfrm flipH="1">
              <a:off x="5701964" y="779020"/>
              <a:ext cx="89064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B45F291-E92F-6223-D6A3-097A7EA680E7}"/>
                </a:ext>
              </a:extLst>
            </p:cNvPr>
            <p:cNvGrpSpPr/>
            <p:nvPr/>
          </p:nvGrpSpPr>
          <p:grpSpPr>
            <a:xfrm>
              <a:off x="169035" y="769876"/>
              <a:ext cx="178128" cy="1307592"/>
              <a:chOff x="89341" y="649224"/>
              <a:chExt cx="182880" cy="1307592"/>
            </a:xfrm>
          </p:grpSpPr>
          <p:cxnSp>
            <p:nvCxnSpPr>
              <p:cNvPr id="895" name="Straight Connector 894">
                <a:extLst>
                  <a:ext uri="{FF2B5EF4-FFF2-40B4-BE49-F238E27FC236}">
                    <a16:creationId xmlns:a16="http://schemas.microsoft.com/office/drawing/2014/main" id="{0FAD00D5-C3F9-C309-23EA-67A37689FEF4}"/>
                  </a:ext>
                </a:extLst>
              </p:cNvPr>
              <p:cNvCxnSpPr/>
              <p:nvPr/>
            </p:nvCxnSpPr>
            <p:spPr>
              <a:xfrm flipH="1">
                <a:off x="265176" y="649224"/>
                <a:ext cx="0" cy="54864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6" name="Straight Connector 895">
                <a:extLst>
                  <a:ext uri="{FF2B5EF4-FFF2-40B4-BE49-F238E27FC236}">
                    <a16:creationId xmlns:a16="http://schemas.microsoft.com/office/drawing/2014/main" id="{A16E43E3-864B-A0B0-8419-B13F7BC46B74}"/>
                  </a:ext>
                </a:extLst>
              </p:cNvPr>
              <p:cNvCxnSpPr/>
              <p:nvPr/>
            </p:nvCxnSpPr>
            <p:spPr>
              <a:xfrm flipH="1">
                <a:off x="89341" y="1191392"/>
                <a:ext cx="1828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7" name="Straight Connector 896">
                <a:extLst>
                  <a:ext uri="{FF2B5EF4-FFF2-40B4-BE49-F238E27FC236}">
                    <a16:creationId xmlns:a16="http://schemas.microsoft.com/office/drawing/2014/main" id="{26CF81F2-5B29-0568-E14E-AEBF990B5B8F}"/>
                  </a:ext>
                </a:extLst>
              </p:cNvPr>
              <p:cNvCxnSpPr/>
              <p:nvPr/>
            </p:nvCxnSpPr>
            <p:spPr>
              <a:xfrm flipH="1">
                <a:off x="100584" y="1188720"/>
                <a:ext cx="0" cy="7680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93A2C76-2184-9BF1-6E37-8F79FE43003A}"/>
                </a:ext>
              </a:extLst>
            </p:cNvPr>
            <p:cNvGrpSpPr/>
            <p:nvPr/>
          </p:nvGrpSpPr>
          <p:grpSpPr>
            <a:xfrm flipH="1">
              <a:off x="11926596" y="769876"/>
              <a:ext cx="177464" cy="1307592"/>
              <a:chOff x="11962967" y="801624"/>
              <a:chExt cx="182198" cy="1307592"/>
            </a:xfrm>
          </p:grpSpPr>
          <p:cxnSp>
            <p:nvCxnSpPr>
              <p:cNvPr id="892" name="Straight Connector 891">
                <a:extLst>
                  <a:ext uri="{FF2B5EF4-FFF2-40B4-BE49-F238E27FC236}">
                    <a16:creationId xmlns:a16="http://schemas.microsoft.com/office/drawing/2014/main" id="{F0969F04-B638-01BC-B6FE-1E1805D8D605}"/>
                  </a:ext>
                </a:extLst>
              </p:cNvPr>
              <p:cNvCxnSpPr/>
              <p:nvPr/>
            </p:nvCxnSpPr>
            <p:spPr>
              <a:xfrm flipH="1">
                <a:off x="12138117" y="801624"/>
                <a:ext cx="0" cy="54864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3" name="Straight Connector 892">
                <a:extLst>
                  <a:ext uri="{FF2B5EF4-FFF2-40B4-BE49-F238E27FC236}">
                    <a16:creationId xmlns:a16="http://schemas.microsoft.com/office/drawing/2014/main" id="{141F97C9-DFDA-FE83-3833-7C9773D7BBC8}"/>
                  </a:ext>
                </a:extLst>
              </p:cNvPr>
              <p:cNvCxnSpPr/>
              <p:nvPr/>
            </p:nvCxnSpPr>
            <p:spPr>
              <a:xfrm flipH="1">
                <a:off x="11962967" y="1343792"/>
                <a:ext cx="18219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4" name="Straight Connector 893">
                <a:extLst>
                  <a:ext uri="{FF2B5EF4-FFF2-40B4-BE49-F238E27FC236}">
                    <a16:creationId xmlns:a16="http://schemas.microsoft.com/office/drawing/2014/main" id="{DFCC7C43-A9C7-E9FA-BB65-45827DFAC6F8}"/>
                  </a:ext>
                </a:extLst>
              </p:cNvPr>
              <p:cNvCxnSpPr/>
              <p:nvPr/>
            </p:nvCxnSpPr>
            <p:spPr>
              <a:xfrm flipH="1">
                <a:off x="11973525" y="1341120"/>
                <a:ext cx="0" cy="7680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Stair">
              <a:extLst>
                <a:ext uri="{FF2B5EF4-FFF2-40B4-BE49-F238E27FC236}">
                  <a16:creationId xmlns:a16="http://schemas.microsoft.com/office/drawing/2014/main" id="{576C5402-EBDF-415A-5668-994750468E78}"/>
                </a:ext>
              </a:extLst>
            </p:cNvPr>
            <p:cNvGrpSpPr/>
            <p:nvPr/>
          </p:nvGrpSpPr>
          <p:grpSpPr>
            <a:xfrm>
              <a:off x="1640638" y="767209"/>
              <a:ext cx="338444" cy="1298448"/>
              <a:chOff x="2671745" y="5365473"/>
              <a:chExt cx="334250" cy="1486217"/>
            </a:xfrm>
          </p:grpSpPr>
          <p:cxnSp>
            <p:nvCxnSpPr>
              <p:cNvPr id="881" name="Straight Connector 880">
                <a:extLst>
                  <a:ext uri="{FF2B5EF4-FFF2-40B4-BE49-F238E27FC236}">
                    <a16:creationId xmlns:a16="http://schemas.microsoft.com/office/drawing/2014/main" id="{93D52A43-A2F7-0AA1-91FA-D1343D2FC3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2260607" y="6108582"/>
                <a:ext cx="1486217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2" name="Straight Connector 881">
                <a:extLst>
                  <a:ext uri="{FF2B5EF4-FFF2-40B4-BE49-F238E27FC236}">
                    <a16:creationId xmlns:a16="http://schemas.microsoft.com/office/drawing/2014/main" id="{F43A6FB5-3684-4854-29EC-928C269E123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108054" y="5939013"/>
                <a:ext cx="1140976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3" name="Straight Connector 882">
                <a:extLst>
                  <a:ext uri="{FF2B5EF4-FFF2-40B4-BE49-F238E27FC236}">
                    <a16:creationId xmlns:a16="http://schemas.microsoft.com/office/drawing/2014/main" id="{541ADDA2-B750-B365-A7ED-0118F9999A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4763" y="5763131"/>
                <a:ext cx="673" cy="55884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4" name="Straight Connector 883">
                <a:extLst>
                  <a:ext uri="{FF2B5EF4-FFF2-40B4-BE49-F238E27FC236}">
                    <a16:creationId xmlns:a16="http://schemas.microsoft.com/office/drawing/2014/main" id="{7AF98DBA-8672-0998-74AD-4A49316FE2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284727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5" name="Straight Connector 884">
                <a:extLst>
                  <a:ext uri="{FF2B5EF4-FFF2-40B4-BE49-F238E27FC236}">
                    <a16:creationId xmlns:a16="http://schemas.microsoft.com/office/drawing/2014/main" id="{197C6B54-6B06-7CFD-9E98-1CAC4FD3B1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214737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6" name="Straight Connector 885">
                <a:extLst>
                  <a:ext uri="{FF2B5EF4-FFF2-40B4-BE49-F238E27FC236}">
                    <a16:creationId xmlns:a16="http://schemas.microsoft.com/office/drawing/2014/main" id="{235B6F43-08E1-6B23-9A2E-D2A71A2677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148635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7" name="Straight Connector 886">
                <a:extLst>
                  <a:ext uri="{FF2B5EF4-FFF2-40B4-BE49-F238E27FC236}">
                    <a16:creationId xmlns:a16="http://schemas.microsoft.com/office/drawing/2014/main" id="{439FE42A-C8CB-1903-6D31-9BD85EC7A6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082533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8" name="Straight Connector 887">
                <a:extLst>
                  <a:ext uri="{FF2B5EF4-FFF2-40B4-BE49-F238E27FC236}">
                    <a16:creationId xmlns:a16="http://schemas.microsoft.com/office/drawing/2014/main" id="{2B7CC332-015D-46E8-E5BF-D9F53651CA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72" y="6016432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9" name="Straight Connector 888">
                <a:extLst>
                  <a:ext uri="{FF2B5EF4-FFF2-40B4-BE49-F238E27FC236}">
                    <a16:creationId xmlns:a16="http://schemas.microsoft.com/office/drawing/2014/main" id="{FAD0C0C6-7543-35CB-D580-20A87677F9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71" y="5946442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0" name="Straight Connector 889">
                <a:extLst>
                  <a:ext uri="{FF2B5EF4-FFF2-40B4-BE49-F238E27FC236}">
                    <a16:creationId xmlns:a16="http://schemas.microsoft.com/office/drawing/2014/main" id="{F486EFC9-1549-DFBD-8DF9-10804FB635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69" y="5880340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1" name="Straight Connector 890">
                <a:extLst>
                  <a:ext uri="{FF2B5EF4-FFF2-40B4-BE49-F238E27FC236}">
                    <a16:creationId xmlns:a16="http://schemas.microsoft.com/office/drawing/2014/main" id="{AB9B1AB0-17EF-34E2-2A34-9CB46F4940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69" y="5814238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Stair">
              <a:extLst>
                <a:ext uri="{FF2B5EF4-FFF2-40B4-BE49-F238E27FC236}">
                  <a16:creationId xmlns:a16="http://schemas.microsoft.com/office/drawing/2014/main" id="{33649782-055D-1533-65AF-58F9320318BC}"/>
                </a:ext>
              </a:extLst>
            </p:cNvPr>
            <p:cNvGrpSpPr/>
            <p:nvPr/>
          </p:nvGrpSpPr>
          <p:grpSpPr>
            <a:xfrm>
              <a:off x="10288769" y="769875"/>
              <a:ext cx="331828" cy="1298448"/>
              <a:chOff x="2671745" y="5368524"/>
              <a:chExt cx="334250" cy="1486217"/>
            </a:xfrm>
          </p:grpSpPr>
          <p:cxnSp>
            <p:nvCxnSpPr>
              <p:cNvPr id="870" name="Straight Connector 869">
                <a:extLst>
                  <a:ext uri="{FF2B5EF4-FFF2-40B4-BE49-F238E27FC236}">
                    <a16:creationId xmlns:a16="http://schemas.microsoft.com/office/drawing/2014/main" id="{3D26C037-E1F5-F5BE-C542-6583F544D69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433229" y="5939013"/>
                <a:ext cx="1140976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1" name="Straight Connector 870">
                <a:extLst>
                  <a:ext uri="{FF2B5EF4-FFF2-40B4-BE49-F238E27FC236}">
                    <a16:creationId xmlns:a16="http://schemas.microsoft.com/office/drawing/2014/main" id="{66795723-9719-05A8-8C8A-1022F73B2C0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935433" y="6111633"/>
                <a:ext cx="1486217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2" name="Straight Connector 871">
                <a:extLst>
                  <a:ext uri="{FF2B5EF4-FFF2-40B4-BE49-F238E27FC236}">
                    <a16:creationId xmlns:a16="http://schemas.microsoft.com/office/drawing/2014/main" id="{6275235A-4DD1-D0DB-8123-1CD255A1FB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4763" y="5763131"/>
                <a:ext cx="673" cy="55884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3" name="Straight Connector 872">
                <a:extLst>
                  <a:ext uri="{FF2B5EF4-FFF2-40B4-BE49-F238E27FC236}">
                    <a16:creationId xmlns:a16="http://schemas.microsoft.com/office/drawing/2014/main" id="{086692F0-01E9-FEA2-8E5B-CD7804748E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284727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4" name="Straight Connector 873">
                <a:extLst>
                  <a:ext uri="{FF2B5EF4-FFF2-40B4-BE49-F238E27FC236}">
                    <a16:creationId xmlns:a16="http://schemas.microsoft.com/office/drawing/2014/main" id="{1C6BDE4F-BA53-2FB5-A6C9-8E907ECB17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214737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5" name="Straight Connector 874">
                <a:extLst>
                  <a:ext uri="{FF2B5EF4-FFF2-40B4-BE49-F238E27FC236}">
                    <a16:creationId xmlns:a16="http://schemas.microsoft.com/office/drawing/2014/main" id="{33107D02-8F39-1021-66A9-F8563A823F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148635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6" name="Straight Connector 875">
                <a:extLst>
                  <a:ext uri="{FF2B5EF4-FFF2-40B4-BE49-F238E27FC236}">
                    <a16:creationId xmlns:a16="http://schemas.microsoft.com/office/drawing/2014/main" id="{B309FB65-D8CB-E2BE-E729-A43B75C23E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082533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7" name="Straight Connector 876">
                <a:extLst>
                  <a:ext uri="{FF2B5EF4-FFF2-40B4-BE49-F238E27FC236}">
                    <a16:creationId xmlns:a16="http://schemas.microsoft.com/office/drawing/2014/main" id="{A3DC700E-05E4-5D00-6F5D-52027D3CD1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72" y="6016432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8" name="Straight Connector 877">
                <a:extLst>
                  <a:ext uri="{FF2B5EF4-FFF2-40B4-BE49-F238E27FC236}">
                    <a16:creationId xmlns:a16="http://schemas.microsoft.com/office/drawing/2014/main" id="{F0C41956-C050-69D0-88ED-18EE0D8681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71" y="5946442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9" name="Straight Connector 878">
                <a:extLst>
                  <a:ext uri="{FF2B5EF4-FFF2-40B4-BE49-F238E27FC236}">
                    <a16:creationId xmlns:a16="http://schemas.microsoft.com/office/drawing/2014/main" id="{F279B66F-E6CB-19A4-D264-120FF245F0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69" y="5880340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0" name="Straight Connector 879">
                <a:extLst>
                  <a:ext uri="{FF2B5EF4-FFF2-40B4-BE49-F238E27FC236}">
                    <a16:creationId xmlns:a16="http://schemas.microsoft.com/office/drawing/2014/main" id="{937EBF6F-9B0C-DA83-1B2B-68CF3D7E75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69" y="5814238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Stair">
              <a:extLst>
                <a:ext uri="{FF2B5EF4-FFF2-40B4-BE49-F238E27FC236}">
                  <a16:creationId xmlns:a16="http://schemas.microsoft.com/office/drawing/2014/main" id="{0A4D6980-4F64-9362-A215-910065095F94}"/>
                </a:ext>
              </a:extLst>
            </p:cNvPr>
            <p:cNvGrpSpPr/>
            <p:nvPr/>
          </p:nvGrpSpPr>
          <p:grpSpPr>
            <a:xfrm>
              <a:off x="5838727" y="769875"/>
              <a:ext cx="331828" cy="1298448"/>
              <a:chOff x="2671745" y="5368525"/>
              <a:chExt cx="334250" cy="1486217"/>
            </a:xfrm>
          </p:grpSpPr>
          <p:cxnSp>
            <p:nvCxnSpPr>
              <p:cNvPr id="859" name="Straight Connector 858">
                <a:extLst>
                  <a:ext uri="{FF2B5EF4-FFF2-40B4-BE49-F238E27FC236}">
                    <a16:creationId xmlns:a16="http://schemas.microsoft.com/office/drawing/2014/main" id="{E7D78D3A-B19F-51B6-A59F-2BED47360CA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2433302" y="5938941"/>
                <a:ext cx="1140828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0" name="Straight Connector 859">
                <a:extLst>
                  <a:ext uri="{FF2B5EF4-FFF2-40B4-BE49-F238E27FC236}">
                    <a16:creationId xmlns:a16="http://schemas.microsoft.com/office/drawing/2014/main" id="{E87CA948-16F0-D73B-903F-F57E70E6DF5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935433" y="6111634"/>
                <a:ext cx="1486217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1" name="Straight Connector 860">
                <a:extLst>
                  <a:ext uri="{FF2B5EF4-FFF2-40B4-BE49-F238E27FC236}">
                    <a16:creationId xmlns:a16="http://schemas.microsoft.com/office/drawing/2014/main" id="{3D581D2D-A483-DEDD-6648-9E6AC315AB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4763" y="5763131"/>
                <a:ext cx="673" cy="55884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2" name="Straight Connector 861">
                <a:extLst>
                  <a:ext uri="{FF2B5EF4-FFF2-40B4-BE49-F238E27FC236}">
                    <a16:creationId xmlns:a16="http://schemas.microsoft.com/office/drawing/2014/main" id="{6F8C9165-C2A1-CF6A-9565-DD15EC95F4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284727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3" name="Straight Connector 862">
                <a:extLst>
                  <a:ext uri="{FF2B5EF4-FFF2-40B4-BE49-F238E27FC236}">
                    <a16:creationId xmlns:a16="http://schemas.microsoft.com/office/drawing/2014/main" id="{53C47B0D-7BB5-5944-C801-71B1AFBF66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214737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4" name="Straight Connector 863">
                <a:extLst>
                  <a:ext uri="{FF2B5EF4-FFF2-40B4-BE49-F238E27FC236}">
                    <a16:creationId xmlns:a16="http://schemas.microsoft.com/office/drawing/2014/main" id="{4C371B54-33A6-7641-BE5B-8BF397B36E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148635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5" name="Straight Connector 864">
                <a:extLst>
                  <a:ext uri="{FF2B5EF4-FFF2-40B4-BE49-F238E27FC236}">
                    <a16:creationId xmlns:a16="http://schemas.microsoft.com/office/drawing/2014/main" id="{ABE34EE6-0275-8515-2272-89528CC8C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082533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6" name="Straight Connector 865">
                <a:extLst>
                  <a:ext uri="{FF2B5EF4-FFF2-40B4-BE49-F238E27FC236}">
                    <a16:creationId xmlns:a16="http://schemas.microsoft.com/office/drawing/2014/main" id="{1E051FBD-434B-490A-48E2-08BF0075CF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72" y="6016432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7" name="Straight Connector 866">
                <a:extLst>
                  <a:ext uri="{FF2B5EF4-FFF2-40B4-BE49-F238E27FC236}">
                    <a16:creationId xmlns:a16="http://schemas.microsoft.com/office/drawing/2014/main" id="{91766326-6B3F-B47F-7743-6D2E0E3937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71" y="5946442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8" name="Straight Connector 867">
                <a:extLst>
                  <a:ext uri="{FF2B5EF4-FFF2-40B4-BE49-F238E27FC236}">
                    <a16:creationId xmlns:a16="http://schemas.microsoft.com/office/drawing/2014/main" id="{F8B8F594-1647-8872-CA44-DABD2B1036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69" y="5880340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9" name="Straight Connector 868">
                <a:extLst>
                  <a:ext uri="{FF2B5EF4-FFF2-40B4-BE49-F238E27FC236}">
                    <a16:creationId xmlns:a16="http://schemas.microsoft.com/office/drawing/2014/main" id="{DD7BF115-895B-3B0E-F3D9-36A4C8B2D1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69" y="5814238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745BC92-0E09-2F69-71F9-D5BDF77AED4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5778840" y="1423607"/>
              <a:ext cx="1298448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6271E1A-E6C0-4953-7977-E64A4B79D7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65098" y="1216427"/>
              <a:ext cx="26719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5D2580F-30A1-DFE7-CC9E-98BE3C5992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65098" y="1474727"/>
              <a:ext cx="26719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13D60A2-B58D-C77F-22B6-A551D1867F21}"/>
                </a:ext>
              </a:extLst>
            </p:cNvPr>
            <p:cNvCxnSpPr/>
            <p:nvPr/>
          </p:nvCxnSpPr>
          <p:spPr>
            <a:xfrm flipH="1">
              <a:off x="171080" y="2066544"/>
              <a:ext cx="148737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1FCA97-F9D3-730E-445D-98027C1E89BF}"/>
                </a:ext>
              </a:extLst>
            </p:cNvPr>
            <p:cNvCxnSpPr/>
            <p:nvPr/>
          </p:nvCxnSpPr>
          <p:spPr>
            <a:xfrm flipH="1">
              <a:off x="10615909" y="2066544"/>
              <a:ext cx="148509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Lift">
              <a:extLst>
                <a:ext uri="{FF2B5EF4-FFF2-40B4-BE49-F238E27FC236}">
                  <a16:creationId xmlns:a16="http://schemas.microsoft.com/office/drawing/2014/main" id="{AF33627A-2CA0-4FD3-8500-26560116C747}"/>
                </a:ext>
              </a:extLst>
            </p:cNvPr>
            <p:cNvGrpSpPr/>
            <p:nvPr/>
          </p:nvGrpSpPr>
          <p:grpSpPr>
            <a:xfrm>
              <a:off x="1643293" y="2273964"/>
              <a:ext cx="336282" cy="295686"/>
              <a:chOff x="1528009" y="5935845"/>
              <a:chExt cx="378963" cy="330884"/>
            </a:xfrm>
          </p:grpSpPr>
          <p:sp>
            <p:nvSpPr>
              <p:cNvPr id="855" name="Rectangle 854">
                <a:extLst>
                  <a:ext uri="{FF2B5EF4-FFF2-40B4-BE49-F238E27FC236}">
                    <a16:creationId xmlns:a16="http://schemas.microsoft.com/office/drawing/2014/main" id="{9EBDC6D8-4300-84B5-9F29-0FE96A204E2F}"/>
                  </a:ext>
                </a:extLst>
              </p:cNvPr>
              <p:cNvSpPr/>
              <p:nvPr/>
            </p:nvSpPr>
            <p:spPr>
              <a:xfrm flipH="1">
                <a:off x="1532216" y="5935845"/>
                <a:ext cx="374756" cy="329184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856" name="Straight Connector 855">
                <a:extLst>
                  <a:ext uri="{FF2B5EF4-FFF2-40B4-BE49-F238E27FC236}">
                    <a16:creationId xmlns:a16="http://schemas.microsoft.com/office/drawing/2014/main" id="{38607FFC-71CB-DE8D-641C-317405325D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28009" y="5938644"/>
                <a:ext cx="364026" cy="328085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7" name="Straight Connector 856">
                <a:extLst>
                  <a:ext uri="{FF2B5EF4-FFF2-40B4-BE49-F238E27FC236}">
                    <a16:creationId xmlns:a16="http://schemas.microsoft.com/office/drawing/2014/main" id="{020693D0-BF18-545F-CD5A-96D5E11F1A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5366" y="5942119"/>
                <a:ext cx="353259" cy="317050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8" name="TextBox 857">
                <a:extLst>
                  <a:ext uri="{FF2B5EF4-FFF2-40B4-BE49-F238E27FC236}">
                    <a16:creationId xmlns:a16="http://schemas.microsoft.com/office/drawing/2014/main" id="{0D558AD7-B68A-4F4F-02FB-5A9C5254CC82}"/>
                  </a:ext>
                </a:extLst>
              </p:cNvPr>
              <p:cNvSpPr txBox="1"/>
              <p:nvPr/>
            </p:nvSpPr>
            <p:spPr>
              <a:xfrm flipH="1">
                <a:off x="1629855" y="5991986"/>
                <a:ext cx="170219" cy="223869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700" b="1" dirty="0"/>
                  <a:t>D</a:t>
                </a:r>
              </a:p>
            </p:txBody>
          </p: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6F0623C-59F4-717C-9D46-E552D95DD7E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646823" y="1766572"/>
              <a:ext cx="0" cy="512064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9F9170-E2A3-CD75-E878-1A9A612773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8684" y="2057942"/>
              <a:ext cx="0" cy="219456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0E6D561-900D-1ED3-641C-B06F726B44A8}"/>
                </a:ext>
              </a:extLst>
            </p:cNvPr>
            <p:cNvCxnSpPr/>
            <p:nvPr/>
          </p:nvCxnSpPr>
          <p:spPr>
            <a:xfrm flipH="1">
              <a:off x="1970176" y="2068324"/>
              <a:ext cx="388319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C227473-229C-3CF2-E340-208D4AFDE502}"/>
                </a:ext>
              </a:extLst>
            </p:cNvPr>
            <p:cNvCxnSpPr/>
            <p:nvPr/>
          </p:nvCxnSpPr>
          <p:spPr>
            <a:xfrm flipH="1">
              <a:off x="6414477" y="2068324"/>
              <a:ext cx="388319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Lift">
              <a:extLst>
                <a:ext uri="{FF2B5EF4-FFF2-40B4-BE49-F238E27FC236}">
                  <a16:creationId xmlns:a16="http://schemas.microsoft.com/office/drawing/2014/main" id="{C0045C65-07CB-D8F3-FCE6-F110F8D4C905}"/>
                </a:ext>
              </a:extLst>
            </p:cNvPr>
            <p:cNvGrpSpPr/>
            <p:nvPr/>
          </p:nvGrpSpPr>
          <p:grpSpPr>
            <a:xfrm>
              <a:off x="10287671" y="2278725"/>
              <a:ext cx="329538" cy="295686"/>
              <a:chOff x="1528009" y="5935845"/>
              <a:chExt cx="371364" cy="330884"/>
            </a:xfrm>
          </p:grpSpPr>
          <p:sp>
            <p:nvSpPr>
              <p:cNvPr id="851" name="Rectangle 850">
                <a:extLst>
                  <a:ext uri="{FF2B5EF4-FFF2-40B4-BE49-F238E27FC236}">
                    <a16:creationId xmlns:a16="http://schemas.microsoft.com/office/drawing/2014/main" id="{03275413-EECC-F8F8-CD6B-530B2B2844C1}"/>
                  </a:ext>
                </a:extLst>
              </p:cNvPr>
              <p:cNvSpPr/>
              <p:nvPr/>
            </p:nvSpPr>
            <p:spPr>
              <a:xfrm flipH="1">
                <a:off x="1532217" y="5935845"/>
                <a:ext cx="367156" cy="329184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852" name="Straight Connector 851">
                <a:extLst>
                  <a:ext uri="{FF2B5EF4-FFF2-40B4-BE49-F238E27FC236}">
                    <a16:creationId xmlns:a16="http://schemas.microsoft.com/office/drawing/2014/main" id="{1FA86E3A-D8A3-72F0-BBC2-F555883CBD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28009" y="5938644"/>
                <a:ext cx="364026" cy="328085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3" name="Straight Connector 852">
                <a:extLst>
                  <a:ext uri="{FF2B5EF4-FFF2-40B4-BE49-F238E27FC236}">
                    <a16:creationId xmlns:a16="http://schemas.microsoft.com/office/drawing/2014/main" id="{5AE086B0-31DA-25BF-E7E4-06838518B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5366" y="5942119"/>
                <a:ext cx="353259" cy="317050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4" name="TextBox 853">
                <a:extLst>
                  <a:ext uri="{FF2B5EF4-FFF2-40B4-BE49-F238E27FC236}">
                    <a16:creationId xmlns:a16="http://schemas.microsoft.com/office/drawing/2014/main" id="{7CD504D8-E20D-D932-AA8E-274528A2CF12}"/>
                  </a:ext>
                </a:extLst>
              </p:cNvPr>
              <p:cNvSpPr txBox="1"/>
              <p:nvPr/>
            </p:nvSpPr>
            <p:spPr>
              <a:xfrm flipH="1">
                <a:off x="1629855" y="5991986"/>
                <a:ext cx="170219" cy="223869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700" b="1" dirty="0"/>
                  <a:t>C</a:t>
                </a:r>
              </a:p>
            </p:txBody>
          </p:sp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C604311-A6FA-1A33-D26B-6869D0DA6D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95966" y="2063941"/>
              <a:ext cx="0" cy="219456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653E272-681E-8C2F-DFF3-73C1EAADD2A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0618304" y="1760570"/>
              <a:ext cx="0" cy="512064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89BD40F-1ED0-6F36-3267-C380F62F52EF}"/>
                </a:ext>
              </a:extLst>
            </p:cNvPr>
            <p:cNvGrpSpPr/>
            <p:nvPr/>
          </p:nvGrpSpPr>
          <p:grpSpPr>
            <a:xfrm>
              <a:off x="5839059" y="2068323"/>
              <a:ext cx="582047" cy="234618"/>
              <a:chOff x="5934426" y="1947671"/>
              <a:chExt cx="516639" cy="234618"/>
            </a:xfrm>
          </p:grpSpPr>
          <p:grpSp>
            <p:nvGrpSpPr>
              <p:cNvPr id="841" name="Lift">
                <a:extLst>
                  <a:ext uri="{FF2B5EF4-FFF2-40B4-BE49-F238E27FC236}">
                    <a16:creationId xmlns:a16="http://schemas.microsoft.com/office/drawing/2014/main" id="{940E933E-57DD-FD5D-99B6-7D1A6295A45E}"/>
                  </a:ext>
                </a:extLst>
              </p:cNvPr>
              <p:cNvGrpSpPr/>
              <p:nvPr/>
            </p:nvGrpSpPr>
            <p:grpSpPr>
              <a:xfrm>
                <a:off x="5934426" y="1947671"/>
                <a:ext cx="259432" cy="234617"/>
                <a:chOff x="1528009" y="5935845"/>
                <a:chExt cx="371364" cy="330884"/>
              </a:xfrm>
            </p:grpSpPr>
            <p:sp>
              <p:nvSpPr>
                <p:cNvPr id="847" name="Rectangle 846">
                  <a:extLst>
                    <a:ext uri="{FF2B5EF4-FFF2-40B4-BE49-F238E27FC236}">
                      <a16:creationId xmlns:a16="http://schemas.microsoft.com/office/drawing/2014/main" id="{92A6B0E3-C98B-5EB4-8F9A-843143028382}"/>
                    </a:ext>
                  </a:extLst>
                </p:cNvPr>
                <p:cNvSpPr/>
                <p:nvPr/>
              </p:nvSpPr>
              <p:spPr>
                <a:xfrm flipH="1">
                  <a:off x="1532217" y="5935845"/>
                  <a:ext cx="367156" cy="329184"/>
                </a:xfrm>
                <a:prstGeom prst="rect">
                  <a:avLst/>
                </a:prstGeom>
                <a:noFill/>
                <a:ln w="19050">
                  <a:solidFill>
                    <a:srgbClr val="08080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 w="635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cxnSp>
              <p:nvCxnSpPr>
                <p:cNvPr id="848" name="Straight Connector 847">
                  <a:extLst>
                    <a:ext uri="{FF2B5EF4-FFF2-40B4-BE49-F238E27FC236}">
                      <a16:creationId xmlns:a16="http://schemas.microsoft.com/office/drawing/2014/main" id="{2730C90F-C24F-883A-9866-F7621442B1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28009" y="5938644"/>
                  <a:ext cx="364026" cy="328085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9" name="Straight Connector 848">
                  <a:extLst>
                    <a:ext uri="{FF2B5EF4-FFF2-40B4-BE49-F238E27FC236}">
                      <a16:creationId xmlns:a16="http://schemas.microsoft.com/office/drawing/2014/main" id="{D1603905-E6D2-5301-5420-B50B2AF776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35366" y="5942119"/>
                  <a:ext cx="353259" cy="31705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0" name="TextBox 849">
                  <a:extLst>
                    <a:ext uri="{FF2B5EF4-FFF2-40B4-BE49-F238E27FC236}">
                      <a16:creationId xmlns:a16="http://schemas.microsoft.com/office/drawing/2014/main" id="{864C5905-863D-F64F-A9AC-0899847651CC}"/>
                    </a:ext>
                  </a:extLst>
                </p:cNvPr>
                <p:cNvSpPr txBox="1"/>
                <p:nvPr/>
              </p:nvSpPr>
              <p:spPr>
                <a:xfrm flipH="1">
                  <a:off x="1629855" y="5959492"/>
                  <a:ext cx="170219" cy="282141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700" b="1" dirty="0"/>
                    <a:t>B</a:t>
                  </a:r>
                </a:p>
              </p:txBody>
            </p:sp>
          </p:grpSp>
          <p:grpSp>
            <p:nvGrpSpPr>
              <p:cNvPr id="842" name="Lift">
                <a:extLst>
                  <a:ext uri="{FF2B5EF4-FFF2-40B4-BE49-F238E27FC236}">
                    <a16:creationId xmlns:a16="http://schemas.microsoft.com/office/drawing/2014/main" id="{A314B9EB-E3B3-601F-B085-D971E4A5FC16}"/>
                  </a:ext>
                </a:extLst>
              </p:cNvPr>
              <p:cNvGrpSpPr/>
              <p:nvPr/>
            </p:nvGrpSpPr>
            <p:grpSpPr>
              <a:xfrm>
                <a:off x="6191633" y="1947672"/>
                <a:ext cx="259432" cy="234617"/>
                <a:chOff x="1528009" y="5935845"/>
                <a:chExt cx="371364" cy="330884"/>
              </a:xfrm>
            </p:grpSpPr>
            <p:sp>
              <p:nvSpPr>
                <p:cNvPr id="843" name="Rectangle 842">
                  <a:extLst>
                    <a:ext uri="{FF2B5EF4-FFF2-40B4-BE49-F238E27FC236}">
                      <a16:creationId xmlns:a16="http://schemas.microsoft.com/office/drawing/2014/main" id="{F9C6BA98-454B-F5AE-0889-C157F86500F5}"/>
                    </a:ext>
                  </a:extLst>
                </p:cNvPr>
                <p:cNvSpPr/>
                <p:nvPr/>
              </p:nvSpPr>
              <p:spPr>
                <a:xfrm flipH="1">
                  <a:off x="1532217" y="5935845"/>
                  <a:ext cx="367156" cy="329184"/>
                </a:xfrm>
                <a:prstGeom prst="rect">
                  <a:avLst/>
                </a:prstGeom>
                <a:noFill/>
                <a:ln w="19050">
                  <a:solidFill>
                    <a:srgbClr val="08080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 w="635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cxnSp>
              <p:nvCxnSpPr>
                <p:cNvPr id="844" name="Straight Connector 843">
                  <a:extLst>
                    <a:ext uri="{FF2B5EF4-FFF2-40B4-BE49-F238E27FC236}">
                      <a16:creationId xmlns:a16="http://schemas.microsoft.com/office/drawing/2014/main" id="{289F1F60-0169-1C2F-7150-B43634AFE9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28009" y="5938644"/>
                  <a:ext cx="364026" cy="328085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5" name="Straight Connector 844">
                  <a:extLst>
                    <a:ext uri="{FF2B5EF4-FFF2-40B4-BE49-F238E27FC236}">
                      <a16:creationId xmlns:a16="http://schemas.microsoft.com/office/drawing/2014/main" id="{E11B2CBD-FDD6-8D4D-39D3-5C123070AB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35366" y="5942119"/>
                  <a:ext cx="353259" cy="31705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46" name="TextBox 845">
                  <a:extLst>
                    <a:ext uri="{FF2B5EF4-FFF2-40B4-BE49-F238E27FC236}">
                      <a16:creationId xmlns:a16="http://schemas.microsoft.com/office/drawing/2014/main" id="{D8AC68B5-B641-B31C-10E8-CE4DEF2B3169}"/>
                    </a:ext>
                  </a:extLst>
                </p:cNvPr>
                <p:cNvSpPr txBox="1"/>
                <p:nvPr/>
              </p:nvSpPr>
              <p:spPr>
                <a:xfrm flipH="1">
                  <a:off x="1629855" y="5959492"/>
                  <a:ext cx="170219" cy="282141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700" b="1" dirty="0"/>
                    <a:t>A</a:t>
                  </a:r>
                </a:p>
              </p:txBody>
            </p:sp>
          </p:grp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E3B4DD4-5B23-170B-4595-14F1D2878384}"/>
                </a:ext>
              </a:extLst>
            </p:cNvPr>
            <p:cNvSpPr txBox="1"/>
            <p:nvPr/>
          </p:nvSpPr>
          <p:spPr>
            <a:xfrm>
              <a:off x="1538719" y="559564"/>
              <a:ext cx="556175" cy="21544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STAIR 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75FAACE-9EED-5422-0D40-F26F4FE194D4}"/>
                </a:ext>
              </a:extLst>
            </p:cNvPr>
            <p:cNvSpPr txBox="1"/>
            <p:nvPr/>
          </p:nvSpPr>
          <p:spPr>
            <a:xfrm>
              <a:off x="5750747" y="559564"/>
              <a:ext cx="556175" cy="21544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STAIR 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BACECFE-0EFD-4DFB-7B2B-4BD50D133DFA}"/>
                </a:ext>
              </a:extLst>
            </p:cNvPr>
            <p:cNvSpPr txBox="1"/>
            <p:nvPr/>
          </p:nvSpPr>
          <p:spPr>
            <a:xfrm>
              <a:off x="10185448" y="559564"/>
              <a:ext cx="556175" cy="21544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STAIR 3</a:t>
              </a:r>
            </a:p>
          </p:txBody>
        </p:sp>
        <p:grpSp>
          <p:nvGrpSpPr>
            <p:cNvPr id="818" name="Belcony">
              <a:extLst>
                <a:ext uri="{FF2B5EF4-FFF2-40B4-BE49-F238E27FC236}">
                  <a16:creationId xmlns:a16="http://schemas.microsoft.com/office/drawing/2014/main" id="{3326C2F8-DFD5-8F8E-B012-49F2B5A583D2}"/>
                </a:ext>
              </a:extLst>
            </p:cNvPr>
            <p:cNvGrpSpPr/>
            <p:nvPr/>
          </p:nvGrpSpPr>
          <p:grpSpPr>
            <a:xfrm>
              <a:off x="509523" y="184660"/>
              <a:ext cx="712513" cy="603504"/>
              <a:chOff x="438912" y="64008"/>
              <a:chExt cx="731520" cy="603504"/>
            </a:xfrm>
          </p:grpSpPr>
          <p:cxnSp>
            <p:nvCxnSpPr>
              <p:cNvPr id="837" name="Straight Connector 836">
                <a:extLst>
                  <a:ext uri="{FF2B5EF4-FFF2-40B4-BE49-F238E27FC236}">
                    <a16:creationId xmlns:a16="http://schemas.microsoft.com/office/drawing/2014/main" id="{D1221BCD-1FB5-99A1-D887-AB2F0055DA57}"/>
                  </a:ext>
                </a:extLst>
              </p:cNvPr>
              <p:cNvCxnSpPr/>
              <p:nvPr/>
            </p:nvCxnSpPr>
            <p:spPr>
              <a:xfrm flipH="1">
                <a:off x="731520" y="338328"/>
                <a:ext cx="4389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8" name="Straight Connector 837">
                <a:extLst>
                  <a:ext uri="{FF2B5EF4-FFF2-40B4-BE49-F238E27FC236}">
                    <a16:creationId xmlns:a16="http://schemas.microsoft.com/office/drawing/2014/main" id="{6359248D-10ED-4955-08F2-C707C56E5814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9" name="Straight Connector 838">
                <a:extLst>
                  <a:ext uri="{FF2B5EF4-FFF2-40B4-BE49-F238E27FC236}">
                    <a16:creationId xmlns:a16="http://schemas.microsoft.com/office/drawing/2014/main" id="{A2433CCF-8F82-5789-706F-1AA850FCA6A2}"/>
                  </a:ext>
                </a:extLst>
              </p:cNvPr>
              <p:cNvCxnSpPr/>
              <p:nvPr/>
            </p:nvCxnSpPr>
            <p:spPr>
              <a:xfrm flipH="1">
                <a:off x="438912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0" name="Straight Connector 839">
                <a:extLst>
                  <a:ext uri="{FF2B5EF4-FFF2-40B4-BE49-F238E27FC236}">
                    <a16:creationId xmlns:a16="http://schemas.microsoft.com/office/drawing/2014/main" id="{4CAE875B-61D2-DDB1-F91E-22EBC06BB907}"/>
                  </a:ext>
                </a:extLst>
              </p:cNvPr>
              <p:cNvCxnSpPr/>
              <p:nvPr/>
            </p:nvCxnSpPr>
            <p:spPr>
              <a:xfrm flipH="1">
                <a:off x="448056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19" name="Belcony">
              <a:extLst>
                <a:ext uri="{FF2B5EF4-FFF2-40B4-BE49-F238E27FC236}">
                  <a16:creationId xmlns:a16="http://schemas.microsoft.com/office/drawing/2014/main" id="{0AA202D3-3F60-B92E-8FB9-2AC674A5FB7A}"/>
                </a:ext>
              </a:extLst>
            </p:cNvPr>
            <p:cNvGrpSpPr/>
            <p:nvPr/>
          </p:nvGrpSpPr>
          <p:grpSpPr>
            <a:xfrm flipH="1">
              <a:off x="1212213" y="184660"/>
              <a:ext cx="302818" cy="603504"/>
              <a:chOff x="429768" y="64008"/>
              <a:chExt cx="310896" cy="603504"/>
            </a:xfrm>
          </p:grpSpPr>
          <p:cxnSp>
            <p:nvCxnSpPr>
              <p:cNvPr id="834" name="Straight Connector 833">
                <a:extLst>
                  <a:ext uri="{FF2B5EF4-FFF2-40B4-BE49-F238E27FC236}">
                    <a16:creationId xmlns:a16="http://schemas.microsoft.com/office/drawing/2014/main" id="{B517AEB5-AF25-6BEA-02BE-5C1AFAEAAF4C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5" name="Straight Connector 834">
                <a:extLst>
                  <a:ext uri="{FF2B5EF4-FFF2-40B4-BE49-F238E27FC236}">
                    <a16:creationId xmlns:a16="http://schemas.microsoft.com/office/drawing/2014/main" id="{A7F6B869-FE70-B4D9-3C9F-600D679CD451}"/>
                  </a:ext>
                </a:extLst>
              </p:cNvPr>
              <p:cNvCxnSpPr/>
              <p:nvPr/>
            </p:nvCxnSpPr>
            <p:spPr>
              <a:xfrm flipH="1">
                <a:off x="429768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6" name="Straight Connector 835">
                <a:extLst>
                  <a:ext uri="{FF2B5EF4-FFF2-40B4-BE49-F238E27FC236}">
                    <a16:creationId xmlns:a16="http://schemas.microsoft.com/office/drawing/2014/main" id="{60D7A37D-840E-9A28-BBD4-FFD7CB6DD9BD}"/>
                  </a:ext>
                </a:extLst>
              </p:cNvPr>
              <p:cNvCxnSpPr/>
              <p:nvPr/>
            </p:nvCxnSpPr>
            <p:spPr>
              <a:xfrm flipH="1">
                <a:off x="431672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21" name="Straight Connector 820">
              <a:extLst>
                <a:ext uri="{FF2B5EF4-FFF2-40B4-BE49-F238E27FC236}">
                  <a16:creationId xmlns:a16="http://schemas.microsoft.com/office/drawing/2014/main" id="{F79C2884-1D9F-216D-C760-262C81BB1DF1}"/>
                </a:ext>
              </a:extLst>
            </p:cNvPr>
            <p:cNvCxnSpPr/>
            <p:nvPr/>
          </p:nvCxnSpPr>
          <p:spPr>
            <a:xfrm flipH="1">
              <a:off x="340301" y="779020"/>
              <a:ext cx="17812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3AD63AB-7BC8-070F-F6B4-E1E08F04213D}"/>
                </a:ext>
              </a:extLst>
            </p:cNvPr>
            <p:cNvCxnSpPr/>
            <p:nvPr/>
          </p:nvCxnSpPr>
          <p:spPr>
            <a:xfrm flipH="1">
              <a:off x="3119104" y="779020"/>
              <a:ext cx="30281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0D92D86-383E-D4DA-36ED-88D2849632BB}"/>
                </a:ext>
              </a:extLst>
            </p:cNvPr>
            <p:cNvCxnSpPr/>
            <p:nvPr/>
          </p:nvCxnSpPr>
          <p:spPr>
            <a:xfrm flipH="1">
              <a:off x="4410533" y="779020"/>
              <a:ext cx="30281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A1BF5EB-079F-4C10-B7C1-0F32A532B9AA}"/>
                </a:ext>
              </a:extLst>
            </p:cNvPr>
            <p:cNvCxnSpPr/>
            <p:nvPr/>
          </p:nvCxnSpPr>
          <p:spPr>
            <a:xfrm flipH="1">
              <a:off x="7581218" y="779020"/>
              <a:ext cx="30281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58DFA04-5865-F561-E98E-6DF9DCC5F99E}"/>
                </a:ext>
              </a:extLst>
            </p:cNvPr>
            <p:cNvCxnSpPr/>
            <p:nvPr/>
          </p:nvCxnSpPr>
          <p:spPr>
            <a:xfrm flipH="1">
              <a:off x="8872649" y="779020"/>
              <a:ext cx="30281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7CD7781-A458-D2F7-C526-BC513875C502}"/>
                </a:ext>
              </a:extLst>
            </p:cNvPr>
            <p:cNvCxnSpPr/>
            <p:nvPr/>
          </p:nvCxnSpPr>
          <p:spPr>
            <a:xfrm flipH="1">
              <a:off x="11767234" y="779020"/>
              <a:ext cx="17812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5" name="Belcony">
              <a:extLst>
                <a:ext uri="{FF2B5EF4-FFF2-40B4-BE49-F238E27FC236}">
                  <a16:creationId xmlns:a16="http://schemas.microsoft.com/office/drawing/2014/main" id="{C85B03E6-CB37-1447-B400-7B46DB28FCFC}"/>
                </a:ext>
              </a:extLst>
            </p:cNvPr>
            <p:cNvGrpSpPr/>
            <p:nvPr/>
          </p:nvGrpSpPr>
          <p:grpSpPr>
            <a:xfrm>
              <a:off x="2118492" y="184660"/>
              <a:ext cx="712513" cy="603504"/>
              <a:chOff x="438912" y="64008"/>
              <a:chExt cx="731520" cy="603504"/>
            </a:xfrm>
          </p:grpSpPr>
          <p:cxnSp>
            <p:nvCxnSpPr>
              <p:cNvPr id="813" name="Straight Connector 812">
                <a:extLst>
                  <a:ext uri="{FF2B5EF4-FFF2-40B4-BE49-F238E27FC236}">
                    <a16:creationId xmlns:a16="http://schemas.microsoft.com/office/drawing/2014/main" id="{068B2DFC-348F-39E6-2C69-DD9982D6FFDB}"/>
                  </a:ext>
                </a:extLst>
              </p:cNvPr>
              <p:cNvCxnSpPr/>
              <p:nvPr/>
            </p:nvCxnSpPr>
            <p:spPr>
              <a:xfrm flipH="1">
                <a:off x="731520" y="338328"/>
                <a:ext cx="4389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4" name="Straight Connector 813">
                <a:extLst>
                  <a:ext uri="{FF2B5EF4-FFF2-40B4-BE49-F238E27FC236}">
                    <a16:creationId xmlns:a16="http://schemas.microsoft.com/office/drawing/2014/main" id="{461BE97E-0FA2-8D25-B974-1E9AEB62DA2C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5" name="Straight Connector 814">
                <a:extLst>
                  <a:ext uri="{FF2B5EF4-FFF2-40B4-BE49-F238E27FC236}">
                    <a16:creationId xmlns:a16="http://schemas.microsoft.com/office/drawing/2014/main" id="{3B7C7F5D-036B-FA70-8D9C-5769F83D90C3}"/>
                  </a:ext>
                </a:extLst>
              </p:cNvPr>
              <p:cNvCxnSpPr/>
              <p:nvPr/>
            </p:nvCxnSpPr>
            <p:spPr>
              <a:xfrm flipH="1">
                <a:off x="438912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6" name="Straight Connector 815">
                <a:extLst>
                  <a:ext uri="{FF2B5EF4-FFF2-40B4-BE49-F238E27FC236}">
                    <a16:creationId xmlns:a16="http://schemas.microsoft.com/office/drawing/2014/main" id="{4A1F3EB7-A480-4A00-A0F2-E08147721818}"/>
                  </a:ext>
                </a:extLst>
              </p:cNvPr>
              <p:cNvCxnSpPr/>
              <p:nvPr/>
            </p:nvCxnSpPr>
            <p:spPr>
              <a:xfrm flipH="1">
                <a:off x="448056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96" name="Belcony">
              <a:extLst>
                <a:ext uri="{FF2B5EF4-FFF2-40B4-BE49-F238E27FC236}">
                  <a16:creationId xmlns:a16="http://schemas.microsoft.com/office/drawing/2014/main" id="{BC5A085E-77A8-3592-0833-22DDF1468D9C}"/>
                </a:ext>
              </a:extLst>
            </p:cNvPr>
            <p:cNvGrpSpPr/>
            <p:nvPr/>
          </p:nvGrpSpPr>
          <p:grpSpPr>
            <a:xfrm flipH="1">
              <a:off x="2821182" y="184660"/>
              <a:ext cx="302818" cy="603504"/>
              <a:chOff x="429768" y="64008"/>
              <a:chExt cx="310896" cy="603504"/>
            </a:xfrm>
          </p:grpSpPr>
          <p:cxnSp>
            <p:nvCxnSpPr>
              <p:cNvPr id="810" name="Straight Connector 809">
                <a:extLst>
                  <a:ext uri="{FF2B5EF4-FFF2-40B4-BE49-F238E27FC236}">
                    <a16:creationId xmlns:a16="http://schemas.microsoft.com/office/drawing/2014/main" id="{48C341A3-F2CE-0DA7-D6C3-ED51A7E7A11A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1" name="Straight Connector 810">
                <a:extLst>
                  <a:ext uri="{FF2B5EF4-FFF2-40B4-BE49-F238E27FC236}">
                    <a16:creationId xmlns:a16="http://schemas.microsoft.com/office/drawing/2014/main" id="{BD753BC5-F730-C0C2-5DCF-9156FB16D4C1}"/>
                  </a:ext>
                </a:extLst>
              </p:cNvPr>
              <p:cNvCxnSpPr/>
              <p:nvPr/>
            </p:nvCxnSpPr>
            <p:spPr>
              <a:xfrm flipH="1">
                <a:off x="429768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2" name="Straight Connector 811">
                <a:extLst>
                  <a:ext uri="{FF2B5EF4-FFF2-40B4-BE49-F238E27FC236}">
                    <a16:creationId xmlns:a16="http://schemas.microsoft.com/office/drawing/2014/main" id="{51641B26-5358-F4C7-313B-3CE6D524FD3E}"/>
                  </a:ext>
                </a:extLst>
              </p:cNvPr>
              <p:cNvCxnSpPr/>
              <p:nvPr/>
            </p:nvCxnSpPr>
            <p:spPr>
              <a:xfrm flipH="1">
                <a:off x="431672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72" name="Belcony">
              <a:extLst>
                <a:ext uri="{FF2B5EF4-FFF2-40B4-BE49-F238E27FC236}">
                  <a16:creationId xmlns:a16="http://schemas.microsoft.com/office/drawing/2014/main" id="{A46C8914-1B4D-9D0E-0BCA-95FE1D1F473B}"/>
                </a:ext>
              </a:extLst>
            </p:cNvPr>
            <p:cNvGrpSpPr/>
            <p:nvPr/>
          </p:nvGrpSpPr>
          <p:grpSpPr>
            <a:xfrm>
              <a:off x="3412723" y="184660"/>
              <a:ext cx="712513" cy="603504"/>
              <a:chOff x="438912" y="64008"/>
              <a:chExt cx="731520" cy="603504"/>
            </a:xfrm>
          </p:grpSpPr>
          <p:cxnSp>
            <p:nvCxnSpPr>
              <p:cNvPr id="790" name="Straight Connector 789">
                <a:extLst>
                  <a:ext uri="{FF2B5EF4-FFF2-40B4-BE49-F238E27FC236}">
                    <a16:creationId xmlns:a16="http://schemas.microsoft.com/office/drawing/2014/main" id="{FC6D89AC-54B7-D3E4-999E-A5D2806DBA2C}"/>
                  </a:ext>
                </a:extLst>
              </p:cNvPr>
              <p:cNvCxnSpPr/>
              <p:nvPr/>
            </p:nvCxnSpPr>
            <p:spPr>
              <a:xfrm flipH="1">
                <a:off x="731520" y="338328"/>
                <a:ext cx="4389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1" name="Straight Connector 790">
                <a:extLst>
                  <a:ext uri="{FF2B5EF4-FFF2-40B4-BE49-F238E27FC236}">
                    <a16:creationId xmlns:a16="http://schemas.microsoft.com/office/drawing/2014/main" id="{01448343-89A7-4609-47DA-136D069DF092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2" name="Straight Connector 791">
                <a:extLst>
                  <a:ext uri="{FF2B5EF4-FFF2-40B4-BE49-F238E27FC236}">
                    <a16:creationId xmlns:a16="http://schemas.microsoft.com/office/drawing/2014/main" id="{966B3542-CB64-DB09-75F3-5A50A05E89E8}"/>
                  </a:ext>
                </a:extLst>
              </p:cNvPr>
              <p:cNvCxnSpPr/>
              <p:nvPr/>
            </p:nvCxnSpPr>
            <p:spPr>
              <a:xfrm flipH="1">
                <a:off x="438912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3" name="Straight Connector 792">
                <a:extLst>
                  <a:ext uri="{FF2B5EF4-FFF2-40B4-BE49-F238E27FC236}">
                    <a16:creationId xmlns:a16="http://schemas.microsoft.com/office/drawing/2014/main" id="{04F4CD68-0011-4166-54A5-8A854BDD8639}"/>
                  </a:ext>
                </a:extLst>
              </p:cNvPr>
              <p:cNvCxnSpPr/>
              <p:nvPr/>
            </p:nvCxnSpPr>
            <p:spPr>
              <a:xfrm flipH="1">
                <a:off x="448056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73" name="Belcony">
              <a:extLst>
                <a:ext uri="{FF2B5EF4-FFF2-40B4-BE49-F238E27FC236}">
                  <a16:creationId xmlns:a16="http://schemas.microsoft.com/office/drawing/2014/main" id="{8EC1E39E-8579-3044-1F05-55101CFE7C7E}"/>
                </a:ext>
              </a:extLst>
            </p:cNvPr>
            <p:cNvGrpSpPr/>
            <p:nvPr/>
          </p:nvGrpSpPr>
          <p:grpSpPr>
            <a:xfrm flipH="1">
              <a:off x="4115413" y="184660"/>
              <a:ext cx="302818" cy="603504"/>
              <a:chOff x="429768" y="64008"/>
              <a:chExt cx="310896" cy="603504"/>
            </a:xfrm>
          </p:grpSpPr>
          <p:cxnSp>
            <p:nvCxnSpPr>
              <p:cNvPr id="787" name="Straight Connector 786">
                <a:extLst>
                  <a:ext uri="{FF2B5EF4-FFF2-40B4-BE49-F238E27FC236}">
                    <a16:creationId xmlns:a16="http://schemas.microsoft.com/office/drawing/2014/main" id="{1F641D94-CC12-C291-2B46-091956A3C5BF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8" name="Straight Connector 787">
                <a:extLst>
                  <a:ext uri="{FF2B5EF4-FFF2-40B4-BE49-F238E27FC236}">
                    <a16:creationId xmlns:a16="http://schemas.microsoft.com/office/drawing/2014/main" id="{7F283786-1155-1092-2FA8-8B20B19415E1}"/>
                  </a:ext>
                </a:extLst>
              </p:cNvPr>
              <p:cNvCxnSpPr/>
              <p:nvPr/>
            </p:nvCxnSpPr>
            <p:spPr>
              <a:xfrm flipH="1">
                <a:off x="429768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9" name="Straight Connector 788">
                <a:extLst>
                  <a:ext uri="{FF2B5EF4-FFF2-40B4-BE49-F238E27FC236}">
                    <a16:creationId xmlns:a16="http://schemas.microsoft.com/office/drawing/2014/main" id="{3760CF7A-7F13-41AF-73BF-B2414866A789}"/>
                  </a:ext>
                </a:extLst>
              </p:cNvPr>
              <p:cNvCxnSpPr/>
              <p:nvPr/>
            </p:nvCxnSpPr>
            <p:spPr>
              <a:xfrm flipH="1">
                <a:off x="431672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65" name="Belcony">
              <a:extLst>
                <a:ext uri="{FF2B5EF4-FFF2-40B4-BE49-F238E27FC236}">
                  <a16:creationId xmlns:a16="http://schemas.microsoft.com/office/drawing/2014/main" id="{79F6925F-DC4C-3AF8-AC74-B41D86557349}"/>
                </a:ext>
              </a:extLst>
            </p:cNvPr>
            <p:cNvGrpSpPr/>
            <p:nvPr/>
          </p:nvGrpSpPr>
          <p:grpSpPr>
            <a:xfrm>
              <a:off x="4706963" y="184660"/>
              <a:ext cx="712513" cy="603504"/>
              <a:chOff x="438912" y="64008"/>
              <a:chExt cx="731520" cy="603504"/>
            </a:xfrm>
          </p:grpSpPr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862C2C6E-7FCE-CC1C-3CB6-18E6A7B2AFA8}"/>
                  </a:ext>
                </a:extLst>
              </p:cNvPr>
              <p:cNvCxnSpPr/>
              <p:nvPr/>
            </p:nvCxnSpPr>
            <p:spPr>
              <a:xfrm flipH="1">
                <a:off x="731520" y="338328"/>
                <a:ext cx="4389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8" name="Straight Connector 767">
                <a:extLst>
                  <a:ext uri="{FF2B5EF4-FFF2-40B4-BE49-F238E27FC236}">
                    <a16:creationId xmlns:a16="http://schemas.microsoft.com/office/drawing/2014/main" id="{D1340BFA-09C9-7217-E0D3-A30AE5546E61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9" name="Straight Connector 768">
                <a:extLst>
                  <a:ext uri="{FF2B5EF4-FFF2-40B4-BE49-F238E27FC236}">
                    <a16:creationId xmlns:a16="http://schemas.microsoft.com/office/drawing/2014/main" id="{569DA3D1-E15E-B6D5-4E2D-D501F823A6E3}"/>
                  </a:ext>
                </a:extLst>
              </p:cNvPr>
              <p:cNvCxnSpPr/>
              <p:nvPr/>
            </p:nvCxnSpPr>
            <p:spPr>
              <a:xfrm flipH="1">
                <a:off x="438912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0" name="Straight Connector 769">
                <a:extLst>
                  <a:ext uri="{FF2B5EF4-FFF2-40B4-BE49-F238E27FC236}">
                    <a16:creationId xmlns:a16="http://schemas.microsoft.com/office/drawing/2014/main" id="{BAB9C6EA-57A1-A3BA-DEF5-B4FE5CD90D16}"/>
                  </a:ext>
                </a:extLst>
              </p:cNvPr>
              <p:cNvCxnSpPr/>
              <p:nvPr/>
            </p:nvCxnSpPr>
            <p:spPr>
              <a:xfrm flipH="1">
                <a:off x="448056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66" name="Belcony">
              <a:extLst>
                <a:ext uri="{FF2B5EF4-FFF2-40B4-BE49-F238E27FC236}">
                  <a16:creationId xmlns:a16="http://schemas.microsoft.com/office/drawing/2014/main" id="{F5DBB9B8-F9EA-7662-B0EF-AAC49A6EBAD5}"/>
                </a:ext>
              </a:extLst>
            </p:cNvPr>
            <p:cNvGrpSpPr/>
            <p:nvPr/>
          </p:nvGrpSpPr>
          <p:grpSpPr>
            <a:xfrm flipH="1">
              <a:off x="5409653" y="184660"/>
              <a:ext cx="302818" cy="603504"/>
              <a:chOff x="429768" y="64008"/>
              <a:chExt cx="310896" cy="603504"/>
            </a:xfrm>
          </p:grpSpPr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10DCCE3B-7C94-4EC9-EA85-E4CD3BEE0DAF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>
                <a:extLst>
                  <a:ext uri="{FF2B5EF4-FFF2-40B4-BE49-F238E27FC236}">
                    <a16:creationId xmlns:a16="http://schemas.microsoft.com/office/drawing/2014/main" id="{470EEDB9-DDA4-0F7B-2B1C-D8C9628704B6}"/>
                  </a:ext>
                </a:extLst>
              </p:cNvPr>
              <p:cNvCxnSpPr/>
              <p:nvPr/>
            </p:nvCxnSpPr>
            <p:spPr>
              <a:xfrm flipH="1">
                <a:off x="429768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Connector 381">
                <a:extLst>
                  <a:ext uri="{FF2B5EF4-FFF2-40B4-BE49-F238E27FC236}">
                    <a16:creationId xmlns:a16="http://schemas.microsoft.com/office/drawing/2014/main" id="{67A0851E-A05B-E298-1211-7C8FB660372C}"/>
                  </a:ext>
                </a:extLst>
              </p:cNvPr>
              <p:cNvCxnSpPr/>
              <p:nvPr/>
            </p:nvCxnSpPr>
            <p:spPr>
              <a:xfrm flipH="1">
                <a:off x="431672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42" name="Belcony">
              <a:extLst>
                <a:ext uri="{FF2B5EF4-FFF2-40B4-BE49-F238E27FC236}">
                  <a16:creationId xmlns:a16="http://schemas.microsoft.com/office/drawing/2014/main" id="{10D75D48-CD43-77CF-2634-F0A3D4901748}"/>
                </a:ext>
              </a:extLst>
            </p:cNvPr>
            <p:cNvGrpSpPr/>
            <p:nvPr/>
          </p:nvGrpSpPr>
          <p:grpSpPr>
            <a:xfrm>
              <a:off x="6583699" y="184660"/>
              <a:ext cx="712513" cy="603504"/>
              <a:chOff x="438912" y="64008"/>
              <a:chExt cx="731520" cy="603504"/>
            </a:xfrm>
          </p:grpSpPr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E159ED0D-7255-E0D1-B046-043311B6A5C4}"/>
                  </a:ext>
                </a:extLst>
              </p:cNvPr>
              <p:cNvCxnSpPr/>
              <p:nvPr/>
            </p:nvCxnSpPr>
            <p:spPr>
              <a:xfrm flipH="1">
                <a:off x="731520" y="338328"/>
                <a:ext cx="4389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0226D9CE-092D-58C3-47F2-90B58C74CC4C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>
                <a:extLst>
                  <a:ext uri="{FF2B5EF4-FFF2-40B4-BE49-F238E27FC236}">
                    <a16:creationId xmlns:a16="http://schemas.microsoft.com/office/drawing/2014/main" id="{076C618D-88DA-7C0F-9962-70510F8B0E43}"/>
                  </a:ext>
                </a:extLst>
              </p:cNvPr>
              <p:cNvCxnSpPr/>
              <p:nvPr/>
            </p:nvCxnSpPr>
            <p:spPr>
              <a:xfrm flipH="1">
                <a:off x="438912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>
                <a:extLst>
                  <a:ext uri="{FF2B5EF4-FFF2-40B4-BE49-F238E27FC236}">
                    <a16:creationId xmlns:a16="http://schemas.microsoft.com/office/drawing/2014/main" id="{71725971-1A28-BE54-4C78-6E95E6ABA9D3}"/>
                  </a:ext>
                </a:extLst>
              </p:cNvPr>
              <p:cNvCxnSpPr/>
              <p:nvPr/>
            </p:nvCxnSpPr>
            <p:spPr>
              <a:xfrm flipH="1">
                <a:off x="448056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43" name="Belcony">
              <a:extLst>
                <a:ext uri="{FF2B5EF4-FFF2-40B4-BE49-F238E27FC236}">
                  <a16:creationId xmlns:a16="http://schemas.microsoft.com/office/drawing/2014/main" id="{6B6C2660-04C5-F99A-9FE2-AD42687847BC}"/>
                </a:ext>
              </a:extLst>
            </p:cNvPr>
            <p:cNvGrpSpPr/>
            <p:nvPr/>
          </p:nvGrpSpPr>
          <p:grpSpPr>
            <a:xfrm flipH="1">
              <a:off x="7286389" y="184660"/>
              <a:ext cx="302818" cy="603504"/>
              <a:chOff x="429768" y="64008"/>
              <a:chExt cx="310896" cy="603504"/>
            </a:xfrm>
          </p:grpSpPr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FA6D65E2-AFAF-5F57-7BDA-8E09C1D3648A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C588C457-F80B-FC19-0671-68733A374A8A}"/>
                  </a:ext>
                </a:extLst>
              </p:cNvPr>
              <p:cNvCxnSpPr/>
              <p:nvPr/>
            </p:nvCxnSpPr>
            <p:spPr>
              <a:xfrm flipH="1">
                <a:off x="429768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BC9AC319-7F43-F017-D8DE-D0D16DC60A07}"/>
                  </a:ext>
                </a:extLst>
              </p:cNvPr>
              <p:cNvCxnSpPr/>
              <p:nvPr/>
            </p:nvCxnSpPr>
            <p:spPr>
              <a:xfrm flipH="1">
                <a:off x="431672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66" name="Belcony">
              <a:extLst>
                <a:ext uri="{FF2B5EF4-FFF2-40B4-BE49-F238E27FC236}">
                  <a16:creationId xmlns:a16="http://schemas.microsoft.com/office/drawing/2014/main" id="{20A7ED07-B3BC-5D14-FD98-863887B71B6D}"/>
                </a:ext>
              </a:extLst>
            </p:cNvPr>
            <p:cNvGrpSpPr/>
            <p:nvPr/>
          </p:nvGrpSpPr>
          <p:grpSpPr>
            <a:xfrm>
              <a:off x="7868931" y="184660"/>
              <a:ext cx="712513" cy="603504"/>
              <a:chOff x="438912" y="64008"/>
              <a:chExt cx="731520" cy="603504"/>
            </a:xfrm>
          </p:grpSpPr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AA77E0D1-BB3F-86A0-95E9-DF4153DCCD3A}"/>
                  </a:ext>
                </a:extLst>
              </p:cNvPr>
              <p:cNvCxnSpPr/>
              <p:nvPr/>
            </p:nvCxnSpPr>
            <p:spPr>
              <a:xfrm flipH="1">
                <a:off x="731520" y="338328"/>
                <a:ext cx="4389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CD5272A0-004C-20B1-2D46-E3937B0753BD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52D17EDD-2EE1-EEF6-8D81-1AA1D7A4FCE7}"/>
                  </a:ext>
                </a:extLst>
              </p:cNvPr>
              <p:cNvCxnSpPr/>
              <p:nvPr/>
            </p:nvCxnSpPr>
            <p:spPr>
              <a:xfrm flipH="1">
                <a:off x="438912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3A3E785A-7AB6-0748-B78A-953686A59364}"/>
                  </a:ext>
                </a:extLst>
              </p:cNvPr>
              <p:cNvCxnSpPr/>
              <p:nvPr/>
            </p:nvCxnSpPr>
            <p:spPr>
              <a:xfrm flipH="1">
                <a:off x="448056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67" name="Belcony">
              <a:extLst>
                <a:ext uri="{FF2B5EF4-FFF2-40B4-BE49-F238E27FC236}">
                  <a16:creationId xmlns:a16="http://schemas.microsoft.com/office/drawing/2014/main" id="{13C8796E-BC78-5763-D4A2-7F8A2530AE25}"/>
                </a:ext>
              </a:extLst>
            </p:cNvPr>
            <p:cNvGrpSpPr/>
            <p:nvPr/>
          </p:nvGrpSpPr>
          <p:grpSpPr>
            <a:xfrm flipH="1">
              <a:off x="8571621" y="184660"/>
              <a:ext cx="302818" cy="603504"/>
              <a:chOff x="429768" y="64008"/>
              <a:chExt cx="310896" cy="603504"/>
            </a:xfrm>
          </p:grpSpPr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F1E192C2-A529-FF18-C00E-B9FFAAD18776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DA676ACB-EE86-4F64-B3E6-AEB94934B327}"/>
                  </a:ext>
                </a:extLst>
              </p:cNvPr>
              <p:cNvCxnSpPr/>
              <p:nvPr/>
            </p:nvCxnSpPr>
            <p:spPr>
              <a:xfrm flipH="1">
                <a:off x="429768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2BFFE8F3-1E30-D113-471B-BC00D863400E}"/>
                  </a:ext>
                </a:extLst>
              </p:cNvPr>
              <p:cNvCxnSpPr/>
              <p:nvPr/>
            </p:nvCxnSpPr>
            <p:spPr>
              <a:xfrm flipH="1">
                <a:off x="431672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43" name="Belcony">
              <a:extLst>
                <a:ext uri="{FF2B5EF4-FFF2-40B4-BE49-F238E27FC236}">
                  <a16:creationId xmlns:a16="http://schemas.microsoft.com/office/drawing/2014/main" id="{EF0D1A68-B0BA-91F0-8008-1A2A34B70309}"/>
                </a:ext>
              </a:extLst>
            </p:cNvPr>
            <p:cNvGrpSpPr/>
            <p:nvPr/>
          </p:nvGrpSpPr>
          <p:grpSpPr>
            <a:xfrm>
              <a:off x="9163593" y="184660"/>
              <a:ext cx="712513" cy="603504"/>
              <a:chOff x="438912" y="64008"/>
              <a:chExt cx="731520" cy="603504"/>
            </a:xfrm>
          </p:grpSpPr>
          <p:cxnSp>
            <p:nvCxnSpPr>
              <p:cNvPr id="761" name="Straight Connector 760">
                <a:extLst>
                  <a:ext uri="{FF2B5EF4-FFF2-40B4-BE49-F238E27FC236}">
                    <a16:creationId xmlns:a16="http://schemas.microsoft.com/office/drawing/2014/main" id="{38CD9706-7BCB-5C94-DF5D-04AF2B4AC1DB}"/>
                  </a:ext>
                </a:extLst>
              </p:cNvPr>
              <p:cNvCxnSpPr/>
              <p:nvPr/>
            </p:nvCxnSpPr>
            <p:spPr>
              <a:xfrm flipH="1">
                <a:off x="731520" y="338328"/>
                <a:ext cx="4389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2" name="Straight Connector 761">
                <a:extLst>
                  <a:ext uri="{FF2B5EF4-FFF2-40B4-BE49-F238E27FC236}">
                    <a16:creationId xmlns:a16="http://schemas.microsoft.com/office/drawing/2014/main" id="{919CA88A-2D40-D543-3D7A-B8561AB1D429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3" name="Straight Connector 762">
                <a:extLst>
                  <a:ext uri="{FF2B5EF4-FFF2-40B4-BE49-F238E27FC236}">
                    <a16:creationId xmlns:a16="http://schemas.microsoft.com/office/drawing/2014/main" id="{8866754B-F989-FEDE-E446-E794F3EEA664}"/>
                  </a:ext>
                </a:extLst>
              </p:cNvPr>
              <p:cNvCxnSpPr/>
              <p:nvPr/>
            </p:nvCxnSpPr>
            <p:spPr>
              <a:xfrm flipH="1">
                <a:off x="438912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4" name="Straight Connector 763">
                <a:extLst>
                  <a:ext uri="{FF2B5EF4-FFF2-40B4-BE49-F238E27FC236}">
                    <a16:creationId xmlns:a16="http://schemas.microsoft.com/office/drawing/2014/main" id="{0330ECF8-5BB2-76AE-7E0D-889FD9C50263}"/>
                  </a:ext>
                </a:extLst>
              </p:cNvPr>
              <p:cNvCxnSpPr/>
              <p:nvPr/>
            </p:nvCxnSpPr>
            <p:spPr>
              <a:xfrm flipH="1">
                <a:off x="448056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44" name="Belcony">
              <a:extLst>
                <a:ext uri="{FF2B5EF4-FFF2-40B4-BE49-F238E27FC236}">
                  <a16:creationId xmlns:a16="http://schemas.microsoft.com/office/drawing/2014/main" id="{8F39D556-A333-7970-232F-41DA18BD5C36}"/>
                </a:ext>
              </a:extLst>
            </p:cNvPr>
            <p:cNvGrpSpPr/>
            <p:nvPr/>
          </p:nvGrpSpPr>
          <p:grpSpPr>
            <a:xfrm flipH="1">
              <a:off x="9866283" y="184660"/>
              <a:ext cx="302818" cy="603504"/>
              <a:chOff x="429768" y="64008"/>
              <a:chExt cx="310896" cy="603504"/>
            </a:xfrm>
          </p:grpSpPr>
          <p:cxnSp>
            <p:nvCxnSpPr>
              <p:cNvPr id="758" name="Straight Connector 757">
                <a:extLst>
                  <a:ext uri="{FF2B5EF4-FFF2-40B4-BE49-F238E27FC236}">
                    <a16:creationId xmlns:a16="http://schemas.microsoft.com/office/drawing/2014/main" id="{378AB7A4-FFA2-653D-169C-0A2111BF007C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9" name="Straight Connector 758">
                <a:extLst>
                  <a:ext uri="{FF2B5EF4-FFF2-40B4-BE49-F238E27FC236}">
                    <a16:creationId xmlns:a16="http://schemas.microsoft.com/office/drawing/2014/main" id="{759C39F9-AC3B-0EC7-9E71-99901C21ED3F}"/>
                  </a:ext>
                </a:extLst>
              </p:cNvPr>
              <p:cNvCxnSpPr/>
              <p:nvPr/>
            </p:nvCxnSpPr>
            <p:spPr>
              <a:xfrm flipH="1">
                <a:off x="429768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0" name="Straight Connector 759">
                <a:extLst>
                  <a:ext uri="{FF2B5EF4-FFF2-40B4-BE49-F238E27FC236}">
                    <a16:creationId xmlns:a16="http://schemas.microsoft.com/office/drawing/2014/main" id="{028D9097-0027-ED73-FBFC-9E6B62C73092}"/>
                  </a:ext>
                </a:extLst>
              </p:cNvPr>
              <p:cNvCxnSpPr/>
              <p:nvPr/>
            </p:nvCxnSpPr>
            <p:spPr>
              <a:xfrm flipH="1">
                <a:off x="431672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20" name="Belcony">
              <a:extLst>
                <a:ext uri="{FF2B5EF4-FFF2-40B4-BE49-F238E27FC236}">
                  <a16:creationId xmlns:a16="http://schemas.microsoft.com/office/drawing/2014/main" id="{779BC33F-B435-7DA7-070C-58C23751393A}"/>
                </a:ext>
              </a:extLst>
            </p:cNvPr>
            <p:cNvGrpSpPr/>
            <p:nvPr/>
          </p:nvGrpSpPr>
          <p:grpSpPr>
            <a:xfrm>
              <a:off x="10768939" y="184660"/>
              <a:ext cx="712513" cy="603504"/>
              <a:chOff x="438912" y="64008"/>
              <a:chExt cx="731520" cy="603504"/>
            </a:xfrm>
          </p:grpSpPr>
          <p:cxnSp>
            <p:nvCxnSpPr>
              <p:cNvPr id="738" name="Straight Connector 737">
                <a:extLst>
                  <a:ext uri="{FF2B5EF4-FFF2-40B4-BE49-F238E27FC236}">
                    <a16:creationId xmlns:a16="http://schemas.microsoft.com/office/drawing/2014/main" id="{7DC7D114-8877-1662-7EF2-37D77F015590}"/>
                  </a:ext>
                </a:extLst>
              </p:cNvPr>
              <p:cNvCxnSpPr/>
              <p:nvPr/>
            </p:nvCxnSpPr>
            <p:spPr>
              <a:xfrm flipH="1">
                <a:off x="731520" y="338328"/>
                <a:ext cx="4389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9" name="Straight Connector 738">
                <a:extLst>
                  <a:ext uri="{FF2B5EF4-FFF2-40B4-BE49-F238E27FC236}">
                    <a16:creationId xmlns:a16="http://schemas.microsoft.com/office/drawing/2014/main" id="{8EB181B0-93C7-8E69-F4DE-1F1EB853D817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0" name="Straight Connector 739">
                <a:extLst>
                  <a:ext uri="{FF2B5EF4-FFF2-40B4-BE49-F238E27FC236}">
                    <a16:creationId xmlns:a16="http://schemas.microsoft.com/office/drawing/2014/main" id="{C07BB074-8568-198C-EED7-D6E10264B1C5}"/>
                  </a:ext>
                </a:extLst>
              </p:cNvPr>
              <p:cNvCxnSpPr/>
              <p:nvPr/>
            </p:nvCxnSpPr>
            <p:spPr>
              <a:xfrm flipH="1">
                <a:off x="438912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1" name="Straight Connector 740">
                <a:extLst>
                  <a:ext uri="{FF2B5EF4-FFF2-40B4-BE49-F238E27FC236}">
                    <a16:creationId xmlns:a16="http://schemas.microsoft.com/office/drawing/2014/main" id="{9FD2B286-B873-62C7-6418-BD6231C35286}"/>
                  </a:ext>
                </a:extLst>
              </p:cNvPr>
              <p:cNvCxnSpPr/>
              <p:nvPr/>
            </p:nvCxnSpPr>
            <p:spPr>
              <a:xfrm flipH="1">
                <a:off x="448056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21" name="Belcony">
              <a:extLst>
                <a:ext uri="{FF2B5EF4-FFF2-40B4-BE49-F238E27FC236}">
                  <a16:creationId xmlns:a16="http://schemas.microsoft.com/office/drawing/2014/main" id="{09384010-506A-E02F-A2DC-C2B51269695A}"/>
                </a:ext>
              </a:extLst>
            </p:cNvPr>
            <p:cNvGrpSpPr/>
            <p:nvPr/>
          </p:nvGrpSpPr>
          <p:grpSpPr>
            <a:xfrm flipH="1">
              <a:off x="11471629" y="184660"/>
              <a:ext cx="302818" cy="603504"/>
              <a:chOff x="429768" y="64008"/>
              <a:chExt cx="310896" cy="603504"/>
            </a:xfrm>
          </p:grpSpPr>
          <p:cxnSp>
            <p:nvCxnSpPr>
              <p:cNvPr id="735" name="Straight Connector 734">
                <a:extLst>
                  <a:ext uri="{FF2B5EF4-FFF2-40B4-BE49-F238E27FC236}">
                    <a16:creationId xmlns:a16="http://schemas.microsoft.com/office/drawing/2014/main" id="{E41E32DC-2DBA-37A4-EFB0-CDB7A389244D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6" name="Straight Connector 735">
                <a:extLst>
                  <a:ext uri="{FF2B5EF4-FFF2-40B4-BE49-F238E27FC236}">
                    <a16:creationId xmlns:a16="http://schemas.microsoft.com/office/drawing/2014/main" id="{DE3542F9-9B4F-0F94-B6DA-610446E76CF7}"/>
                  </a:ext>
                </a:extLst>
              </p:cNvPr>
              <p:cNvCxnSpPr/>
              <p:nvPr/>
            </p:nvCxnSpPr>
            <p:spPr>
              <a:xfrm flipH="1">
                <a:off x="429768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7" name="Straight Connector 736">
                <a:extLst>
                  <a:ext uri="{FF2B5EF4-FFF2-40B4-BE49-F238E27FC236}">
                    <a16:creationId xmlns:a16="http://schemas.microsoft.com/office/drawing/2014/main" id="{8693460E-070F-3688-FCB1-B47E748C7024}"/>
                  </a:ext>
                </a:extLst>
              </p:cNvPr>
              <p:cNvCxnSpPr/>
              <p:nvPr/>
            </p:nvCxnSpPr>
            <p:spPr>
              <a:xfrm flipH="1">
                <a:off x="431672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3E1350F-6598-C868-0012-02E254BE8850}"/>
                </a:ext>
              </a:extLst>
            </p:cNvPr>
            <p:cNvSpPr txBox="1"/>
            <p:nvPr/>
          </p:nvSpPr>
          <p:spPr>
            <a:xfrm>
              <a:off x="10187532" y="2571244"/>
              <a:ext cx="570207" cy="230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/>
                <a:t>LOBBY C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0349FFF-615B-87F4-2399-DC8B1C88B5F1}"/>
                </a:ext>
              </a:extLst>
            </p:cNvPr>
            <p:cNvSpPr txBox="1"/>
            <p:nvPr/>
          </p:nvSpPr>
          <p:spPr>
            <a:xfrm>
              <a:off x="1517317" y="2571244"/>
              <a:ext cx="581136" cy="230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/>
                <a:t>LOBBY D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19E5936-0D28-B344-EBED-4A9B24E26349}"/>
                </a:ext>
              </a:extLst>
            </p:cNvPr>
            <p:cNvSpPr txBox="1"/>
            <p:nvPr/>
          </p:nvSpPr>
          <p:spPr>
            <a:xfrm>
              <a:off x="5780392" y="2298194"/>
              <a:ext cx="696675" cy="230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/>
                <a:t>LOBBY B, A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B1B94EE-9CE4-6550-EE6F-A9A481C7B49B}"/>
                </a:ext>
              </a:extLst>
            </p:cNvPr>
            <p:cNvCxnSpPr/>
            <p:nvPr/>
          </p:nvCxnSpPr>
          <p:spPr>
            <a:xfrm flipH="1">
              <a:off x="1008283" y="1345948"/>
              <a:ext cx="0" cy="73152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9D7DB35-FCF6-0048-AA2E-DBC46304AE28}"/>
                </a:ext>
              </a:extLst>
            </p:cNvPr>
            <p:cNvCxnSpPr/>
            <p:nvPr/>
          </p:nvCxnSpPr>
          <p:spPr>
            <a:xfrm flipH="1">
              <a:off x="2610204" y="1345948"/>
              <a:ext cx="0" cy="73152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D0BF634-CF4E-ED40-71DD-B7CFB3FE0421}"/>
                </a:ext>
              </a:extLst>
            </p:cNvPr>
            <p:cNvCxnSpPr/>
            <p:nvPr/>
          </p:nvCxnSpPr>
          <p:spPr>
            <a:xfrm flipH="1">
              <a:off x="3909139" y="1345948"/>
              <a:ext cx="0" cy="73152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75F860C-8BD1-5CAF-9979-194D3581814D}"/>
                </a:ext>
              </a:extLst>
            </p:cNvPr>
            <p:cNvCxnSpPr/>
            <p:nvPr/>
          </p:nvCxnSpPr>
          <p:spPr>
            <a:xfrm flipH="1">
              <a:off x="5198674" y="1345948"/>
              <a:ext cx="0" cy="73152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8E91B20-4106-FE2A-43C9-8A693E3BC399}"/>
                </a:ext>
              </a:extLst>
            </p:cNvPr>
            <p:cNvCxnSpPr/>
            <p:nvPr/>
          </p:nvCxnSpPr>
          <p:spPr>
            <a:xfrm flipH="1">
              <a:off x="7087782" y="1345948"/>
              <a:ext cx="0" cy="73152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BF6BD52-74CB-E041-8490-169D09FFC0AE}"/>
                </a:ext>
              </a:extLst>
            </p:cNvPr>
            <p:cNvCxnSpPr/>
            <p:nvPr/>
          </p:nvCxnSpPr>
          <p:spPr>
            <a:xfrm flipH="1">
              <a:off x="8366595" y="1345948"/>
              <a:ext cx="0" cy="73152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5BC5ED0-1A74-2842-0600-F5E84A994601}"/>
                </a:ext>
              </a:extLst>
            </p:cNvPr>
            <p:cNvCxnSpPr/>
            <p:nvPr/>
          </p:nvCxnSpPr>
          <p:spPr>
            <a:xfrm flipH="1">
              <a:off x="9662351" y="1345948"/>
              <a:ext cx="0" cy="73152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A0700DA-F55E-2955-3B9D-00511DB0BE64}"/>
                </a:ext>
              </a:extLst>
            </p:cNvPr>
            <p:cNvCxnSpPr/>
            <p:nvPr/>
          </p:nvCxnSpPr>
          <p:spPr>
            <a:xfrm flipH="1">
              <a:off x="11268474" y="1345948"/>
              <a:ext cx="0" cy="73152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02" name="Group 901">
              <a:extLst>
                <a:ext uri="{FF2B5EF4-FFF2-40B4-BE49-F238E27FC236}">
                  <a16:creationId xmlns:a16="http://schemas.microsoft.com/office/drawing/2014/main" id="{B820D8B8-445E-237F-77A9-BE773FBB6577}"/>
                </a:ext>
              </a:extLst>
            </p:cNvPr>
            <p:cNvGrpSpPr/>
            <p:nvPr/>
          </p:nvGrpSpPr>
          <p:grpSpPr>
            <a:xfrm>
              <a:off x="885661" y="457200"/>
              <a:ext cx="237281" cy="888550"/>
              <a:chOff x="885661" y="458980"/>
              <a:chExt cx="237281" cy="888550"/>
            </a:xfrm>
          </p:grpSpPr>
          <p:grpSp>
            <p:nvGrpSpPr>
              <p:cNvPr id="820" name="Stair">
                <a:extLst>
                  <a:ext uri="{FF2B5EF4-FFF2-40B4-BE49-F238E27FC236}">
                    <a16:creationId xmlns:a16="http://schemas.microsoft.com/office/drawing/2014/main" id="{65B36D5E-83F1-91AB-9149-192919956E2C}"/>
                  </a:ext>
                </a:extLst>
              </p:cNvPr>
              <p:cNvGrpSpPr/>
              <p:nvPr/>
            </p:nvGrpSpPr>
            <p:grpSpPr>
              <a:xfrm>
                <a:off x="885661" y="1151335"/>
                <a:ext cx="237281" cy="196195"/>
                <a:chOff x="2671303" y="5731326"/>
                <a:chExt cx="335231" cy="583405"/>
              </a:xfrm>
            </p:grpSpPr>
            <p:cxnSp>
              <p:nvCxnSpPr>
                <p:cNvPr id="822" name="Straight Connector 821">
                  <a:extLst>
                    <a:ext uri="{FF2B5EF4-FFF2-40B4-BE49-F238E27FC236}">
                      <a16:creationId xmlns:a16="http://schemas.microsoft.com/office/drawing/2014/main" id="{A85F8E57-083D-EC9A-6F89-BD9F82DB08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2712015" y="6023026"/>
                  <a:ext cx="583399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3" name="Straight Connector 822">
                  <a:extLst>
                    <a:ext uri="{FF2B5EF4-FFF2-40B4-BE49-F238E27FC236}">
                      <a16:creationId xmlns:a16="http://schemas.microsoft.com/office/drawing/2014/main" id="{FE66CF0D-D7E8-56DA-024C-7341A88592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2386840" y="6023031"/>
                  <a:ext cx="583401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4" name="Straight Connector 823">
                  <a:extLst>
                    <a:ext uri="{FF2B5EF4-FFF2-40B4-BE49-F238E27FC236}">
                      <a16:creationId xmlns:a16="http://schemas.microsoft.com/office/drawing/2014/main" id="{897B5966-406B-F4C1-D5C8-12B5923CD5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44763" y="5744143"/>
                  <a:ext cx="672" cy="558839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7" name="Straight Connector 826">
                  <a:extLst>
                    <a:ext uri="{FF2B5EF4-FFF2-40B4-BE49-F238E27FC236}">
                      <a16:creationId xmlns:a16="http://schemas.microsoft.com/office/drawing/2014/main" id="{A806E38C-4B93-F383-5119-8CA5E5792B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148635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9" name="Straight Connector 828">
                  <a:extLst>
                    <a:ext uri="{FF2B5EF4-FFF2-40B4-BE49-F238E27FC236}">
                      <a16:creationId xmlns:a16="http://schemas.microsoft.com/office/drawing/2014/main" id="{C948D05E-F5B1-3EE7-5A2D-C409E076C7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72" y="6016432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1" name="Straight Connector 830">
                  <a:extLst>
                    <a:ext uri="{FF2B5EF4-FFF2-40B4-BE49-F238E27FC236}">
                      <a16:creationId xmlns:a16="http://schemas.microsoft.com/office/drawing/2014/main" id="{C5FE33B8-7744-8C47-0BE5-19A484645A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69" y="5880340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3" name="Straight Connector 832">
                  <a:extLst>
                    <a:ext uri="{FF2B5EF4-FFF2-40B4-BE49-F238E27FC236}">
                      <a16:creationId xmlns:a16="http://schemas.microsoft.com/office/drawing/2014/main" id="{10E885A8-6C10-062A-ACE4-EFB8B8B256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4122" y="6293457"/>
                  <a:ext cx="33241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1" name="Straight Connector 900">
                  <a:extLst>
                    <a:ext uri="{FF2B5EF4-FFF2-40B4-BE49-F238E27FC236}">
                      <a16:creationId xmlns:a16="http://schemas.microsoft.com/office/drawing/2014/main" id="{6098AF2E-911F-56A0-CAD5-79C4AA35BA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303" y="5746095"/>
                  <a:ext cx="33241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14" name="Straight Connector 513">
                <a:extLst>
                  <a:ext uri="{FF2B5EF4-FFF2-40B4-BE49-F238E27FC236}">
                    <a16:creationId xmlns:a16="http://schemas.microsoft.com/office/drawing/2014/main" id="{02283ECC-7B37-0247-C6CF-4F4537C75749}"/>
                  </a:ext>
                </a:extLst>
              </p:cNvPr>
              <p:cNvCxnSpPr/>
              <p:nvPr/>
            </p:nvCxnSpPr>
            <p:spPr>
              <a:xfrm flipH="1">
                <a:off x="1008283" y="458980"/>
                <a:ext cx="0" cy="69494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C995FD95-C336-6485-34D8-3F01EA3F0B1F}"/>
                </a:ext>
              </a:extLst>
            </p:cNvPr>
            <p:cNvCxnSpPr/>
            <p:nvPr/>
          </p:nvCxnSpPr>
          <p:spPr>
            <a:xfrm flipH="1">
              <a:off x="3270512" y="779020"/>
              <a:ext cx="0" cy="1280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F8B44485-42C4-E334-D18E-EB0DE95954C5}"/>
                </a:ext>
              </a:extLst>
            </p:cNvPr>
            <p:cNvCxnSpPr/>
            <p:nvPr/>
          </p:nvCxnSpPr>
          <p:spPr>
            <a:xfrm flipH="1">
              <a:off x="4561942" y="779020"/>
              <a:ext cx="0" cy="1280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3772F9FE-2D6E-3477-7AF3-D4A5BE90BE41}"/>
                </a:ext>
              </a:extLst>
            </p:cNvPr>
            <p:cNvCxnSpPr/>
            <p:nvPr/>
          </p:nvCxnSpPr>
          <p:spPr>
            <a:xfrm flipH="1">
              <a:off x="7734853" y="779020"/>
              <a:ext cx="0" cy="1280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EE18E5B2-674E-CC2A-AACC-C8543C8D261C}"/>
                </a:ext>
              </a:extLst>
            </p:cNvPr>
            <p:cNvCxnSpPr/>
            <p:nvPr/>
          </p:nvCxnSpPr>
          <p:spPr>
            <a:xfrm flipH="1">
              <a:off x="9024057" y="779020"/>
              <a:ext cx="0" cy="1280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9" name="TextBox 518">
              <a:extLst>
                <a:ext uri="{FF2B5EF4-FFF2-40B4-BE49-F238E27FC236}">
                  <a16:creationId xmlns:a16="http://schemas.microsoft.com/office/drawing/2014/main" id="{571C5567-AD5F-AB3C-1780-874EC2E84BE0}"/>
                </a:ext>
              </a:extLst>
            </p:cNvPr>
            <p:cNvSpPr txBox="1"/>
            <p:nvPr/>
          </p:nvSpPr>
          <p:spPr>
            <a:xfrm>
              <a:off x="11324657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973</a:t>
              </a:r>
            </a:p>
          </p:txBody>
        </p:sp>
        <p:sp>
          <p:nvSpPr>
            <p:cNvPr id="520" name="TextBox 519">
              <a:extLst>
                <a:ext uri="{FF2B5EF4-FFF2-40B4-BE49-F238E27FC236}">
                  <a16:creationId xmlns:a16="http://schemas.microsoft.com/office/drawing/2014/main" id="{6009E63D-B490-5E3F-8BB1-B1A5AEBB3424}"/>
                </a:ext>
              </a:extLst>
            </p:cNvPr>
            <p:cNvSpPr txBox="1"/>
            <p:nvPr/>
          </p:nvSpPr>
          <p:spPr>
            <a:xfrm>
              <a:off x="10582736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975</a:t>
              </a:r>
            </a:p>
          </p:txBody>
        </p:sp>
        <p:sp>
          <p:nvSpPr>
            <p:cNvPr id="521" name="TextBox 520">
              <a:extLst>
                <a:ext uri="{FF2B5EF4-FFF2-40B4-BE49-F238E27FC236}">
                  <a16:creationId xmlns:a16="http://schemas.microsoft.com/office/drawing/2014/main" id="{F61B50C4-1F2B-FA57-4D9A-A4A8BE7CC90D}"/>
                </a:ext>
              </a:extLst>
            </p:cNvPr>
            <p:cNvSpPr txBox="1"/>
            <p:nvPr/>
          </p:nvSpPr>
          <p:spPr>
            <a:xfrm>
              <a:off x="9722952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977</a:t>
              </a:r>
            </a:p>
          </p:txBody>
        </p:sp>
        <p:sp>
          <p:nvSpPr>
            <p:cNvPr id="522" name="TextBox 521">
              <a:extLst>
                <a:ext uri="{FF2B5EF4-FFF2-40B4-BE49-F238E27FC236}">
                  <a16:creationId xmlns:a16="http://schemas.microsoft.com/office/drawing/2014/main" id="{7D344867-4CE6-9885-E776-22DBE2F13632}"/>
                </a:ext>
              </a:extLst>
            </p:cNvPr>
            <p:cNvSpPr txBox="1"/>
            <p:nvPr/>
          </p:nvSpPr>
          <p:spPr>
            <a:xfrm>
              <a:off x="8980353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979</a:t>
              </a:r>
            </a:p>
          </p:txBody>
        </p:sp>
        <p:sp>
          <p:nvSpPr>
            <p:cNvPr id="523" name="TextBox 522">
              <a:extLst>
                <a:ext uri="{FF2B5EF4-FFF2-40B4-BE49-F238E27FC236}">
                  <a16:creationId xmlns:a16="http://schemas.microsoft.com/office/drawing/2014/main" id="{89EA2957-CBFC-00DF-2518-0E4137AC10E7}"/>
                </a:ext>
              </a:extLst>
            </p:cNvPr>
            <p:cNvSpPr txBox="1"/>
            <p:nvPr/>
          </p:nvSpPr>
          <p:spPr>
            <a:xfrm>
              <a:off x="8435563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981</a:t>
              </a:r>
            </a:p>
          </p:txBody>
        </p:sp>
        <p:sp>
          <p:nvSpPr>
            <p:cNvPr id="524" name="TextBox 523">
              <a:extLst>
                <a:ext uri="{FF2B5EF4-FFF2-40B4-BE49-F238E27FC236}">
                  <a16:creationId xmlns:a16="http://schemas.microsoft.com/office/drawing/2014/main" id="{033CDEB2-20B6-0B41-CFB8-95E891C5FA2A}"/>
                </a:ext>
              </a:extLst>
            </p:cNvPr>
            <p:cNvSpPr txBox="1"/>
            <p:nvPr/>
          </p:nvSpPr>
          <p:spPr>
            <a:xfrm>
              <a:off x="7680675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983</a:t>
              </a:r>
            </a:p>
          </p:txBody>
        </p:sp>
        <p:sp>
          <p:nvSpPr>
            <p:cNvPr id="529" name="TextBox 528">
              <a:extLst>
                <a:ext uri="{FF2B5EF4-FFF2-40B4-BE49-F238E27FC236}">
                  <a16:creationId xmlns:a16="http://schemas.microsoft.com/office/drawing/2014/main" id="{71B6639E-DE85-50B9-9495-E6DDCF51FD0E}"/>
                </a:ext>
              </a:extLst>
            </p:cNvPr>
            <p:cNvSpPr txBox="1"/>
            <p:nvPr/>
          </p:nvSpPr>
          <p:spPr>
            <a:xfrm>
              <a:off x="7142319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985</a:t>
              </a:r>
            </a:p>
          </p:txBody>
        </p:sp>
        <p:sp>
          <p:nvSpPr>
            <p:cNvPr id="550" name="TextBox 549">
              <a:extLst>
                <a:ext uri="{FF2B5EF4-FFF2-40B4-BE49-F238E27FC236}">
                  <a16:creationId xmlns:a16="http://schemas.microsoft.com/office/drawing/2014/main" id="{8E203A17-6B72-1E40-1966-C39D717AABB3}"/>
                </a:ext>
              </a:extLst>
            </p:cNvPr>
            <p:cNvSpPr txBox="1"/>
            <p:nvPr/>
          </p:nvSpPr>
          <p:spPr>
            <a:xfrm>
              <a:off x="6387818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987</a:t>
              </a:r>
            </a:p>
          </p:txBody>
        </p:sp>
        <p:sp>
          <p:nvSpPr>
            <p:cNvPr id="551" name="TextBox 550">
              <a:extLst>
                <a:ext uri="{FF2B5EF4-FFF2-40B4-BE49-F238E27FC236}">
                  <a16:creationId xmlns:a16="http://schemas.microsoft.com/office/drawing/2014/main" id="{A7178732-1833-80CB-4C67-ED21F72C3CBD}"/>
                </a:ext>
              </a:extLst>
            </p:cNvPr>
            <p:cNvSpPr txBox="1"/>
            <p:nvPr/>
          </p:nvSpPr>
          <p:spPr>
            <a:xfrm>
              <a:off x="5256515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989</a:t>
              </a:r>
            </a:p>
          </p:txBody>
        </p:sp>
        <p:sp>
          <p:nvSpPr>
            <p:cNvPr id="552" name="TextBox 551">
              <a:extLst>
                <a:ext uri="{FF2B5EF4-FFF2-40B4-BE49-F238E27FC236}">
                  <a16:creationId xmlns:a16="http://schemas.microsoft.com/office/drawing/2014/main" id="{A8F040F1-20B0-FB28-7B00-0948772910D1}"/>
                </a:ext>
              </a:extLst>
            </p:cNvPr>
            <p:cNvSpPr txBox="1"/>
            <p:nvPr/>
          </p:nvSpPr>
          <p:spPr>
            <a:xfrm>
              <a:off x="4501249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991</a:t>
              </a:r>
            </a:p>
          </p:txBody>
        </p:sp>
        <p:sp>
          <p:nvSpPr>
            <p:cNvPr id="553" name="TextBox 552">
              <a:extLst>
                <a:ext uri="{FF2B5EF4-FFF2-40B4-BE49-F238E27FC236}">
                  <a16:creationId xmlns:a16="http://schemas.microsoft.com/office/drawing/2014/main" id="{27FF2A31-CF7E-B53E-FD5B-2C06AD3432B7}"/>
                </a:ext>
              </a:extLst>
            </p:cNvPr>
            <p:cNvSpPr txBox="1"/>
            <p:nvPr/>
          </p:nvSpPr>
          <p:spPr>
            <a:xfrm>
              <a:off x="3981966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993</a:t>
              </a:r>
            </a:p>
          </p:txBody>
        </p:sp>
        <p:sp>
          <p:nvSpPr>
            <p:cNvPr id="563" name="TextBox 562">
              <a:extLst>
                <a:ext uri="{FF2B5EF4-FFF2-40B4-BE49-F238E27FC236}">
                  <a16:creationId xmlns:a16="http://schemas.microsoft.com/office/drawing/2014/main" id="{E0B60850-D815-96AD-3D13-F8B03A6CD776}"/>
                </a:ext>
              </a:extLst>
            </p:cNvPr>
            <p:cNvSpPr txBox="1"/>
            <p:nvPr/>
          </p:nvSpPr>
          <p:spPr>
            <a:xfrm>
              <a:off x="3222575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995</a:t>
              </a:r>
            </a:p>
          </p:txBody>
        </p:sp>
        <p:sp>
          <p:nvSpPr>
            <p:cNvPr id="564" name="TextBox 563">
              <a:extLst>
                <a:ext uri="{FF2B5EF4-FFF2-40B4-BE49-F238E27FC236}">
                  <a16:creationId xmlns:a16="http://schemas.microsoft.com/office/drawing/2014/main" id="{104418AA-FE10-95C9-B0C1-F2DD7E5D08A9}"/>
                </a:ext>
              </a:extLst>
            </p:cNvPr>
            <p:cNvSpPr txBox="1"/>
            <p:nvPr/>
          </p:nvSpPr>
          <p:spPr>
            <a:xfrm>
              <a:off x="2689231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997</a:t>
              </a:r>
            </a:p>
          </p:txBody>
        </p:sp>
        <p:sp>
          <p:nvSpPr>
            <p:cNvPr id="565" name="TextBox 564">
              <a:extLst>
                <a:ext uri="{FF2B5EF4-FFF2-40B4-BE49-F238E27FC236}">
                  <a16:creationId xmlns:a16="http://schemas.microsoft.com/office/drawing/2014/main" id="{59D6DAA7-DA90-9C52-2883-5DF61C1FAEA1}"/>
                </a:ext>
              </a:extLst>
            </p:cNvPr>
            <p:cNvSpPr txBox="1"/>
            <p:nvPr/>
          </p:nvSpPr>
          <p:spPr>
            <a:xfrm>
              <a:off x="1921649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999</a:t>
              </a:r>
            </a:p>
          </p:txBody>
        </p:sp>
        <p:sp>
          <p:nvSpPr>
            <p:cNvPr id="713" name="TextBox 712">
              <a:extLst>
                <a:ext uri="{FF2B5EF4-FFF2-40B4-BE49-F238E27FC236}">
                  <a16:creationId xmlns:a16="http://schemas.microsoft.com/office/drawing/2014/main" id="{CC68DC81-51D1-9DFE-1399-DF73619D5673}"/>
                </a:ext>
              </a:extLst>
            </p:cNvPr>
            <p:cNvSpPr txBox="1"/>
            <p:nvPr/>
          </p:nvSpPr>
          <p:spPr>
            <a:xfrm>
              <a:off x="1050505" y="943612"/>
              <a:ext cx="68054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1001</a:t>
              </a:r>
            </a:p>
          </p:txBody>
        </p:sp>
        <p:sp>
          <p:nvSpPr>
            <p:cNvPr id="714" name="TextBox 713">
              <a:extLst>
                <a:ext uri="{FF2B5EF4-FFF2-40B4-BE49-F238E27FC236}">
                  <a16:creationId xmlns:a16="http://schemas.microsoft.com/office/drawing/2014/main" id="{DD8B3A91-AF46-93EF-39A9-ABAE46EAE403}"/>
                </a:ext>
              </a:extLst>
            </p:cNvPr>
            <p:cNvSpPr txBox="1"/>
            <p:nvPr/>
          </p:nvSpPr>
          <p:spPr>
            <a:xfrm>
              <a:off x="272095" y="943612"/>
              <a:ext cx="688860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1003</a:t>
              </a:r>
            </a:p>
          </p:txBody>
        </p:sp>
        <p:cxnSp>
          <p:nvCxnSpPr>
            <p:cNvPr id="717" name="Straight Connector 716">
              <a:extLst>
                <a:ext uri="{FF2B5EF4-FFF2-40B4-BE49-F238E27FC236}">
                  <a16:creationId xmlns:a16="http://schemas.microsoft.com/office/drawing/2014/main" id="{FC0B2F39-85B4-E4FA-F062-63F3721239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65098" y="1226414"/>
              <a:ext cx="256009" cy="248313"/>
            </a:xfrm>
            <a:prstGeom prst="line">
              <a:avLst/>
            </a:prstGeom>
            <a:ln w="19050">
              <a:solidFill>
                <a:srgbClr val="08080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" name="Straight Connector 717">
              <a:extLst>
                <a:ext uri="{FF2B5EF4-FFF2-40B4-BE49-F238E27FC236}">
                  <a16:creationId xmlns:a16="http://schemas.microsoft.com/office/drawing/2014/main" id="{FFB47C15-E7F4-16D0-71B6-2AE04D7C3C89}"/>
                </a:ext>
              </a:extLst>
            </p:cNvPr>
            <p:cNvCxnSpPr>
              <a:cxnSpLocks/>
            </p:cNvCxnSpPr>
            <p:nvPr/>
          </p:nvCxnSpPr>
          <p:spPr>
            <a:xfrm>
              <a:off x="6169962" y="1216427"/>
              <a:ext cx="256009" cy="258300"/>
            </a:xfrm>
            <a:prstGeom prst="line">
              <a:avLst/>
            </a:prstGeom>
            <a:ln w="19050">
              <a:solidFill>
                <a:srgbClr val="08080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3" name="Group 902">
              <a:extLst>
                <a:ext uri="{FF2B5EF4-FFF2-40B4-BE49-F238E27FC236}">
                  <a16:creationId xmlns:a16="http://schemas.microsoft.com/office/drawing/2014/main" id="{2CB7B362-583B-8D07-2A2E-08933D9881A8}"/>
                </a:ext>
              </a:extLst>
            </p:cNvPr>
            <p:cNvGrpSpPr/>
            <p:nvPr/>
          </p:nvGrpSpPr>
          <p:grpSpPr>
            <a:xfrm>
              <a:off x="2490941" y="457200"/>
              <a:ext cx="237281" cy="888550"/>
              <a:chOff x="885661" y="458980"/>
              <a:chExt cx="237281" cy="888550"/>
            </a:xfrm>
          </p:grpSpPr>
          <p:grpSp>
            <p:nvGrpSpPr>
              <p:cNvPr id="904" name="Stair">
                <a:extLst>
                  <a:ext uri="{FF2B5EF4-FFF2-40B4-BE49-F238E27FC236}">
                    <a16:creationId xmlns:a16="http://schemas.microsoft.com/office/drawing/2014/main" id="{766D1B2E-F6ED-DCCE-CF72-D53FDDACE6E6}"/>
                  </a:ext>
                </a:extLst>
              </p:cNvPr>
              <p:cNvGrpSpPr/>
              <p:nvPr/>
            </p:nvGrpSpPr>
            <p:grpSpPr>
              <a:xfrm>
                <a:off x="885661" y="1151335"/>
                <a:ext cx="237281" cy="196195"/>
                <a:chOff x="2671303" y="5731326"/>
                <a:chExt cx="335231" cy="583405"/>
              </a:xfrm>
            </p:grpSpPr>
            <p:cxnSp>
              <p:nvCxnSpPr>
                <p:cNvPr id="906" name="Straight Connector 905">
                  <a:extLst>
                    <a:ext uri="{FF2B5EF4-FFF2-40B4-BE49-F238E27FC236}">
                      <a16:creationId xmlns:a16="http://schemas.microsoft.com/office/drawing/2014/main" id="{53F25D9C-5991-A591-8372-5749CBC3BE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2712015" y="6023026"/>
                  <a:ext cx="583399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7" name="Straight Connector 906">
                  <a:extLst>
                    <a:ext uri="{FF2B5EF4-FFF2-40B4-BE49-F238E27FC236}">
                      <a16:creationId xmlns:a16="http://schemas.microsoft.com/office/drawing/2014/main" id="{C41BFDE9-0A51-71D1-F1E0-A35F5F39A8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2386840" y="6023031"/>
                  <a:ext cx="583401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8" name="Straight Connector 907">
                  <a:extLst>
                    <a:ext uri="{FF2B5EF4-FFF2-40B4-BE49-F238E27FC236}">
                      <a16:creationId xmlns:a16="http://schemas.microsoft.com/office/drawing/2014/main" id="{5257F837-8BA7-6285-4102-D473F2F13F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44763" y="5744143"/>
                  <a:ext cx="672" cy="558839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9" name="Straight Connector 908">
                  <a:extLst>
                    <a:ext uri="{FF2B5EF4-FFF2-40B4-BE49-F238E27FC236}">
                      <a16:creationId xmlns:a16="http://schemas.microsoft.com/office/drawing/2014/main" id="{0F147D02-768D-3B4C-B725-CA7B48C945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148635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0" name="Straight Connector 909">
                  <a:extLst>
                    <a:ext uri="{FF2B5EF4-FFF2-40B4-BE49-F238E27FC236}">
                      <a16:creationId xmlns:a16="http://schemas.microsoft.com/office/drawing/2014/main" id="{42F8379A-0672-0317-A597-0A01196EBF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72" y="6016432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1" name="Straight Connector 910">
                  <a:extLst>
                    <a:ext uri="{FF2B5EF4-FFF2-40B4-BE49-F238E27FC236}">
                      <a16:creationId xmlns:a16="http://schemas.microsoft.com/office/drawing/2014/main" id="{E22FF1AE-43C5-6B95-2F8C-4FB1FFF9F5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69" y="5880340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2" name="Straight Connector 911">
                  <a:extLst>
                    <a:ext uri="{FF2B5EF4-FFF2-40B4-BE49-F238E27FC236}">
                      <a16:creationId xmlns:a16="http://schemas.microsoft.com/office/drawing/2014/main" id="{AECA4E2D-EE78-455B-99A7-CA6312E74E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4122" y="6293457"/>
                  <a:ext cx="33241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3" name="Straight Connector 912">
                  <a:extLst>
                    <a:ext uri="{FF2B5EF4-FFF2-40B4-BE49-F238E27FC236}">
                      <a16:creationId xmlns:a16="http://schemas.microsoft.com/office/drawing/2014/main" id="{226C174A-4A04-227C-AC56-3C81C5FFCA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303" y="5746095"/>
                  <a:ext cx="33241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05" name="Straight Connector 904">
                <a:extLst>
                  <a:ext uri="{FF2B5EF4-FFF2-40B4-BE49-F238E27FC236}">
                    <a16:creationId xmlns:a16="http://schemas.microsoft.com/office/drawing/2014/main" id="{80A9D246-6FAE-E567-FCFE-F4BF48CE17B0}"/>
                  </a:ext>
                </a:extLst>
              </p:cNvPr>
              <p:cNvCxnSpPr/>
              <p:nvPr/>
            </p:nvCxnSpPr>
            <p:spPr>
              <a:xfrm flipH="1">
                <a:off x="1008283" y="458980"/>
                <a:ext cx="0" cy="69494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14" name="Group 913">
              <a:extLst>
                <a:ext uri="{FF2B5EF4-FFF2-40B4-BE49-F238E27FC236}">
                  <a16:creationId xmlns:a16="http://schemas.microsoft.com/office/drawing/2014/main" id="{9FB1309A-E4B5-0534-6328-B74E41FBAA97}"/>
                </a:ext>
              </a:extLst>
            </p:cNvPr>
            <p:cNvGrpSpPr/>
            <p:nvPr/>
          </p:nvGrpSpPr>
          <p:grpSpPr>
            <a:xfrm>
              <a:off x="3786361" y="457200"/>
              <a:ext cx="237281" cy="888550"/>
              <a:chOff x="885661" y="458980"/>
              <a:chExt cx="237281" cy="888550"/>
            </a:xfrm>
          </p:grpSpPr>
          <p:grpSp>
            <p:nvGrpSpPr>
              <p:cNvPr id="915" name="Stair">
                <a:extLst>
                  <a:ext uri="{FF2B5EF4-FFF2-40B4-BE49-F238E27FC236}">
                    <a16:creationId xmlns:a16="http://schemas.microsoft.com/office/drawing/2014/main" id="{AC5822D7-6CFE-459C-3350-0FEF43BE2AA1}"/>
                  </a:ext>
                </a:extLst>
              </p:cNvPr>
              <p:cNvGrpSpPr/>
              <p:nvPr/>
            </p:nvGrpSpPr>
            <p:grpSpPr>
              <a:xfrm>
                <a:off x="885661" y="1151335"/>
                <a:ext cx="237281" cy="196195"/>
                <a:chOff x="2671303" y="5731326"/>
                <a:chExt cx="335231" cy="583405"/>
              </a:xfrm>
            </p:grpSpPr>
            <p:cxnSp>
              <p:nvCxnSpPr>
                <p:cNvPr id="917" name="Straight Connector 916">
                  <a:extLst>
                    <a:ext uri="{FF2B5EF4-FFF2-40B4-BE49-F238E27FC236}">
                      <a16:creationId xmlns:a16="http://schemas.microsoft.com/office/drawing/2014/main" id="{077E3F90-083F-2E06-01DD-9365738D2B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2712015" y="6023026"/>
                  <a:ext cx="583399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8" name="Straight Connector 917">
                  <a:extLst>
                    <a:ext uri="{FF2B5EF4-FFF2-40B4-BE49-F238E27FC236}">
                      <a16:creationId xmlns:a16="http://schemas.microsoft.com/office/drawing/2014/main" id="{0D0E2E02-6486-8370-650D-01040FD67E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2386840" y="6023031"/>
                  <a:ext cx="583401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9" name="Straight Connector 918">
                  <a:extLst>
                    <a:ext uri="{FF2B5EF4-FFF2-40B4-BE49-F238E27FC236}">
                      <a16:creationId xmlns:a16="http://schemas.microsoft.com/office/drawing/2014/main" id="{95F05AB8-32A9-F576-0D24-A7C15D382A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44763" y="5744143"/>
                  <a:ext cx="672" cy="558839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0" name="Straight Connector 919">
                  <a:extLst>
                    <a:ext uri="{FF2B5EF4-FFF2-40B4-BE49-F238E27FC236}">
                      <a16:creationId xmlns:a16="http://schemas.microsoft.com/office/drawing/2014/main" id="{27F0D37A-383A-E614-C8ED-24D3D0311A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148635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1" name="Straight Connector 920">
                  <a:extLst>
                    <a:ext uri="{FF2B5EF4-FFF2-40B4-BE49-F238E27FC236}">
                      <a16:creationId xmlns:a16="http://schemas.microsoft.com/office/drawing/2014/main" id="{BD7E9EDE-F469-2641-DA92-A651A33CC1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72" y="6016432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2" name="Straight Connector 921">
                  <a:extLst>
                    <a:ext uri="{FF2B5EF4-FFF2-40B4-BE49-F238E27FC236}">
                      <a16:creationId xmlns:a16="http://schemas.microsoft.com/office/drawing/2014/main" id="{6A9F1742-3B89-B908-72E8-90A3A8C786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69" y="5880340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3" name="Straight Connector 922">
                  <a:extLst>
                    <a:ext uri="{FF2B5EF4-FFF2-40B4-BE49-F238E27FC236}">
                      <a16:creationId xmlns:a16="http://schemas.microsoft.com/office/drawing/2014/main" id="{C6A85A9C-492C-A1EA-C0AA-2598C6DE80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4122" y="6293457"/>
                  <a:ext cx="33241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4" name="Straight Connector 923">
                  <a:extLst>
                    <a:ext uri="{FF2B5EF4-FFF2-40B4-BE49-F238E27FC236}">
                      <a16:creationId xmlns:a16="http://schemas.microsoft.com/office/drawing/2014/main" id="{14878F12-7848-ED6F-12D2-4271AC4C07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303" y="5746095"/>
                  <a:ext cx="33241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16" name="Straight Connector 915">
                <a:extLst>
                  <a:ext uri="{FF2B5EF4-FFF2-40B4-BE49-F238E27FC236}">
                    <a16:creationId xmlns:a16="http://schemas.microsoft.com/office/drawing/2014/main" id="{FD126347-0663-DBA6-4750-5955E86D6855}"/>
                  </a:ext>
                </a:extLst>
              </p:cNvPr>
              <p:cNvCxnSpPr/>
              <p:nvPr/>
            </p:nvCxnSpPr>
            <p:spPr>
              <a:xfrm flipH="1">
                <a:off x="1008283" y="458980"/>
                <a:ext cx="0" cy="69494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25" name="Group 924">
              <a:extLst>
                <a:ext uri="{FF2B5EF4-FFF2-40B4-BE49-F238E27FC236}">
                  <a16:creationId xmlns:a16="http://schemas.microsoft.com/office/drawing/2014/main" id="{53590D74-62BC-2560-0C40-59527F12E35A}"/>
                </a:ext>
              </a:extLst>
            </p:cNvPr>
            <p:cNvGrpSpPr/>
            <p:nvPr/>
          </p:nvGrpSpPr>
          <p:grpSpPr>
            <a:xfrm>
              <a:off x="5074632" y="457200"/>
              <a:ext cx="237281" cy="888550"/>
              <a:chOff x="885661" y="458980"/>
              <a:chExt cx="237281" cy="888550"/>
            </a:xfrm>
          </p:grpSpPr>
          <p:grpSp>
            <p:nvGrpSpPr>
              <p:cNvPr id="926" name="Stair">
                <a:extLst>
                  <a:ext uri="{FF2B5EF4-FFF2-40B4-BE49-F238E27FC236}">
                    <a16:creationId xmlns:a16="http://schemas.microsoft.com/office/drawing/2014/main" id="{6EFBED81-076B-0842-3A97-E096FFD83102}"/>
                  </a:ext>
                </a:extLst>
              </p:cNvPr>
              <p:cNvGrpSpPr/>
              <p:nvPr/>
            </p:nvGrpSpPr>
            <p:grpSpPr>
              <a:xfrm>
                <a:off x="885661" y="1151335"/>
                <a:ext cx="237281" cy="196195"/>
                <a:chOff x="2671303" y="5731326"/>
                <a:chExt cx="335231" cy="583405"/>
              </a:xfrm>
            </p:grpSpPr>
            <p:cxnSp>
              <p:nvCxnSpPr>
                <p:cNvPr id="928" name="Straight Connector 927">
                  <a:extLst>
                    <a:ext uri="{FF2B5EF4-FFF2-40B4-BE49-F238E27FC236}">
                      <a16:creationId xmlns:a16="http://schemas.microsoft.com/office/drawing/2014/main" id="{518C2374-8AB3-352D-5F6A-534083335F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2712015" y="6023026"/>
                  <a:ext cx="583399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9" name="Straight Connector 928">
                  <a:extLst>
                    <a:ext uri="{FF2B5EF4-FFF2-40B4-BE49-F238E27FC236}">
                      <a16:creationId xmlns:a16="http://schemas.microsoft.com/office/drawing/2014/main" id="{C2A854CD-EB78-7A86-5BBA-0E7D236E7A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2386840" y="6023031"/>
                  <a:ext cx="583401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0" name="Straight Connector 929">
                  <a:extLst>
                    <a:ext uri="{FF2B5EF4-FFF2-40B4-BE49-F238E27FC236}">
                      <a16:creationId xmlns:a16="http://schemas.microsoft.com/office/drawing/2014/main" id="{94C3187E-8D57-51F4-9BB2-7E6A2072B4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44763" y="5744143"/>
                  <a:ext cx="672" cy="558839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1" name="Straight Connector 930">
                  <a:extLst>
                    <a:ext uri="{FF2B5EF4-FFF2-40B4-BE49-F238E27FC236}">
                      <a16:creationId xmlns:a16="http://schemas.microsoft.com/office/drawing/2014/main" id="{D7AECB81-5196-3881-EBB4-C94D800831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148635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2" name="Straight Connector 931">
                  <a:extLst>
                    <a:ext uri="{FF2B5EF4-FFF2-40B4-BE49-F238E27FC236}">
                      <a16:creationId xmlns:a16="http://schemas.microsoft.com/office/drawing/2014/main" id="{45898321-18C5-9650-366C-FE7BFE2557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72" y="6016432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3" name="Straight Connector 932">
                  <a:extLst>
                    <a:ext uri="{FF2B5EF4-FFF2-40B4-BE49-F238E27FC236}">
                      <a16:creationId xmlns:a16="http://schemas.microsoft.com/office/drawing/2014/main" id="{B4DA59A4-2D65-B141-CFBB-37EB4A67C3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69" y="5880340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4" name="Straight Connector 933">
                  <a:extLst>
                    <a:ext uri="{FF2B5EF4-FFF2-40B4-BE49-F238E27FC236}">
                      <a16:creationId xmlns:a16="http://schemas.microsoft.com/office/drawing/2014/main" id="{4CA4A677-40F4-1101-C559-13073C6AED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4122" y="6293457"/>
                  <a:ext cx="33241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5" name="Straight Connector 934">
                  <a:extLst>
                    <a:ext uri="{FF2B5EF4-FFF2-40B4-BE49-F238E27FC236}">
                      <a16:creationId xmlns:a16="http://schemas.microsoft.com/office/drawing/2014/main" id="{0FBC65EF-554C-AB25-B116-2324F40187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303" y="5746095"/>
                  <a:ext cx="33241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27" name="Straight Connector 926">
                <a:extLst>
                  <a:ext uri="{FF2B5EF4-FFF2-40B4-BE49-F238E27FC236}">
                    <a16:creationId xmlns:a16="http://schemas.microsoft.com/office/drawing/2014/main" id="{6D3A9174-A53B-9BE3-41A2-41210BEFA764}"/>
                  </a:ext>
                </a:extLst>
              </p:cNvPr>
              <p:cNvCxnSpPr/>
              <p:nvPr/>
            </p:nvCxnSpPr>
            <p:spPr>
              <a:xfrm flipH="1">
                <a:off x="1008283" y="458980"/>
                <a:ext cx="0" cy="69494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36" name="Group 935">
              <a:extLst>
                <a:ext uri="{FF2B5EF4-FFF2-40B4-BE49-F238E27FC236}">
                  <a16:creationId xmlns:a16="http://schemas.microsoft.com/office/drawing/2014/main" id="{684D5B16-7EDD-20DD-2756-5B933030E5D5}"/>
                </a:ext>
              </a:extLst>
            </p:cNvPr>
            <p:cNvGrpSpPr/>
            <p:nvPr/>
          </p:nvGrpSpPr>
          <p:grpSpPr>
            <a:xfrm>
              <a:off x="6964392" y="457200"/>
              <a:ext cx="237281" cy="888550"/>
              <a:chOff x="885661" y="458980"/>
              <a:chExt cx="237281" cy="888550"/>
            </a:xfrm>
          </p:grpSpPr>
          <p:grpSp>
            <p:nvGrpSpPr>
              <p:cNvPr id="937" name="Stair">
                <a:extLst>
                  <a:ext uri="{FF2B5EF4-FFF2-40B4-BE49-F238E27FC236}">
                    <a16:creationId xmlns:a16="http://schemas.microsoft.com/office/drawing/2014/main" id="{DF23FFEB-F5DA-A32B-9587-177410DABF8A}"/>
                  </a:ext>
                </a:extLst>
              </p:cNvPr>
              <p:cNvGrpSpPr/>
              <p:nvPr/>
            </p:nvGrpSpPr>
            <p:grpSpPr>
              <a:xfrm>
                <a:off x="885661" y="1151335"/>
                <a:ext cx="237281" cy="196195"/>
                <a:chOff x="2671303" y="5731326"/>
                <a:chExt cx="335231" cy="583405"/>
              </a:xfrm>
            </p:grpSpPr>
            <p:cxnSp>
              <p:nvCxnSpPr>
                <p:cNvPr id="939" name="Straight Connector 938">
                  <a:extLst>
                    <a:ext uri="{FF2B5EF4-FFF2-40B4-BE49-F238E27FC236}">
                      <a16:creationId xmlns:a16="http://schemas.microsoft.com/office/drawing/2014/main" id="{C3E7C1ED-7DF3-C384-13C4-D200D387EB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2712015" y="6023026"/>
                  <a:ext cx="583399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0" name="Straight Connector 939">
                  <a:extLst>
                    <a:ext uri="{FF2B5EF4-FFF2-40B4-BE49-F238E27FC236}">
                      <a16:creationId xmlns:a16="http://schemas.microsoft.com/office/drawing/2014/main" id="{823B1F85-55E9-6011-7EC0-E7B7D18F1F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2386840" y="6023031"/>
                  <a:ext cx="583401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1" name="Straight Connector 940">
                  <a:extLst>
                    <a:ext uri="{FF2B5EF4-FFF2-40B4-BE49-F238E27FC236}">
                      <a16:creationId xmlns:a16="http://schemas.microsoft.com/office/drawing/2014/main" id="{207A9782-99B2-3CED-D291-5260C001C7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44763" y="5744143"/>
                  <a:ext cx="672" cy="558839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2" name="Straight Connector 941">
                  <a:extLst>
                    <a:ext uri="{FF2B5EF4-FFF2-40B4-BE49-F238E27FC236}">
                      <a16:creationId xmlns:a16="http://schemas.microsoft.com/office/drawing/2014/main" id="{44A7787C-2EE9-BEAB-D278-25E59DBFBC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148635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3" name="Straight Connector 942">
                  <a:extLst>
                    <a:ext uri="{FF2B5EF4-FFF2-40B4-BE49-F238E27FC236}">
                      <a16:creationId xmlns:a16="http://schemas.microsoft.com/office/drawing/2014/main" id="{F834B888-6771-6705-C81C-8A79E40327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72" y="6016432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4" name="Straight Connector 943">
                  <a:extLst>
                    <a:ext uri="{FF2B5EF4-FFF2-40B4-BE49-F238E27FC236}">
                      <a16:creationId xmlns:a16="http://schemas.microsoft.com/office/drawing/2014/main" id="{E3F70A04-DE47-7B87-4250-BCE44E0B2D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69" y="5880340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5" name="Straight Connector 944">
                  <a:extLst>
                    <a:ext uri="{FF2B5EF4-FFF2-40B4-BE49-F238E27FC236}">
                      <a16:creationId xmlns:a16="http://schemas.microsoft.com/office/drawing/2014/main" id="{B9587CDD-745D-0218-AA74-6D4D0E3F41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4122" y="6293457"/>
                  <a:ext cx="33241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6" name="Straight Connector 945">
                  <a:extLst>
                    <a:ext uri="{FF2B5EF4-FFF2-40B4-BE49-F238E27FC236}">
                      <a16:creationId xmlns:a16="http://schemas.microsoft.com/office/drawing/2014/main" id="{DB603CBF-5EDF-F22D-9CE5-180F2FECAA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303" y="5746095"/>
                  <a:ext cx="33241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38" name="Straight Connector 937">
                <a:extLst>
                  <a:ext uri="{FF2B5EF4-FFF2-40B4-BE49-F238E27FC236}">
                    <a16:creationId xmlns:a16="http://schemas.microsoft.com/office/drawing/2014/main" id="{0AD197AD-66EC-4730-0336-4D6C37978834}"/>
                  </a:ext>
                </a:extLst>
              </p:cNvPr>
              <p:cNvCxnSpPr/>
              <p:nvPr/>
            </p:nvCxnSpPr>
            <p:spPr>
              <a:xfrm flipH="1">
                <a:off x="1008283" y="458980"/>
                <a:ext cx="0" cy="69494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47" name="Group 946">
              <a:extLst>
                <a:ext uri="{FF2B5EF4-FFF2-40B4-BE49-F238E27FC236}">
                  <a16:creationId xmlns:a16="http://schemas.microsoft.com/office/drawing/2014/main" id="{65B08115-EB02-D430-0C53-61DDB3E60ED6}"/>
                </a:ext>
              </a:extLst>
            </p:cNvPr>
            <p:cNvGrpSpPr/>
            <p:nvPr/>
          </p:nvGrpSpPr>
          <p:grpSpPr>
            <a:xfrm>
              <a:off x="8240742" y="457200"/>
              <a:ext cx="237281" cy="888550"/>
              <a:chOff x="885661" y="458980"/>
              <a:chExt cx="237281" cy="888550"/>
            </a:xfrm>
          </p:grpSpPr>
          <p:grpSp>
            <p:nvGrpSpPr>
              <p:cNvPr id="948" name="Stair">
                <a:extLst>
                  <a:ext uri="{FF2B5EF4-FFF2-40B4-BE49-F238E27FC236}">
                    <a16:creationId xmlns:a16="http://schemas.microsoft.com/office/drawing/2014/main" id="{2927C064-8DDB-177C-C1E7-F7C2C91C6C93}"/>
                  </a:ext>
                </a:extLst>
              </p:cNvPr>
              <p:cNvGrpSpPr/>
              <p:nvPr/>
            </p:nvGrpSpPr>
            <p:grpSpPr>
              <a:xfrm>
                <a:off x="885661" y="1151335"/>
                <a:ext cx="237281" cy="196195"/>
                <a:chOff x="2671303" y="5731326"/>
                <a:chExt cx="335231" cy="583405"/>
              </a:xfrm>
            </p:grpSpPr>
            <p:cxnSp>
              <p:nvCxnSpPr>
                <p:cNvPr id="950" name="Straight Connector 949">
                  <a:extLst>
                    <a:ext uri="{FF2B5EF4-FFF2-40B4-BE49-F238E27FC236}">
                      <a16:creationId xmlns:a16="http://schemas.microsoft.com/office/drawing/2014/main" id="{845023A2-6ADA-A89A-3F0B-CBB7A48D4C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2712015" y="6023026"/>
                  <a:ext cx="583399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1" name="Straight Connector 950">
                  <a:extLst>
                    <a:ext uri="{FF2B5EF4-FFF2-40B4-BE49-F238E27FC236}">
                      <a16:creationId xmlns:a16="http://schemas.microsoft.com/office/drawing/2014/main" id="{FD80E176-48C1-F909-E915-A8D09CE20C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2386840" y="6023031"/>
                  <a:ext cx="583401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2" name="Straight Connector 951">
                  <a:extLst>
                    <a:ext uri="{FF2B5EF4-FFF2-40B4-BE49-F238E27FC236}">
                      <a16:creationId xmlns:a16="http://schemas.microsoft.com/office/drawing/2014/main" id="{F6857E24-E4BD-9416-2E64-40975F73EA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44763" y="5744143"/>
                  <a:ext cx="672" cy="558839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3" name="Straight Connector 952">
                  <a:extLst>
                    <a:ext uri="{FF2B5EF4-FFF2-40B4-BE49-F238E27FC236}">
                      <a16:creationId xmlns:a16="http://schemas.microsoft.com/office/drawing/2014/main" id="{6CF7F647-5F3A-82F3-BEFA-248B3066F4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148635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4" name="Straight Connector 953">
                  <a:extLst>
                    <a:ext uri="{FF2B5EF4-FFF2-40B4-BE49-F238E27FC236}">
                      <a16:creationId xmlns:a16="http://schemas.microsoft.com/office/drawing/2014/main" id="{592C3C1E-7BC2-5A71-E699-15F3D15650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72" y="6016432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5" name="Straight Connector 954">
                  <a:extLst>
                    <a:ext uri="{FF2B5EF4-FFF2-40B4-BE49-F238E27FC236}">
                      <a16:creationId xmlns:a16="http://schemas.microsoft.com/office/drawing/2014/main" id="{FC3C64F5-3FDB-2CF0-032C-B4B40EFE33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69" y="5880340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6" name="Straight Connector 955">
                  <a:extLst>
                    <a:ext uri="{FF2B5EF4-FFF2-40B4-BE49-F238E27FC236}">
                      <a16:creationId xmlns:a16="http://schemas.microsoft.com/office/drawing/2014/main" id="{4117EC9A-C138-02F0-056C-A5B2E6B0E8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4122" y="6293457"/>
                  <a:ext cx="33241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7" name="Straight Connector 956">
                  <a:extLst>
                    <a:ext uri="{FF2B5EF4-FFF2-40B4-BE49-F238E27FC236}">
                      <a16:creationId xmlns:a16="http://schemas.microsoft.com/office/drawing/2014/main" id="{C669EFDB-D26E-05B7-91D4-81C652E203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303" y="5746095"/>
                  <a:ext cx="33241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49" name="Straight Connector 948">
                <a:extLst>
                  <a:ext uri="{FF2B5EF4-FFF2-40B4-BE49-F238E27FC236}">
                    <a16:creationId xmlns:a16="http://schemas.microsoft.com/office/drawing/2014/main" id="{A0BA933C-2A3A-12EA-5CB8-0E7A992066F0}"/>
                  </a:ext>
                </a:extLst>
              </p:cNvPr>
              <p:cNvCxnSpPr/>
              <p:nvPr/>
            </p:nvCxnSpPr>
            <p:spPr>
              <a:xfrm flipH="1">
                <a:off x="1008283" y="458980"/>
                <a:ext cx="0" cy="69494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58" name="Group 957">
              <a:extLst>
                <a:ext uri="{FF2B5EF4-FFF2-40B4-BE49-F238E27FC236}">
                  <a16:creationId xmlns:a16="http://schemas.microsoft.com/office/drawing/2014/main" id="{D2641E09-07C7-5C02-736A-3AD32D899203}"/>
                </a:ext>
              </a:extLst>
            </p:cNvPr>
            <p:cNvGrpSpPr/>
            <p:nvPr/>
          </p:nvGrpSpPr>
          <p:grpSpPr>
            <a:xfrm>
              <a:off x="9539023" y="457200"/>
              <a:ext cx="237281" cy="888550"/>
              <a:chOff x="885661" y="458980"/>
              <a:chExt cx="237281" cy="888550"/>
            </a:xfrm>
          </p:grpSpPr>
          <p:grpSp>
            <p:nvGrpSpPr>
              <p:cNvPr id="959" name="Stair">
                <a:extLst>
                  <a:ext uri="{FF2B5EF4-FFF2-40B4-BE49-F238E27FC236}">
                    <a16:creationId xmlns:a16="http://schemas.microsoft.com/office/drawing/2014/main" id="{15B27C72-9806-74AA-0A4D-9BA400B00A2B}"/>
                  </a:ext>
                </a:extLst>
              </p:cNvPr>
              <p:cNvGrpSpPr/>
              <p:nvPr/>
            </p:nvGrpSpPr>
            <p:grpSpPr>
              <a:xfrm>
                <a:off x="885661" y="1151335"/>
                <a:ext cx="237281" cy="196195"/>
                <a:chOff x="2671303" y="5731326"/>
                <a:chExt cx="335231" cy="583405"/>
              </a:xfrm>
            </p:grpSpPr>
            <p:cxnSp>
              <p:nvCxnSpPr>
                <p:cNvPr id="961" name="Straight Connector 960">
                  <a:extLst>
                    <a:ext uri="{FF2B5EF4-FFF2-40B4-BE49-F238E27FC236}">
                      <a16:creationId xmlns:a16="http://schemas.microsoft.com/office/drawing/2014/main" id="{CD494779-17B6-B36A-9101-1B935632D9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2712015" y="6023026"/>
                  <a:ext cx="583399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2" name="Straight Connector 961">
                  <a:extLst>
                    <a:ext uri="{FF2B5EF4-FFF2-40B4-BE49-F238E27FC236}">
                      <a16:creationId xmlns:a16="http://schemas.microsoft.com/office/drawing/2014/main" id="{848BBCB2-95E5-8A16-915C-6F170A565F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2386840" y="6023031"/>
                  <a:ext cx="583401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3" name="Straight Connector 962">
                  <a:extLst>
                    <a:ext uri="{FF2B5EF4-FFF2-40B4-BE49-F238E27FC236}">
                      <a16:creationId xmlns:a16="http://schemas.microsoft.com/office/drawing/2014/main" id="{2D84BC83-D460-65B9-F42A-E20E974FC4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44763" y="5744143"/>
                  <a:ext cx="672" cy="558839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4" name="Straight Connector 963">
                  <a:extLst>
                    <a:ext uri="{FF2B5EF4-FFF2-40B4-BE49-F238E27FC236}">
                      <a16:creationId xmlns:a16="http://schemas.microsoft.com/office/drawing/2014/main" id="{60F5116F-64D8-3319-5E75-4BC7DF0064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148635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5" name="Straight Connector 964">
                  <a:extLst>
                    <a:ext uri="{FF2B5EF4-FFF2-40B4-BE49-F238E27FC236}">
                      <a16:creationId xmlns:a16="http://schemas.microsoft.com/office/drawing/2014/main" id="{A4FFD47A-EF7D-9949-616E-16C9CD7494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72" y="6016432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6" name="Straight Connector 965">
                  <a:extLst>
                    <a:ext uri="{FF2B5EF4-FFF2-40B4-BE49-F238E27FC236}">
                      <a16:creationId xmlns:a16="http://schemas.microsoft.com/office/drawing/2014/main" id="{053543CD-91A8-2F3D-D465-EA1B803830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69" y="5880340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7" name="Straight Connector 966">
                  <a:extLst>
                    <a:ext uri="{FF2B5EF4-FFF2-40B4-BE49-F238E27FC236}">
                      <a16:creationId xmlns:a16="http://schemas.microsoft.com/office/drawing/2014/main" id="{FEAF1E97-65B1-61CD-019E-BD62AF85E5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4122" y="6293457"/>
                  <a:ext cx="33241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8" name="Straight Connector 967">
                  <a:extLst>
                    <a:ext uri="{FF2B5EF4-FFF2-40B4-BE49-F238E27FC236}">
                      <a16:creationId xmlns:a16="http://schemas.microsoft.com/office/drawing/2014/main" id="{742B13DF-CDDA-74B2-66A8-81CFF14EE4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303" y="5746095"/>
                  <a:ext cx="33241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60" name="Straight Connector 959">
                <a:extLst>
                  <a:ext uri="{FF2B5EF4-FFF2-40B4-BE49-F238E27FC236}">
                    <a16:creationId xmlns:a16="http://schemas.microsoft.com/office/drawing/2014/main" id="{48F77D85-9B40-9826-D06B-EC21547EE063}"/>
                  </a:ext>
                </a:extLst>
              </p:cNvPr>
              <p:cNvCxnSpPr/>
              <p:nvPr/>
            </p:nvCxnSpPr>
            <p:spPr>
              <a:xfrm flipH="1">
                <a:off x="1008283" y="458980"/>
                <a:ext cx="0" cy="69494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69" name="Group 968">
              <a:extLst>
                <a:ext uri="{FF2B5EF4-FFF2-40B4-BE49-F238E27FC236}">
                  <a16:creationId xmlns:a16="http://schemas.microsoft.com/office/drawing/2014/main" id="{B4D18CC7-5E90-1FD9-3D2D-D9D8BEC485B4}"/>
                </a:ext>
              </a:extLst>
            </p:cNvPr>
            <p:cNvGrpSpPr/>
            <p:nvPr/>
          </p:nvGrpSpPr>
          <p:grpSpPr>
            <a:xfrm>
              <a:off x="11145573" y="457200"/>
              <a:ext cx="237281" cy="888550"/>
              <a:chOff x="885661" y="458980"/>
              <a:chExt cx="237281" cy="888550"/>
            </a:xfrm>
          </p:grpSpPr>
          <p:grpSp>
            <p:nvGrpSpPr>
              <p:cNvPr id="970" name="Stair">
                <a:extLst>
                  <a:ext uri="{FF2B5EF4-FFF2-40B4-BE49-F238E27FC236}">
                    <a16:creationId xmlns:a16="http://schemas.microsoft.com/office/drawing/2014/main" id="{637B4116-ED42-8980-FDF3-E36B918EA0FA}"/>
                  </a:ext>
                </a:extLst>
              </p:cNvPr>
              <p:cNvGrpSpPr/>
              <p:nvPr/>
            </p:nvGrpSpPr>
            <p:grpSpPr>
              <a:xfrm>
                <a:off x="885661" y="1151335"/>
                <a:ext cx="237281" cy="196195"/>
                <a:chOff x="2671303" y="5731326"/>
                <a:chExt cx="335231" cy="583405"/>
              </a:xfrm>
            </p:grpSpPr>
            <p:cxnSp>
              <p:nvCxnSpPr>
                <p:cNvPr id="972" name="Straight Connector 971">
                  <a:extLst>
                    <a:ext uri="{FF2B5EF4-FFF2-40B4-BE49-F238E27FC236}">
                      <a16:creationId xmlns:a16="http://schemas.microsoft.com/office/drawing/2014/main" id="{27BDDC4B-329F-A629-3DAB-892670B141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2712015" y="6023026"/>
                  <a:ext cx="583399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3" name="Straight Connector 972">
                  <a:extLst>
                    <a:ext uri="{FF2B5EF4-FFF2-40B4-BE49-F238E27FC236}">
                      <a16:creationId xmlns:a16="http://schemas.microsoft.com/office/drawing/2014/main" id="{15A2B322-B673-F57D-3A5C-099235350F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2386840" y="6023031"/>
                  <a:ext cx="583401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4" name="Straight Connector 973">
                  <a:extLst>
                    <a:ext uri="{FF2B5EF4-FFF2-40B4-BE49-F238E27FC236}">
                      <a16:creationId xmlns:a16="http://schemas.microsoft.com/office/drawing/2014/main" id="{D2D66E20-95E3-057C-2038-F7E1B48E6B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44763" y="5744143"/>
                  <a:ext cx="672" cy="558839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5" name="Straight Connector 974">
                  <a:extLst>
                    <a:ext uri="{FF2B5EF4-FFF2-40B4-BE49-F238E27FC236}">
                      <a16:creationId xmlns:a16="http://schemas.microsoft.com/office/drawing/2014/main" id="{8EFC3162-DDA8-44EF-6348-3A2A672573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148635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6" name="Straight Connector 975">
                  <a:extLst>
                    <a:ext uri="{FF2B5EF4-FFF2-40B4-BE49-F238E27FC236}">
                      <a16:creationId xmlns:a16="http://schemas.microsoft.com/office/drawing/2014/main" id="{EC906AEE-AC29-4AB0-EFE4-A97ED4838E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72" y="6016432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7" name="Straight Connector 976">
                  <a:extLst>
                    <a:ext uri="{FF2B5EF4-FFF2-40B4-BE49-F238E27FC236}">
                      <a16:creationId xmlns:a16="http://schemas.microsoft.com/office/drawing/2014/main" id="{A9A21850-CA29-F84A-3120-F1C97CFC2B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69" y="5880340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8" name="Straight Connector 977">
                  <a:extLst>
                    <a:ext uri="{FF2B5EF4-FFF2-40B4-BE49-F238E27FC236}">
                      <a16:creationId xmlns:a16="http://schemas.microsoft.com/office/drawing/2014/main" id="{ABD333C5-F3A0-68F4-992A-FA63570C58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4122" y="6293457"/>
                  <a:ext cx="33241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9" name="Straight Connector 978">
                  <a:extLst>
                    <a:ext uri="{FF2B5EF4-FFF2-40B4-BE49-F238E27FC236}">
                      <a16:creationId xmlns:a16="http://schemas.microsoft.com/office/drawing/2014/main" id="{AB0D5DAC-9E8B-1EDB-F3CB-DC2DEA7B7B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303" y="5746095"/>
                  <a:ext cx="33241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71" name="Straight Connector 970">
                <a:extLst>
                  <a:ext uri="{FF2B5EF4-FFF2-40B4-BE49-F238E27FC236}">
                    <a16:creationId xmlns:a16="http://schemas.microsoft.com/office/drawing/2014/main" id="{C0B5861B-4468-3EEC-AD40-75DC72F4F030}"/>
                  </a:ext>
                </a:extLst>
              </p:cNvPr>
              <p:cNvCxnSpPr/>
              <p:nvPr/>
            </p:nvCxnSpPr>
            <p:spPr>
              <a:xfrm flipH="1">
                <a:off x="1008283" y="458980"/>
                <a:ext cx="0" cy="69494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79197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AB0AB2-9132-EC5B-52FA-7BEDEEF3550C}"/>
              </a:ext>
            </a:extLst>
          </p:cNvPr>
          <p:cNvSpPr txBox="1"/>
          <p:nvPr/>
        </p:nvSpPr>
        <p:spPr>
          <a:xfrm>
            <a:off x="414203" y="5980742"/>
            <a:ext cx="5642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Block 416</a:t>
            </a:r>
            <a:br>
              <a:rPr lang="en-US" sz="2000" b="1" dirty="0"/>
            </a:br>
            <a:r>
              <a:rPr lang="en-US" sz="2000" b="1" dirty="0"/>
              <a:t>5</a:t>
            </a:r>
            <a:r>
              <a:rPr lang="en-US" sz="2000" b="1" baseline="30000" dirty="0"/>
              <a:t>th</a:t>
            </a:r>
            <a:r>
              <a:rPr lang="en-US" sz="2000" b="1" dirty="0"/>
              <a:t>, 9</a:t>
            </a:r>
            <a:r>
              <a:rPr lang="en-US" sz="2000" b="1" baseline="30000" dirty="0"/>
              <a:t>th</a:t>
            </a:r>
            <a:r>
              <a:rPr lang="en-US" sz="2000" b="1" dirty="0"/>
              <a:t> AND 13</a:t>
            </a:r>
            <a:r>
              <a:rPr lang="en-US" sz="2000" b="1" baseline="30000" dirty="0"/>
              <a:t>th</a:t>
            </a:r>
            <a:r>
              <a:rPr lang="en-US" sz="2000" b="1" dirty="0"/>
              <a:t> STOREY FLOOR PLAN</a:t>
            </a:r>
            <a:endParaRPr lang="en-US" sz="2000" b="1" baseline="300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AC9BF3-EF3D-374D-0064-6373041F40FE}"/>
              </a:ext>
            </a:extLst>
          </p:cNvPr>
          <p:cNvGrpSpPr/>
          <p:nvPr/>
        </p:nvGrpSpPr>
        <p:grpSpPr>
          <a:xfrm>
            <a:off x="0" y="180076"/>
            <a:ext cx="12192000" cy="2467874"/>
            <a:chOff x="0" y="1323076"/>
            <a:chExt cx="13793756" cy="28764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53F2ECA-16AF-881D-07F2-9BF3AA8EC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53692"/>
              <a:ext cx="7643527" cy="284578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6069C87-7FA3-E04D-6CFF-BCD99D85C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3650" y="1323076"/>
              <a:ext cx="6180106" cy="284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5464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4" name="Picture" hidden="1">
            <a:extLst>
              <a:ext uri="{FF2B5EF4-FFF2-40B4-BE49-F238E27FC236}">
                <a16:creationId xmlns:a16="http://schemas.microsoft.com/office/drawing/2014/main" id="{9AF8553C-4552-C321-2E43-E7A6C77E569B}"/>
              </a:ext>
            </a:extLst>
          </p:cNvPr>
          <p:cNvGrpSpPr/>
          <p:nvPr/>
        </p:nvGrpSpPr>
        <p:grpSpPr>
          <a:xfrm>
            <a:off x="91114" y="127689"/>
            <a:ext cx="12070079" cy="2505456"/>
            <a:chOff x="0" y="1323076"/>
            <a:chExt cx="13793756" cy="2876400"/>
          </a:xfrm>
        </p:grpSpPr>
        <p:pic>
          <p:nvPicPr>
            <p:cNvPr id="1225" name="Picture 1224">
              <a:extLst>
                <a:ext uri="{FF2B5EF4-FFF2-40B4-BE49-F238E27FC236}">
                  <a16:creationId xmlns:a16="http://schemas.microsoft.com/office/drawing/2014/main" id="{96C11358-0477-FDF9-33B6-E3D0E3B37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53692"/>
              <a:ext cx="7643527" cy="2845784"/>
            </a:xfrm>
            <a:prstGeom prst="rect">
              <a:avLst/>
            </a:prstGeom>
          </p:spPr>
        </p:pic>
        <p:pic>
          <p:nvPicPr>
            <p:cNvPr id="1226" name="Picture 1225">
              <a:extLst>
                <a:ext uri="{FF2B5EF4-FFF2-40B4-BE49-F238E27FC236}">
                  <a16:creationId xmlns:a16="http://schemas.microsoft.com/office/drawing/2014/main" id="{772E8450-7D6B-04A9-F88A-A52AD52B2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3650" y="1323076"/>
              <a:ext cx="6180106" cy="2847825"/>
            </a:xfrm>
            <a:prstGeom prst="rect">
              <a:avLst/>
            </a:prstGeom>
          </p:spPr>
        </p:pic>
      </p:grpSp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925D3CF-8167-2C73-1B8A-4625111E5CA3}"/>
              </a:ext>
            </a:extLst>
          </p:cNvPr>
          <p:cNvSpPr/>
          <p:nvPr/>
        </p:nvSpPr>
        <p:spPr>
          <a:xfrm>
            <a:off x="24130" y="0"/>
            <a:ext cx="12192000" cy="6858000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27" name="Group 1226">
            <a:extLst>
              <a:ext uri="{FF2B5EF4-FFF2-40B4-BE49-F238E27FC236}">
                <a16:creationId xmlns:a16="http://schemas.microsoft.com/office/drawing/2014/main" id="{1D99684B-1298-5A08-638C-111D1DA13BAE}"/>
              </a:ext>
            </a:extLst>
          </p:cNvPr>
          <p:cNvGrpSpPr/>
          <p:nvPr/>
        </p:nvGrpSpPr>
        <p:grpSpPr>
          <a:xfrm>
            <a:off x="169035" y="184660"/>
            <a:ext cx="11941375" cy="2617416"/>
            <a:chOff x="169035" y="184660"/>
            <a:chExt cx="11941375" cy="2617416"/>
          </a:xfrm>
        </p:grpSpPr>
        <p:cxnSp>
          <p:nvCxnSpPr>
            <p:cNvPr id="899" name="Straight Connector 898">
              <a:extLst>
                <a:ext uri="{FF2B5EF4-FFF2-40B4-BE49-F238E27FC236}">
                  <a16:creationId xmlns:a16="http://schemas.microsoft.com/office/drawing/2014/main" id="{2435C479-B6D9-CACE-D2D9-144E5C2D8D6C}"/>
                </a:ext>
              </a:extLst>
            </p:cNvPr>
            <p:cNvCxnSpPr/>
            <p:nvPr/>
          </p:nvCxnSpPr>
          <p:spPr>
            <a:xfrm flipH="1">
              <a:off x="1507042" y="779020"/>
              <a:ext cx="62344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Straight Connector 899">
              <a:extLst>
                <a:ext uri="{FF2B5EF4-FFF2-40B4-BE49-F238E27FC236}">
                  <a16:creationId xmlns:a16="http://schemas.microsoft.com/office/drawing/2014/main" id="{24ADFEED-89AA-0274-EEE6-10B5A4BFF844}"/>
                </a:ext>
              </a:extLst>
            </p:cNvPr>
            <p:cNvCxnSpPr/>
            <p:nvPr/>
          </p:nvCxnSpPr>
          <p:spPr>
            <a:xfrm flipH="1">
              <a:off x="10164078" y="779020"/>
              <a:ext cx="62344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1" name="Straight Connector 900">
              <a:extLst>
                <a:ext uri="{FF2B5EF4-FFF2-40B4-BE49-F238E27FC236}">
                  <a16:creationId xmlns:a16="http://schemas.microsoft.com/office/drawing/2014/main" id="{7AFF6C3F-777D-48D5-0BF7-95872CC4D0CC}"/>
                </a:ext>
              </a:extLst>
            </p:cNvPr>
            <p:cNvCxnSpPr/>
            <p:nvPr/>
          </p:nvCxnSpPr>
          <p:spPr>
            <a:xfrm flipH="1">
              <a:off x="5701964" y="779020"/>
              <a:ext cx="89064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2" name="Group 901">
              <a:extLst>
                <a:ext uri="{FF2B5EF4-FFF2-40B4-BE49-F238E27FC236}">
                  <a16:creationId xmlns:a16="http://schemas.microsoft.com/office/drawing/2014/main" id="{D0F93B50-5D69-38CC-32A3-90E8EEC0DE5C}"/>
                </a:ext>
              </a:extLst>
            </p:cNvPr>
            <p:cNvGrpSpPr/>
            <p:nvPr/>
          </p:nvGrpSpPr>
          <p:grpSpPr>
            <a:xfrm>
              <a:off x="169035" y="769876"/>
              <a:ext cx="178128" cy="1307592"/>
              <a:chOff x="89341" y="649224"/>
              <a:chExt cx="182880" cy="1307592"/>
            </a:xfrm>
          </p:grpSpPr>
          <p:cxnSp>
            <p:nvCxnSpPr>
              <p:cNvPr id="1221" name="Straight Connector 1220">
                <a:extLst>
                  <a:ext uri="{FF2B5EF4-FFF2-40B4-BE49-F238E27FC236}">
                    <a16:creationId xmlns:a16="http://schemas.microsoft.com/office/drawing/2014/main" id="{89C10BF0-34CB-EA22-0E05-E564E9F4C203}"/>
                  </a:ext>
                </a:extLst>
              </p:cNvPr>
              <p:cNvCxnSpPr/>
              <p:nvPr/>
            </p:nvCxnSpPr>
            <p:spPr>
              <a:xfrm flipH="1">
                <a:off x="265176" y="649224"/>
                <a:ext cx="0" cy="54864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2" name="Straight Connector 1221">
                <a:extLst>
                  <a:ext uri="{FF2B5EF4-FFF2-40B4-BE49-F238E27FC236}">
                    <a16:creationId xmlns:a16="http://schemas.microsoft.com/office/drawing/2014/main" id="{5CE64601-764F-809A-975A-824810B8F8B5}"/>
                  </a:ext>
                </a:extLst>
              </p:cNvPr>
              <p:cNvCxnSpPr/>
              <p:nvPr/>
            </p:nvCxnSpPr>
            <p:spPr>
              <a:xfrm flipH="1">
                <a:off x="89341" y="1191392"/>
                <a:ext cx="1828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3" name="Straight Connector 1222">
                <a:extLst>
                  <a:ext uri="{FF2B5EF4-FFF2-40B4-BE49-F238E27FC236}">
                    <a16:creationId xmlns:a16="http://schemas.microsoft.com/office/drawing/2014/main" id="{D1B31F59-0716-9EEC-6FC4-AEF19253F402}"/>
                  </a:ext>
                </a:extLst>
              </p:cNvPr>
              <p:cNvCxnSpPr/>
              <p:nvPr/>
            </p:nvCxnSpPr>
            <p:spPr>
              <a:xfrm flipH="1">
                <a:off x="100584" y="1188720"/>
                <a:ext cx="0" cy="7680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03" name="Straight Connector 902">
              <a:extLst>
                <a:ext uri="{FF2B5EF4-FFF2-40B4-BE49-F238E27FC236}">
                  <a16:creationId xmlns:a16="http://schemas.microsoft.com/office/drawing/2014/main" id="{EF566A06-4303-FCCD-F73A-9AD30CAAD34E}"/>
                </a:ext>
              </a:extLst>
            </p:cNvPr>
            <p:cNvCxnSpPr/>
            <p:nvPr/>
          </p:nvCxnSpPr>
          <p:spPr>
            <a:xfrm flipH="1">
              <a:off x="3900893" y="1766572"/>
              <a:ext cx="19568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4" name="Group 903">
              <a:extLst>
                <a:ext uri="{FF2B5EF4-FFF2-40B4-BE49-F238E27FC236}">
                  <a16:creationId xmlns:a16="http://schemas.microsoft.com/office/drawing/2014/main" id="{B868CF9C-7374-388E-9A20-F0E223C99129}"/>
                </a:ext>
              </a:extLst>
            </p:cNvPr>
            <p:cNvGrpSpPr/>
            <p:nvPr/>
          </p:nvGrpSpPr>
          <p:grpSpPr>
            <a:xfrm flipH="1">
              <a:off x="11932946" y="769876"/>
              <a:ext cx="177464" cy="1307592"/>
              <a:chOff x="11962967" y="801624"/>
              <a:chExt cx="182198" cy="1307592"/>
            </a:xfrm>
          </p:grpSpPr>
          <p:cxnSp>
            <p:nvCxnSpPr>
              <p:cNvPr id="1218" name="Straight Connector 1217">
                <a:extLst>
                  <a:ext uri="{FF2B5EF4-FFF2-40B4-BE49-F238E27FC236}">
                    <a16:creationId xmlns:a16="http://schemas.microsoft.com/office/drawing/2014/main" id="{2717A75C-B924-805F-627C-F54A6A2A9EFF}"/>
                  </a:ext>
                </a:extLst>
              </p:cNvPr>
              <p:cNvCxnSpPr/>
              <p:nvPr/>
            </p:nvCxnSpPr>
            <p:spPr>
              <a:xfrm flipH="1">
                <a:off x="12138117" y="801624"/>
                <a:ext cx="0" cy="54864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9" name="Straight Connector 1218">
                <a:extLst>
                  <a:ext uri="{FF2B5EF4-FFF2-40B4-BE49-F238E27FC236}">
                    <a16:creationId xmlns:a16="http://schemas.microsoft.com/office/drawing/2014/main" id="{2B2CAA2B-92F1-39EA-A9FE-9846D6056EB0}"/>
                  </a:ext>
                </a:extLst>
              </p:cNvPr>
              <p:cNvCxnSpPr/>
              <p:nvPr/>
            </p:nvCxnSpPr>
            <p:spPr>
              <a:xfrm flipH="1">
                <a:off x="11962967" y="1343792"/>
                <a:ext cx="18219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0" name="Straight Connector 1219">
                <a:extLst>
                  <a:ext uri="{FF2B5EF4-FFF2-40B4-BE49-F238E27FC236}">
                    <a16:creationId xmlns:a16="http://schemas.microsoft.com/office/drawing/2014/main" id="{65987FE8-0256-2054-9037-2E0E37F2DF3C}"/>
                  </a:ext>
                </a:extLst>
              </p:cNvPr>
              <p:cNvCxnSpPr/>
              <p:nvPr/>
            </p:nvCxnSpPr>
            <p:spPr>
              <a:xfrm flipH="1">
                <a:off x="11973525" y="1341120"/>
                <a:ext cx="0" cy="7680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05" name="Stair">
              <a:extLst>
                <a:ext uri="{FF2B5EF4-FFF2-40B4-BE49-F238E27FC236}">
                  <a16:creationId xmlns:a16="http://schemas.microsoft.com/office/drawing/2014/main" id="{73747212-6C6C-98AD-F62A-2C15C35F22B9}"/>
                </a:ext>
              </a:extLst>
            </p:cNvPr>
            <p:cNvGrpSpPr/>
            <p:nvPr/>
          </p:nvGrpSpPr>
          <p:grpSpPr>
            <a:xfrm>
              <a:off x="1640638" y="769876"/>
              <a:ext cx="338444" cy="996825"/>
              <a:chOff x="2671745" y="5368525"/>
              <a:chExt cx="334250" cy="1140976"/>
            </a:xfrm>
          </p:grpSpPr>
          <p:cxnSp>
            <p:nvCxnSpPr>
              <p:cNvPr id="1207" name="Straight Connector 1206">
                <a:extLst>
                  <a:ext uri="{FF2B5EF4-FFF2-40B4-BE49-F238E27FC236}">
                    <a16:creationId xmlns:a16="http://schemas.microsoft.com/office/drawing/2014/main" id="{2631AB20-036B-70A0-5B95-A28CC5662F5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433229" y="5939013"/>
                <a:ext cx="1140976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8" name="Straight Connector 1207">
                <a:extLst>
                  <a:ext uri="{FF2B5EF4-FFF2-40B4-BE49-F238E27FC236}">
                    <a16:creationId xmlns:a16="http://schemas.microsoft.com/office/drawing/2014/main" id="{9E917F81-7CB0-BB8A-0D4E-00F03BE05DA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108054" y="5939013"/>
                <a:ext cx="1140976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9" name="Straight Connector 1208">
                <a:extLst>
                  <a:ext uri="{FF2B5EF4-FFF2-40B4-BE49-F238E27FC236}">
                    <a16:creationId xmlns:a16="http://schemas.microsoft.com/office/drawing/2014/main" id="{2D17DF8E-574D-7008-8FDF-99A3DA1A4D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4763" y="5763131"/>
                <a:ext cx="673" cy="55884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0" name="Straight Connector 1209">
                <a:extLst>
                  <a:ext uri="{FF2B5EF4-FFF2-40B4-BE49-F238E27FC236}">
                    <a16:creationId xmlns:a16="http://schemas.microsoft.com/office/drawing/2014/main" id="{98B8ED5E-81DE-3135-A7A6-08E8793039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284727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1" name="Straight Connector 1210">
                <a:extLst>
                  <a:ext uri="{FF2B5EF4-FFF2-40B4-BE49-F238E27FC236}">
                    <a16:creationId xmlns:a16="http://schemas.microsoft.com/office/drawing/2014/main" id="{A211FFF1-A6A0-B581-2928-8D48F9B08E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214737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2" name="Straight Connector 1211">
                <a:extLst>
                  <a:ext uri="{FF2B5EF4-FFF2-40B4-BE49-F238E27FC236}">
                    <a16:creationId xmlns:a16="http://schemas.microsoft.com/office/drawing/2014/main" id="{D5C5B0E2-E355-CB37-7457-1B72352E4B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148635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3" name="Straight Connector 1212">
                <a:extLst>
                  <a:ext uri="{FF2B5EF4-FFF2-40B4-BE49-F238E27FC236}">
                    <a16:creationId xmlns:a16="http://schemas.microsoft.com/office/drawing/2014/main" id="{C741190C-C931-8459-2552-586F9D466E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082533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4" name="Straight Connector 1213">
                <a:extLst>
                  <a:ext uri="{FF2B5EF4-FFF2-40B4-BE49-F238E27FC236}">
                    <a16:creationId xmlns:a16="http://schemas.microsoft.com/office/drawing/2014/main" id="{E1CFA2CF-DBFE-085B-EB8B-185B091D96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72" y="6016432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5" name="Straight Connector 1214">
                <a:extLst>
                  <a:ext uri="{FF2B5EF4-FFF2-40B4-BE49-F238E27FC236}">
                    <a16:creationId xmlns:a16="http://schemas.microsoft.com/office/drawing/2014/main" id="{701EAE2F-5803-475C-D21C-9BCF759801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71" y="5946442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6" name="Straight Connector 1215">
                <a:extLst>
                  <a:ext uri="{FF2B5EF4-FFF2-40B4-BE49-F238E27FC236}">
                    <a16:creationId xmlns:a16="http://schemas.microsoft.com/office/drawing/2014/main" id="{7AA6AB14-98D5-EE30-CCE8-3B6F4A5E43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69" y="5880340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7" name="Straight Connector 1216">
                <a:extLst>
                  <a:ext uri="{FF2B5EF4-FFF2-40B4-BE49-F238E27FC236}">
                    <a16:creationId xmlns:a16="http://schemas.microsoft.com/office/drawing/2014/main" id="{B06E428D-4E19-35F3-516A-21363C6007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69" y="5814238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6" name="Stair">
              <a:extLst>
                <a:ext uri="{FF2B5EF4-FFF2-40B4-BE49-F238E27FC236}">
                  <a16:creationId xmlns:a16="http://schemas.microsoft.com/office/drawing/2014/main" id="{7DE20A50-AC42-D195-0037-362D1DB66873}"/>
                </a:ext>
              </a:extLst>
            </p:cNvPr>
            <p:cNvGrpSpPr/>
            <p:nvPr/>
          </p:nvGrpSpPr>
          <p:grpSpPr>
            <a:xfrm>
              <a:off x="10288769" y="769876"/>
              <a:ext cx="331828" cy="996825"/>
              <a:chOff x="2671745" y="5368525"/>
              <a:chExt cx="334250" cy="1140976"/>
            </a:xfrm>
          </p:grpSpPr>
          <p:cxnSp>
            <p:nvCxnSpPr>
              <p:cNvPr id="1196" name="Straight Connector 1195">
                <a:extLst>
                  <a:ext uri="{FF2B5EF4-FFF2-40B4-BE49-F238E27FC236}">
                    <a16:creationId xmlns:a16="http://schemas.microsoft.com/office/drawing/2014/main" id="{1A25C4F4-515C-B29D-4E6B-6D6A5261181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433229" y="5939013"/>
                <a:ext cx="1140976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7" name="Straight Connector 1196">
                <a:extLst>
                  <a:ext uri="{FF2B5EF4-FFF2-40B4-BE49-F238E27FC236}">
                    <a16:creationId xmlns:a16="http://schemas.microsoft.com/office/drawing/2014/main" id="{D10A0B47-EDA0-4B87-F82C-46F00D96345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108054" y="5939013"/>
                <a:ext cx="1140976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8" name="Straight Connector 1197">
                <a:extLst>
                  <a:ext uri="{FF2B5EF4-FFF2-40B4-BE49-F238E27FC236}">
                    <a16:creationId xmlns:a16="http://schemas.microsoft.com/office/drawing/2014/main" id="{A610B4EB-D18C-833C-017C-57BBA7DFE1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4763" y="5763131"/>
                <a:ext cx="673" cy="55884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9" name="Straight Connector 1198">
                <a:extLst>
                  <a:ext uri="{FF2B5EF4-FFF2-40B4-BE49-F238E27FC236}">
                    <a16:creationId xmlns:a16="http://schemas.microsoft.com/office/drawing/2014/main" id="{3C718939-772B-D7C6-C0AE-A09111F7AF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284727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0" name="Straight Connector 1199">
                <a:extLst>
                  <a:ext uri="{FF2B5EF4-FFF2-40B4-BE49-F238E27FC236}">
                    <a16:creationId xmlns:a16="http://schemas.microsoft.com/office/drawing/2014/main" id="{CC9826C3-B104-EE84-DE1A-C37D20E6DC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214737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1" name="Straight Connector 1200">
                <a:extLst>
                  <a:ext uri="{FF2B5EF4-FFF2-40B4-BE49-F238E27FC236}">
                    <a16:creationId xmlns:a16="http://schemas.microsoft.com/office/drawing/2014/main" id="{E8030DD9-6760-A588-F816-8ED66BE112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148635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2" name="Straight Connector 1201">
                <a:extLst>
                  <a:ext uri="{FF2B5EF4-FFF2-40B4-BE49-F238E27FC236}">
                    <a16:creationId xmlns:a16="http://schemas.microsoft.com/office/drawing/2014/main" id="{432932CB-B28F-64C7-477E-0908782770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082533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3" name="Straight Connector 1202">
                <a:extLst>
                  <a:ext uri="{FF2B5EF4-FFF2-40B4-BE49-F238E27FC236}">
                    <a16:creationId xmlns:a16="http://schemas.microsoft.com/office/drawing/2014/main" id="{F0FD5065-5689-2863-7C16-DE1697E2BB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72" y="6016432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4" name="Straight Connector 1203">
                <a:extLst>
                  <a:ext uri="{FF2B5EF4-FFF2-40B4-BE49-F238E27FC236}">
                    <a16:creationId xmlns:a16="http://schemas.microsoft.com/office/drawing/2014/main" id="{BE8C4701-4F54-0E8D-5156-C520C1D51D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71" y="5946442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5" name="Straight Connector 1204">
                <a:extLst>
                  <a:ext uri="{FF2B5EF4-FFF2-40B4-BE49-F238E27FC236}">
                    <a16:creationId xmlns:a16="http://schemas.microsoft.com/office/drawing/2014/main" id="{B73CF994-75AF-E9B2-2C78-BF083F70FD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69" y="5880340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6" name="Straight Connector 1205">
                <a:extLst>
                  <a:ext uri="{FF2B5EF4-FFF2-40B4-BE49-F238E27FC236}">
                    <a16:creationId xmlns:a16="http://schemas.microsoft.com/office/drawing/2014/main" id="{8B06147E-C5F7-8C4F-7C14-1A1065F9ED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69" y="5814238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7" name="Stair">
              <a:extLst>
                <a:ext uri="{FF2B5EF4-FFF2-40B4-BE49-F238E27FC236}">
                  <a16:creationId xmlns:a16="http://schemas.microsoft.com/office/drawing/2014/main" id="{30024A96-E80C-8FC4-D115-AB1DED9703CC}"/>
                </a:ext>
              </a:extLst>
            </p:cNvPr>
            <p:cNvGrpSpPr/>
            <p:nvPr/>
          </p:nvGrpSpPr>
          <p:grpSpPr>
            <a:xfrm>
              <a:off x="5838727" y="769876"/>
              <a:ext cx="331828" cy="996825"/>
              <a:chOff x="2671745" y="5368525"/>
              <a:chExt cx="334250" cy="1140976"/>
            </a:xfrm>
          </p:grpSpPr>
          <p:cxnSp>
            <p:nvCxnSpPr>
              <p:cNvPr id="1185" name="Straight Connector 1184">
                <a:extLst>
                  <a:ext uri="{FF2B5EF4-FFF2-40B4-BE49-F238E27FC236}">
                    <a16:creationId xmlns:a16="http://schemas.microsoft.com/office/drawing/2014/main" id="{141EBEDB-2751-2B50-4200-68D4F11913B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433229" y="5939013"/>
                <a:ext cx="1140976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6" name="Straight Connector 1185">
                <a:extLst>
                  <a:ext uri="{FF2B5EF4-FFF2-40B4-BE49-F238E27FC236}">
                    <a16:creationId xmlns:a16="http://schemas.microsoft.com/office/drawing/2014/main" id="{A2A0FD9E-167E-2C31-6E2B-C40FDC774DE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108054" y="5939013"/>
                <a:ext cx="1140976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7" name="Straight Connector 1186">
                <a:extLst>
                  <a:ext uri="{FF2B5EF4-FFF2-40B4-BE49-F238E27FC236}">
                    <a16:creationId xmlns:a16="http://schemas.microsoft.com/office/drawing/2014/main" id="{3E2D33BB-9E1B-B1E7-BECA-62D66868DA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4763" y="5763131"/>
                <a:ext cx="673" cy="55884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8" name="Straight Connector 1187">
                <a:extLst>
                  <a:ext uri="{FF2B5EF4-FFF2-40B4-BE49-F238E27FC236}">
                    <a16:creationId xmlns:a16="http://schemas.microsoft.com/office/drawing/2014/main" id="{C9902418-6FB3-92FA-873E-18D784D5DA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284727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9" name="Straight Connector 1188">
                <a:extLst>
                  <a:ext uri="{FF2B5EF4-FFF2-40B4-BE49-F238E27FC236}">
                    <a16:creationId xmlns:a16="http://schemas.microsoft.com/office/drawing/2014/main" id="{E16D3314-503C-9520-41C7-607BE3707C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214737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0" name="Straight Connector 1189">
                <a:extLst>
                  <a:ext uri="{FF2B5EF4-FFF2-40B4-BE49-F238E27FC236}">
                    <a16:creationId xmlns:a16="http://schemas.microsoft.com/office/drawing/2014/main" id="{868DCF6D-DCEF-3B85-B56B-ABC29D66A0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148635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1" name="Straight Connector 1190">
                <a:extLst>
                  <a:ext uri="{FF2B5EF4-FFF2-40B4-BE49-F238E27FC236}">
                    <a16:creationId xmlns:a16="http://schemas.microsoft.com/office/drawing/2014/main" id="{7F02BADA-81EE-F5C2-D583-6AF5EE4D1E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082533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2" name="Straight Connector 1191">
                <a:extLst>
                  <a:ext uri="{FF2B5EF4-FFF2-40B4-BE49-F238E27FC236}">
                    <a16:creationId xmlns:a16="http://schemas.microsoft.com/office/drawing/2014/main" id="{96E50AF2-F941-4736-5E89-C7E0FE0D0D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72" y="6016432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3" name="Straight Connector 1192">
                <a:extLst>
                  <a:ext uri="{FF2B5EF4-FFF2-40B4-BE49-F238E27FC236}">
                    <a16:creationId xmlns:a16="http://schemas.microsoft.com/office/drawing/2014/main" id="{9D1BBEF4-F54A-DC83-C2B5-90EAF17355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71" y="5946442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4" name="Straight Connector 1193">
                <a:extLst>
                  <a:ext uri="{FF2B5EF4-FFF2-40B4-BE49-F238E27FC236}">
                    <a16:creationId xmlns:a16="http://schemas.microsoft.com/office/drawing/2014/main" id="{95925981-C85D-5B6C-8D0C-F082F24C77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69" y="5880340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5" name="Straight Connector 1194">
                <a:extLst>
                  <a:ext uri="{FF2B5EF4-FFF2-40B4-BE49-F238E27FC236}">
                    <a16:creationId xmlns:a16="http://schemas.microsoft.com/office/drawing/2014/main" id="{20418C7B-D712-8808-6BE6-37C6C27356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69" y="5814238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8" name="Straight Connector 907">
              <a:extLst>
                <a:ext uri="{FF2B5EF4-FFF2-40B4-BE49-F238E27FC236}">
                  <a16:creationId xmlns:a16="http://schemas.microsoft.com/office/drawing/2014/main" id="{DE088602-47E6-39F4-1D15-8E102EF2458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929652" y="1272796"/>
              <a:ext cx="996825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9" name="Straight Connector 908">
              <a:extLst>
                <a:ext uri="{FF2B5EF4-FFF2-40B4-BE49-F238E27FC236}">
                  <a16:creationId xmlns:a16="http://schemas.microsoft.com/office/drawing/2014/main" id="{686C64A9-A40F-C4B4-0F07-147BBDB579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65098" y="1216427"/>
              <a:ext cx="26719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0" name="Straight Connector 909">
              <a:extLst>
                <a:ext uri="{FF2B5EF4-FFF2-40B4-BE49-F238E27FC236}">
                  <a16:creationId xmlns:a16="http://schemas.microsoft.com/office/drawing/2014/main" id="{1F785A59-EFC0-111E-E378-E7F2EF1703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65098" y="1474727"/>
              <a:ext cx="26719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1" name="Straight Connector 910">
              <a:extLst>
                <a:ext uri="{FF2B5EF4-FFF2-40B4-BE49-F238E27FC236}">
                  <a16:creationId xmlns:a16="http://schemas.microsoft.com/office/drawing/2014/main" id="{AE3B98A8-3B60-7A7B-6B6A-95B807FFFA5A}"/>
                </a:ext>
              </a:extLst>
            </p:cNvPr>
            <p:cNvCxnSpPr/>
            <p:nvPr/>
          </p:nvCxnSpPr>
          <p:spPr>
            <a:xfrm flipH="1">
              <a:off x="6417569" y="1766572"/>
              <a:ext cx="19568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2" name="Straight Connector 911">
              <a:extLst>
                <a:ext uri="{FF2B5EF4-FFF2-40B4-BE49-F238E27FC236}">
                  <a16:creationId xmlns:a16="http://schemas.microsoft.com/office/drawing/2014/main" id="{4C5AB73E-BD58-AFE6-49AC-B036D5DFCFCB}"/>
                </a:ext>
              </a:extLst>
            </p:cNvPr>
            <p:cNvCxnSpPr/>
            <p:nvPr/>
          </p:nvCxnSpPr>
          <p:spPr>
            <a:xfrm flipH="1">
              <a:off x="1005840" y="1766572"/>
              <a:ext cx="6400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3" name="Straight Connector 912">
              <a:extLst>
                <a:ext uri="{FF2B5EF4-FFF2-40B4-BE49-F238E27FC236}">
                  <a16:creationId xmlns:a16="http://schemas.microsoft.com/office/drawing/2014/main" id="{FC1EEA16-177D-E6D8-C150-9704A9E6B8DE}"/>
                </a:ext>
              </a:extLst>
            </p:cNvPr>
            <p:cNvCxnSpPr/>
            <p:nvPr/>
          </p:nvCxnSpPr>
          <p:spPr>
            <a:xfrm flipH="1">
              <a:off x="10609559" y="1766572"/>
              <a:ext cx="6583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4" name="Lift">
              <a:extLst>
                <a:ext uri="{FF2B5EF4-FFF2-40B4-BE49-F238E27FC236}">
                  <a16:creationId xmlns:a16="http://schemas.microsoft.com/office/drawing/2014/main" id="{4D1751FA-3FB5-F52C-4768-0646F0C4C585}"/>
                </a:ext>
              </a:extLst>
            </p:cNvPr>
            <p:cNvGrpSpPr/>
            <p:nvPr/>
          </p:nvGrpSpPr>
          <p:grpSpPr>
            <a:xfrm>
              <a:off x="1643289" y="2273964"/>
              <a:ext cx="329538" cy="295686"/>
              <a:chOff x="1528009" y="5935845"/>
              <a:chExt cx="371364" cy="330884"/>
            </a:xfrm>
          </p:grpSpPr>
          <p:sp>
            <p:nvSpPr>
              <p:cNvPr id="1181" name="Rectangle 1180">
                <a:extLst>
                  <a:ext uri="{FF2B5EF4-FFF2-40B4-BE49-F238E27FC236}">
                    <a16:creationId xmlns:a16="http://schemas.microsoft.com/office/drawing/2014/main" id="{A3C9783B-2298-32C6-C696-4C88D119D60A}"/>
                  </a:ext>
                </a:extLst>
              </p:cNvPr>
              <p:cNvSpPr/>
              <p:nvPr/>
            </p:nvSpPr>
            <p:spPr>
              <a:xfrm flipH="1">
                <a:off x="1532217" y="5935845"/>
                <a:ext cx="367156" cy="329184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1182" name="Straight Connector 1181">
                <a:extLst>
                  <a:ext uri="{FF2B5EF4-FFF2-40B4-BE49-F238E27FC236}">
                    <a16:creationId xmlns:a16="http://schemas.microsoft.com/office/drawing/2014/main" id="{D2765108-D3A9-471E-A126-531D4C6920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28009" y="5938644"/>
                <a:ext cx="364026" cy="328085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3" name="Straight Connector 1182">
                <a:extLst>
                  <a:ext uri="{FF2B5EF4-FFF2-40B4-BE49-F238E27FC236}">
                    <a16:creationId xmlns:a16="http://schemas.microsoft.com/office/drawing/2014/main" id="{9AE6543A-1A46-931F-5BA1-11C73A4F09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5366" y="5942119"/>
                <a:ext cx="353259" cy="317050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4" name="TextBox 1183">
                <a:extLst>
                  <a:ext uri="{FF2B5EF4-FFF2-40B4-BE49-F238E27FC236}">
                    <a16:creationId xmlns:a16="http://schemas.microsoft.com/office/drawing/2014/main" id="{47D299A2-CEC5-1F01-194B-ED89FEDEEAE4}"/>
                  </a:ext>
                </a:extLst>
              </p:cNvPr>
              <p:cNvSpPr txBox="1"/>
              <p:nvPr/>
            </p:nvSpPr>
            <p:spPr>
              <a:xfrm flipH="1">
                <a:off x="1629855" y="5991986"/>
                <a:ext cx="170219" cy="223869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700" b="1" dirty="0"/>
                  <a:t>D</a:t>
                </a:r>
              </a:p>
            </p:txBody>
          </p:sp>
        </p:grpSp>
        <p:cxnSp>
          <p:nvCxnSpPr>
            <p:cNvPr id="915" name="Straight Connector 914">
              <a:extLst>
                <a:ext uri="{FF2B5EF4-FFF2-40B4-BE49-F238E27FC236}">
                  <a16:creationId xmlns:a16="http://schemas.microsoft.com/office/drawing/2014/main" id="{6779D5D5-3559-BEED-9883-3960F59C098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646823" y="2059180"/>
              <a:ext cx="0" cy="219456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6" name="Straight Connector 915">
              <a:extLst>
                <a:ext uri="{FF2B5EF4-FFF2-40B4-BE49-F238E27FC236}">
                  <a16:creationId xmlns:a16="http://schemas.microsoft.com/office/drawing/2014/main" id="{4B5ED413-18DC-6CDC-C0F2-61D0035AEB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1541" y="2057942"/>
              <a:ext cx="0" cy="219456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7" name="Straight Connector 916">
              <a:extLst>
                <a:ext uri="{FF2B5EF4-FFF2-40B4-BE49-F238E27FC236}">
                  <a16:creationId xmlns:a16="http://schemas.microsoft.com/office/drawing/2014/main" id="{9A5B5210-7F26-8FEA-2A00-8A09F2701496}"/>
                </a:ext>
              </a:extLst>
            </p:cNvPr>
            <p:cNvCxnSpPr/>
            <p:nvPr/>
          </p:nvCxnSpPr>
          <p:spPr>
            <a:xfrm flipH="1">
              <a:off x="1970176" y="2068324"/>
              <a:ext cx="388319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8" name="Straight Connector 917">
              <a:extLst>
                <a:ext uri="{FF2B5EF4-FFF2-40B4-BE49-F238E27FC236}">
                  <a16:creationId xmlns:a16="http://schemas.microsoft.com/office/drawing/2014/main" id="{924FEEB3-2959-12A8-45B9-047C704CAA73}"/>
                </a:ext>
              </a:extLst>
            </p:cNvPr>
            <p:cNvCxnSpPr/>
            <p:nvPr/>
          </p:nvCxnSpPr>
          <p:spPr>
            <a:xfrm flipH="1">
              <a:off x="6414477" y="2068324"/>
              <a:ext cx="388319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9" name="Lift">
              <a:extLst>
                <a:ext uri="{FF2B5EF4-FFF2-40B4-BE49-F238E27FC236}">
                  <a16:creationId xmlns:a16="http://schemas.microsoft.com/office/drawing/2014/main" id="{DC2401AF-334B-693C-D9B5-159B3384C259}"/>
                </a:ext>
              </a:extLst>
            </p:cNvPr>
            <p:cNvGrpSpPr/>
            <p:nvPr/>
          </p:nvGrpSpPr>
          <p:grpSpPr>
            <a:xfrm>
              <a:off x="10287671" y="2278725"/>
              <a:ext cx="329538" cy="295686"/>
              <a:chOff x="1528009" y="5935845"/>
              <a:chExt cx="371364" cy="330884"/>
            </a:xfrm>
          </p:grpSpPr>
          <p:sp>
            <p:nvSpPr>
              <p:cNvPr id="1177" name="Rectangle 1176">
                <a:extLst>
                  <a:ext uri="{FF2B5EF4-FFF2-40B4-BE49-F238E27FC236}">
                    <a16:creationId xmlns:a16="http://schemas.microsoft.com/office/drawing/2014/main" id="{6BCFD6EC-52DC-4B1C-D765-37A91C647EDF}"/>
                  </a:ext>
                </a:extLst>
              </p:cNvPr>
              <p:cNvSpPr/>
              <p:nvPr/>
            </p:nvSpPr>
            <p:spPr>
              <a:xfrm flipH="1">
                <a:off x="1532217" y="5935845"/>
                <a:ext cx="367156" cy="329184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1178" name="Straight Connector 1177">
                <a:extLst>
                  <a:ext uri="{FF2B5EF4-FFF2-40B4-BE49-F238E27FC236}">
                    <a16:creationId xmlns:a16="http://schemas.microsoft.com/office/drawing/2014/main" id="{34C99C8C-C9CB-B361-67B8-84348C187F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28009" y="5938644"/>
                <a:ext cx="364026" cy="328085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9" name="Straight Connector 1178">
                <a:extLst>
                  <a:ext uri="{FF2B5EF4-FFF2-40B4-BE49-F238E27FC236}">
                    <a16:creationId xmlns:a16="http://schemas.microsoft.com/office/drawing/2014/main" id="{C3D351D7-8396-530C-2AFA-88324B9E01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5366" y="5942119"/>
                <a:ext cx="353259" cy="317050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0" name="TextBox 1179">
                <a:extLst>
                  <a:ext uri="{FF2B5EF4-FFF2-40B4-BE49-F238E27FC236}">
                    <a16:creationId xmlns:a16="http://schemas.microsoft.com/office/drawing/2014/main" id="{DEFACFC5-52FE-C11B-0F82-4C036369E90F}"/>
                  </a:ext>
                </a:extLst>
              </p:cNvPr>
              <p:cNvSpPr txBox="1"/>
              <p:nvPr/>
            </p:nvSpPr>
            <p:spPr>
              <a:xfrm flipH="1">
                <a:off x="1629855" y="5991986"/>
                <a:ext cx="170219" cy="223869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700" b="1" dirty="0"/>
                  <a:t>C</a:t>
                </a:r>
              </a:p>
            </p:txBody>
          </p:sp>
        </p:grpSp>
        <p:cxnSp>
          <p:nvCxnSpPr>
            <p:cNvPr id="920" name="Straight Connector 919">
              <a:extLst>
                <a:ext uri="{FF2B5EF4-FFF2-40B4-BE49-F238E27FC236}">
                  <a16:creationId xmlns:a16="http://schemas.microsoft.com/office/drawing/2014/main" id="{4D4660E0-CB5B-931B-F67D-031852662D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91204" y="2063941"/>
              <a:ext cx="0" cy="219456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1" name="Straight Connector 920">
              <a:extLst>
                <a:ext uri="{FF2B5EF4-FFF2-40B4-BE49-F238E27FC236}">
                  <a16:creationId xmlns:a16="http://schemas.microsoft.com/office/drawing/2014/main" id="{66A48928-A56F-8FE2-D0F9-A23537B695E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0618304" y="2053178"/>
              <a:ext cx="0" cy="219456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2" name="Group 921">
              <a:extLst>
                <a:ext uri="{FF2B5EF4-FFF2-40B4-BE49-F238E27FC236}">
                  <a16:creationId xmlns:a16="http://schemas.microsoft.com/office/drawing/2014/main" id="{68166DAB-CD8B-B9CE-8DEF-9751D61A3F78}"/>
                </a:ext>
              </a:extLst>
            </p:cNvPr>
            <p:cNvGrpSpPr/>
            <p:nvPr/>
          </p:nvGrpSpPr>
          <p:grpSpPr>
            <a:xfrm>
              <a:off x="5839059" y="2068323"/>
              <a:ext cx="582047" cy="234618"/>
              <a:chOff x="5934426" y="1947671"/>
              <a:chExt cx="516639" cy="234618"/>
            </a:xfrm>
          </p:grpSpPr>
          <p:grpSp>
            <p:nvGrpSpPr>
              <p:cNvPr id="1167" name="Lift">
                <a:extLst>
                  <a:ext uri="{FF2B5EF4-FFF2-40B4-BE49-F238E27FC236}">
                    <a16:creationId xmlns:a16="http://schemas.microsoft.com/office/drawing/2014/main" id="{0499A936-0AAD-FB6A-7C8F-BAF8CEC6D37F}"/>
                  </a:ext>
                </a:extLst>
              </p:cNvPr>
              <p:cNvGrpSpPr/>
              <p:nvPr/>
            </p:nvGrpSpPr>
            <p:grpSpPr>
              <a:xfrm>
                <a:off x="5934426" y="1947671"/>
                <a:ext cx="259432" cy="234617"/>
                <a:chOff x="1528009" y="5935845"/>
                <a:chExt cx="371364" cy="330884"/>
              </a:xfrm>
            </p:grpSpPr>
            <p:sp>
              <p:nvSpPr>
                <p:cNvPr id="1173" name="Rectangle 1172">
                  <a:extLst>
                    <a:ext uri="{FF2B5EF4-FFF2-40B4-BE49-F238E27FC236}">
                      <a16:creationId xmlns:a16="http://schemas.microsoft.com/office/drawing/2014/main" id="{C788CC19-ACFD-870C-E7CC-EAF4B4686D0C}"/>
                    </a:ext>
                  </a:extLst>
                </p:cNvPr>
                <p:cNvSpPr/>
                <p:nvPr/>
              </p:nvSpPr>
              <p:spPr>
                <a:xfrm flipH="1">
                  <a:off x="1532217" y="5935845"/>
                  <a:ext cx="367156" cy="329184"/>
                </a:xfrm>
                <a:prstGeom prst="rect">
                  <a:avLst/>
                </a:prstGeom>
                <a:noFill/>
                <a:ln w="19050">
                  <a:solidFill>
                    <a:srgbClr val="08080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 w="635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cxnSp>
              <p:nvCxnSpPr>
                <p:cNvPr id="1174" name="Straight Connector 1173">
                  <a:extLst>
                    <a:ext uri="{FF2B5EF4-FFF2-40B4-BE49-F238E27FC236}">
                      <a16:creationId xmlns:a16="http://schemas.microsoft.com/office/drawing/2014/main" id="{C07CE83E-9AFA-19DA-77FC-449D2972B1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28009" y="5938644"/>
                  <a:ext cx="364026" cy="328085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5" name="Straight Connector 1174">
                  <a:extLst>
                    <a:ext uri="{FF2B5EF4-FFF2-40B4-BE49-F238E27FC236}">
                      <a16:creationId xmlns:a16="http://schemas.microsoft.com/office/drawing/2014/main" id="{842D8D55-A7B9-CFAB-4499-E151E40787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35366" y="5942119"/>
                  <a:ext cx="353259" cy="31705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6" name="TextBox 1175">
                  <a:extLst>
                    <a:ext uri="{FF2B5EF4-FFF2-40B4-BE49-F238E27FC236}">
                      <a16:creationId xmlns:a16="http://schemas.microsoft.com/office/drawing/2014/main" id="{2A214597-6F20-96AC-3514-239B198F6BD8}"/>
                    </a:ext>
                  </a:extLst>
                </p:cNvPr>
                <p:cNvSpPr txBox="1"/>
                <p:nvPr/>
              </p:nvSpPr>
              <p:spPr>
                <a:xfrm flipH="1">
                  <a:off x="1629855" y="5959492"/>
                  <a:ext cx="170219" cy="282141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700" b="1" dirty="0"/>
                    <a:t>B</a:t>
                  </a:r>
                </a:p>
              </p:txBody>
            </p:sp>
          </p:grpSp>
          <p:grpSp>
            <p:nvGrpSpPr>
              <p:cNvPr id="1168" name="Lift">
                <a:extLst>
                  <a:ext uri="{FF2B5EF4-FFF2-40B4-BE49-F238E27FC236}">
                    <a16:creationId xmlns:a16="http://schemas.microsoft.com/office/drawing/2014/main" id="{58B7323E-81C2-6A46-F89F-9627B47B1DE6}"/>
                  </a:ext>
                </a:extLst>
              </p:cNvPr>
              <p:cNvGrpSpPr/>
              <p:nvPr/>
            </p:nvGrpSpPr>
            <p:grpSpPr>
              <a:xfrm>
                <a:off x="6191633" y="1947672"/>
                <a:ext cx="259432" cy="234617"/>
                <a:chOff x="1528009" y="5935845"/>
                <a:chExt cx="371364" cy="330884"/>
              </a:xfrm>
            </p:grpSpPr>
            <p:sp>
              <p:nvSpPr>
                <p:cNvPr id="1169" name="Rectangle 1168">
                  <a:extLst>
                    <a:ext uri="{FF2B5EF4-FFF2-40B4-BE49-F238E27FC236}">
                      <a16:creationId xmlns:a16="http://schemas.microsoft.com/office/drawing/2014/main" id="{CBB86B08-0DE9-A25F-F7F4-16CC2E5DCE82}"/>
                    </a:ext>
                  </a:extLst>
                </p:cNvPr>
                <p:cNvSpPr/>
                <p:nvPr/>
              </p:nvSpPr>
              <p:spPr>
                <a:xfrm flipH="1">
                  <a:off x="1532217" y="5935845"/>
                  <a:ext cx="367156" cy="329184"/>
                </a:xfrm>
                <a:prstGeom prst="rect">
                  <a:avLst/>
                </a:prstGeom>
                <a:noFill/>
                <a:ln w="19050">
                  <a:solidFill>
                    <a:srgbClr val="08080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 w="635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cxnSp>
              <p:nvCxnSpPr>
                <p:cNvPr id="1170" name="Straight Connector 1169">
                  <a:extLst>
                    <a:ext uri="{FF2B5EF4-FFF2-40B4-BE49-F238E27FC236}">
                      <a16:creationId xmlns:a16="http://schemas.microsoft.com/office/drawing/2014/main" id="{62434A3B-DDF7-A61E-FA79-802FDEC0E1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28009" y="5938644"/>
                  <a:ext cx="364026" cy="328085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1" name="Straight Connector 1170">
                  <a:extLst>
                    <a:ext uri="{FF2B5EF4-FFF2-40B4-BE49-F238E27FC236}">
                      <a16:creationId xmlns:a16="http://schemas.microsoft.com/office/drawing/2014/main" id="{E0756540-281B-F192-18CD-CECC8444AC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35366" y="5942119"/>
                  <a:ext cx="353259" cy="31705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2" name="TextBox 1171">
                  <a:extLst>
                    <a:ext uri="{FF2B5EF4-FFF2-40B4-BE49-F238E27FC236}">
                      <a16:creationId xmlns:a16="http://schemas.microsoft.com/office/drawing/2014/main" id="{53D5B6AC-0D75-CA7A-A6C5-C17BAC9F5897}"/>
                    </a:ext>
                  </a:extLst>
                </p:cNvPr>
                <p:cNvSpPr txBox="1"/>
                <p:nvPr/>
              </p:nvSpPr>
              <p:spPr>
                <a:xfrm flipH="1">
                  <a:off x="1629855" y="5959492"/>
                  <a:ext cx="170219" cy="282141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700" b="1" dirty="0"/>
                    <a:t>A</a:t>
                  </a:r>
                </a:p>
              </p:txBody>
            </p:sp>
          </p:grpSp>
        </p:grpSp>
        <p:sp>
          <p:nvSpPr>
            <p:cNvPr id="923" name="TextBox 922">
              <a:extLst>
                <a:ext uri="{FF2B5EF4-FFF2-40B4-BE49-F238E27FC236}">
                  <a16:creationId xmlns:a16="http://schemas.microsoft.com/office/drawing/2014/main" id="{C586584F-A55E-B29D-A16F-3192D2C868EF}"/>
                </a:ext>
              </a:extLst>
            </p:cNvPr>
            <p:cNvSpPr txBox="1"/>
            <p:nvPr/>
          </p:nvSpPr>
          <p:spPr>
            <a:xfrm>
              <a:off x="1538719" y="559564"/>
              <a:ext cx="556175" cy="21544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STAIR 1</a:t>
              </a:r>
            </a:p>
          </p:txBody>
        </p:sp>
        <p:sp>
          <p:nvSpPr>
            <p:cNvPr id="924" name="TextBox 923">
              <a:extLst>
                <a:ext uri="{FF2B5EF4-FFF2-40B4-BE49-F238E27FC236}">
                  <a16:creationId xmlns:a16="http://schemas.microsoft.com/office/drawing/2014/main" id="{D53D45B3-6723-AE34-0DF3-28FEB863585B}"/>
                </a:ext>
              </a:extLst>
            </p:cNvPr>
            <p:cNvSpPr txBox="1"/>
            <p:nvPr/>
          </p:nvSpPr>
          <p:spPr>
            <a:xfrm>
              <a:off x="5750747" y="559564"/>
              <a:ext cx="556175" cy="21544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STAIR 2</a:t>
              </a:r>
            </a:p>
          </p:txBody>
        </p:sp>
        <p:sp>
          <p:nvSpPr>
            <p:cNvPr id="925" name="TextBox 924">
              <a:extLst>
                <a:ext uri="{FF2B5EF4-FFF2-40B4-BE49-F238E27FC236}">
                  <a16:creationId xmlns:a16="http://schemas.microsoft.com/office/drawing/2014/main" id="{E49F4227-0B66-5779-BD47-CD3131C4C89D}"/>
                </a:ext>
              </a:extLst>
            </p:cNvPr>
            <p:cNvSpPr txBox="1"/>
            <p:nvPr/>
          </p:nvSpPr>
          <p:spPr>
            <a:xfrm>
              <a:off x="10185448" y="559564"/>
              <a:ext cx="556175" cy="21544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STAIR 3</a:t>
              </a:r>
            </a:p>
          </p:txBody>
        </p:sp>
        <p:grpSp>
          <p:nvGrpSpPr>
            <p:cNvPr id="1144" name="Belcony">
              <a:extLst>
                <a:ext uri="{FF2B5EF4-FFF2-40B4-BE49-F238E27FC236}">
                  <a16:creationId xmlns:a16="http://schemas.microsoft.com/office/drawing/2014/main" id="{7725D1E1-DFF9-B130-384B-F12BE80C8E4B}"/>
                </a:ext>
              </a:extLst>
            </p:cNvPr>
            <p:cNvGrpSpPr/>
            <p:nvPr/>
          </p:nvGrpSpPr>
          <p:grpSpPr>
            <a:xfrm>
              <a:off x="509523" y="184660"/>
              <a:ext cx="712513" cy="603504"/>
              <a:chOff x="438912" y="64008"/>
              <a:chExt cx="731520" cy="603504"/>
            </a:xfrm>
          </p:grpSpPr>
          <p:cxnSp>
            <p:nvCxnSpPr>
              <p:cNvPr id="1163" name="Straight Connector 1162">
                <a:extLst>
                  <a:ext uri="{FF2B5EF4-FFF2-40B4-BE49-F238E27FC236}">
                    <a16:creationId xmlns:a16="http://schemas.microsoft.com/office/drawing/2014/main" id="{CF6C5533-4ECF-6C52-DD33-C5A66F39EB8C}"/>
                  </a:ext>
                </a:extLst>
              </p:cNvPr>
              <p:cNvCxnSpPr/>
              <p:nvPr/>
            </p:nvCxnSpPr>
            <p:spPr>
              <a:xfrm flipH="1">
                <a:off x="731520" y="338328"/>
                <a:ext cx="4389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4" name="Straight Connector 1163">
                <a:extLst>
                  <a:ext uri="{FF2B5EF4-FFF2-40B4-BE49-F238E27FC236}">
                    <a16:creationId xmlns:a16="http://schemas.microsoft.com/office/drawing/2014/main" id="{0E93230B-EB13-79EE-B5B5-86BE459C08E7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5" name="Straight Connector 1164">
                <a:extLst>
                  <a:ext uri="{FF2B5EF4-FFF2-40B4-BE49-F238E27FC236}">
                    <a16:creationId xmlns:a16="http://schemas.microsoft.com/office/drawing/2014/main" id="{BD460D5A-F8D6-0161-22E5-479460387C66}"/>
                  </a:ext>
                </a:extLst>
              </p:cNvPr>
              <p:cNvCxnSpPr/>
              <p:nvPr/>
            </p:nvCxnSpPr>
            <p:spPr>
              <a:xfrm flipH="1">
                <a:off x="438912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6" name="Straight Connector 1165">
                <a:extLst>
                  <a:ext uri="{FF2B5EF4-FFF2-40B4-BE49-F238E27FC236}">
                    <a16:creationId xmlns:a16="http://schemas.microsoft.com/office/drawing/2014/main" id="{595AC3FE-55E1-8DFD-05F6-418FA6358847}"/>
                  </a:ext>
                </a:extLst>
              </p:cNvPr>
              <p:cNvCxnSpPr/>
              <p:nvPr/>
            </p:nvCxnSpPr>
            <p:spPr>
              <a:xfrm flipH="1">
                <a:off x="448056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45" name="Belcony">
              <a:extLst>
                <a:ext uri="{FF2B5EF4-FFF2-40B4-BE49-F238E27FC236}">
                  <a16:creationId xmlns:a16="http://schemas.microsoft.com/office/drawing/2014/main" id="{D38BC07A-3617-99A7-00F0-21CA8AF8265D}"/>
                </a:ext>
              </a:extLst>
            </p:cNvPr>
            <p:cNvGrpSpPr/>
            <p:nvPr/>
          </p:nvGrpSpPr>
          <p:grpSpPr>
            <a:xfrm flipH="1">
              <a:off x="1212213" y="184660"/>
              <a:ext cx="302818" cy="603504"/>
              <a:chOff x="429768" y="64008"/>
              <a:chExt cx="310896" cy="603504"/>
            </a:xfrm>
          </p:grpSpPr>
          <p:cxnSp>
            <p:nvCxnSpPr>
              <p:cNvPr id="1160" name="Straight Connector 1159">
                <a:extLst>
                  <a:ext uri="{FF2B5EF4-FFF2-40B4-BE49-F238E27FC236}">
                    <a16:creationId xmlns:a16="http://schemas.microsoft.com/office/drawing/2014/main" id="{B7FACA49-94C5-E05D-F623-64932522DA55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1" name="Straight Connector 1160">
                <a:extLst>
                  <a:ext uri="{FF2B5EF4-FFF2-40B4-BE49-F238E27FC236}">
                    <a16:creationId xmlns:a16="http://schemas.microsoft.com/office/drawing/2014/main" id="{0E7D8005-A674-BD1D-EC7E-126CC942D4C2}"/>
                  </a:ext>
                </a:extLst>
              </p:cNvPr>
              <p:cNvCxnSpPr/>
              <p:nvPr/>
            </p:nvCxnSpPr>
            <p:spPr>
              <a:xfrm flipH="1">
                <a:off x="429768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2" name="Straight Connector 1161">
                <a:extLst>
                  <a:ext uri="{FF2B5EF4-FFF2-40B4-BE49-F238E27FC236}">
                    <a16:creationId xmlns:a16="http://schemas.microsoft.com/office/drawing/2014/main" id="{27401413-F1B3-0714-ABF6-2F28D8DE8844}"/>
                  </a:ext>
                </a:extLst>
              </p:cNvPr>
              <p:cNvCxnSpPr/>
              <p:nvPr/>
            </p:nvCxnSpPr>
            <p:spPr>
              <a:xfrm flipH="1">
                <a:off x="431672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47" name="Straight Connector 1146">
              <a:extLst>
                <a:ext uri="{FF2B5EF4-FFF2-40B4-BE49-F238E27FC236}">
                  <a16:creationId xmlns:a16="http://schemas.microsoft.com/office/drawing/2014/main" id="{F054D82D-B558-083D-3DFB-ACCFC0378E23}"/>
                </a:ext>
              </a:extLst>
            </p:cNvPr>
            <p:cNvCxnSpPr/>
            <p:nvPr/>
          </p:nvCxnSpPr>
          <p:spPr>
            <a:xfrm flipH="1">
              <a:off x="340301" y="779020"/>
              <a:ext cx="17812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7" name="Straight Connector 926">
              <a:extLst>
                <a:ext uri="{FF2B5EF4-FFF2-40B4-BE49-F238E27FC236}">
                  <a16:creationId xmlns:a16="http://schemas.microsoft.com/office/drawing/2014/main" id="{BD531482-6ED6-47DE-4226-6C36324B16A0}"/>
                </a:ext>
              </a:extLst>
            </p:cNvPr>
            <p:cNvCxnSpPr/>
            <p:nvPr/>
          </p:nvCxnSpPr>
          <p:spPr>
            <a:xfrm flipH="1">
              <a:off x="3119104" y="779020"/>
              <a:ext cx="30281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8" name="Straight Connector 927">
              <a:extLst>
                <a:ext uri="{FF2B5EF4-FFF2-40B4-BE49-F238E27FC236}">
                  <a16:creationId xmlns:a16="http://schemas.microsoft.com/office/drawing/2014/main" id="{B122906A-3913-380A-0AB1-CF210C6D483A}"/>
                </a:ext>
              </a:extLst>
            </p:cNvPr>
            <p:cNvCxnSpPr/>
            <p:nvPr/>
          </p:nvCxnSpPr>
          <p:spPr>
            <a:xfrm flipH="1">
              <a:off x="4410533" y="779020"/>
              <a:ext cx="30281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9" name="Straight Connector 928">
              <a:extLst>
                <a:ext uri="{FF2B5EF4-FFF2-40B4-BE49-F238E27FC236}">
                  <a16:creationId xmlns:a16="http://schemas.microsoft.com/office/drawing/2014/main" id="{3D52A3E8-0E71-25E8-14B8-AE88574D4EC4}"/>
                </a:ext>
              </a:extLst>
            </p:cNvPr>
            <p:cNvCxnSpPr/>
            <p:nvPr/>
          </p:nvCxnSpPr>
          <p:spPr>
            <a:xfrm flipH="1">
              <a:off x="7581218" y="779020"/>
              <a:ext cx="30281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0" name="Straight Connector 929">
              <a:extLst>
                <a:ext uri="{FF2B5EF4-FFF2-40B4-BE49-F238E27FC236}">
                  <a16:creationId xmlns:a16="http://schemas.microsoft.com/office/drawing/2014/main" id="{1FE12D82-09E4-2D5A-4F6A-3BC72B44C9F1}"/>
                </a:ext>
              </a:extLst>
            </p:cNvPr>
            <p:cNvCxnSpPr/>
            <p:nvPr/>
          </p:nvCxnSpPr>
          <p:spPr>
            <a:xfrm flipH="1">
              <a:off x="8872649" y="779020"/>
              <a:ext cx="30281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1" name="Straight Connector 930">
              <a:extLst>
                <a:ext uri="{FF2B5EF4-FFF2-40B4-BE49-F238E27FC236}">
                  <a16:creationId xmlns:a16="http://schemas.microsoft.com/office/drawing/2014/main" id="{407CAA80-E2AA-49C2-2656-248867E764F6}"/>
                </a:ext>
              </a:extLst>
            </p:cNvPr>
            <p:cNvCxnSpPr/>
            <p:nvPr/>
          </p:nvCxnSpPr>
          <p:spPr>
            <a:xfrm flipH="1">
              <a:off x="11767234" y="779020"/>
              <a:ext cx="17812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1" name="Belcony">
              <a:extLst>
                <a:ext uri="{FF2B5EF4-FFF2-40B4-BE49-F238E27FC236}">
                  <a16:creationId xmlns:a16="http://schemas.microsoft.com/office/drawing/2014/main" id="{F2338D1C-37AC-F12B-9F42-DC6AED3B196D}"/>
                </a:ext>
              </a:extLst>
            </p:cNvPr>
            <p:cNvGrpSpPr/>
            <p:nvPr/>
          </p:nvGrpSpPr>
          <p:grpSpPr>
            <a:xfrm>
              <a:off x="2118492" y="184660"/>
              <a:ext cx="712513" cy="603504"/>
              <a:chOff x="438912" y="64008"/>
              <a:chExt cx="731520" cy="603504"/>
            </a:xfrm>
          </p:grpSpPr>
          <p:cxnSp>
            <p:nvCxnSpPr>
              <p:cNvPr id="1139" name="Straight Connector 1138">
                <a:extLst>
                  <a:ext uri="{FF2B5EF4-FFF2-40B4-BE49-F238E27FC236}">
                    <a16:creationId xmlns:a16="http://schemas.microsoft.com/office/drawing/2014/main" id="{D77BA4A5-6CCC-85E4-70E1-3586192B064F}"/>
                  </a:ext>
                </a:extLst>
              </p:cNvPr>
              <p:cNvCxnSpPr/>
              <p:nvPr/>
            </p:nvCxnSpPr>
            <p:spPr>
              <a:xfrm flipH="1">
                <a:off x="731520" y="338328"/>
                <a:ext cx="4389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0" name="Straight Connector 1139">
                <a:extLst>
                  <a:ext uri="{FF2B5EF4-FFF2-40B4-BE49-F238E27FC236}">
                    <a16:creationId xmlns:a16="http://schemas.microsoft.com/office/drawing/2014/main" id="{B1A9CEFE-C022-DD8A-7E79-E1B87077F62D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1" name="Straight Connector 1140">
                <a:extLst>
                  <a:ext uri="{FF2B5EF4-FFF2-40B4-BE49-F238E27FC236}">
                    <a16:creationId xmlns:a16="http://schemas.microsoft.com/office/drawing/2014/main" id="{BD57E0F3-F1FA-195D-676C-BAF0B477BBD4}"/>
                  </a:ext>
                </a:extLst>
              </p:cNvPr>
              <p:cNvCxnSpPr/>
              <p:nvPr/>
            </p:nvCxnSpPr>
            <p:spPr>
              <a:xfrm flipH="1">
                <a:off x="438912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2" name="Straight Connector 1141">
                <a:extLst>
                  <a:ext uri="{FF2B5EF4-FFF2-40B4-BE49-F238E27FC236}">
                    <a16:creationId xmlns:a16="http://schemas.microsoft.com/office/drawing/2014/main" id="{974F530B-E3DB-7AFD-D146-6B6CDB5E91DA}"/>
                  </a:ext>
                </a:extLst>
              </p:cNvPr>
              <p:cNvCxnSpPr/>
              <p:nvPr/>
            </p:nvCxnSpPr>
            <p:spPr>
              <a:xfrm flipH="1">
                <a:off x="448056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22" name="Belcony">
              <a:extLst>
                <a:ext uri="{FF2B5EF4-FFF2-40B4-BE49-F238E27FC236}">
                  <a16:creationId xmlns:a16="http://schemas.microsoft.com/office/drawing/2014/main" id="{0074AEE9-0ECA-963F-73EE-EEA52544C2B5}"/>
                </a:ext>
              </a:extLst>
            </p:cNvPr>
            <p:cNvGrpSpPr/>
            <p:nvPr/>
          </p:nvGrpSpPr>
          <p:grpSpPr>
            <a:xfrm flipH="1">
              <a:off x="2821182" y="184660"/>
              <a:ext cx="302818" cy="603504"/>
              <a:chOff x="429768" y="64008"/>
              <a:chExt cx="310896" cy="603504"/>
            </a:xfrm>
          </p:grpSpPr>
          <p:cxnSp>
            <p:nvCxnSpPr>
              <p:cNvPr id="1136" name="Straight Connector 1135">
                <a:extLst>
                  <a:ext uri="{FF2B5EF4-FFF2-40B4-BE49-F238E27FC236}">
                    <a16:creationId xmlns:a16="http://schemas.microsoft.com/office/drawing/2014/main" id="{E2952A0F-46B3-9FB9-75EB-824C53085EF5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7" name="Straight Connector 1136">
                <a:extLst>
                  <a:ext uri="{FF2B5EF4-FFF2-40B4-BE49-F238E27FC236}">
                    <a16:creationId xmlns:a16="http://schemas.microsoft.com/office/drawing/2014/main" id="{1C433FB5-9129-5C37-DA86-A657C04FA74E}"/>
                  </a:ext>
                </a:extLst>
              </p:cNvPr>
              <p:cNvCxnSpPr/>
              <p:nvPr/>
            </p:nvCxnSpPr>
            <p:spPr>
              <a:xfrm flipH="1">
                <a:off x="429768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8" name="Straight Connector 1137">
                <a:extLst>
                  <a:ext uri="{FF2B5EF4-FFF2-40B4-BE49-F238E27FC236}">
                    <a16:creationId xmlns:a16="http://schemas.microsoft.com/office/drawing/2014/main" id="{46CC260B-8561-3B1A-232A-F73518190B8B}"/>
                  </a:ext>
                </a:extLst>
              </p:cNvPr>
              <p:cNvCxnSpPr/>
              <p:nvPr/>
            </p:nvCxnSpPr>
            <p:spPr>
              <a:xfrm flipH="1">
                <a:off x="431672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98" name="Belcony">
              <a:extLst>
                <a:ext uri="{FF2B5EF4-FFF2-40B4-BE49-F238E27FC236}">
                  <a16:creationId xmlns:a16="http://schemas.microsoft.com/office/drawing/2014/main" id="{342830D4-4366-52FA-49CB-892B97829BD1}"/>
                </a:ext>
              </a:extLst>
            </p:cNvPr>
            <p:cNvGrpSpPr/>
            <p:nvPr/>
          </p:nvGrpSpPr>
          <p:grpSpPr>
            <a:xfrm>
              <a:off x="3412723" y="184660"/>
              <a:ext cx="712513" cy="603504"/>
              <a:chOff x="438912" y="64008"/>
              <a:chExt cx="731520" cy="603504"/>
            </a:xfrm>
          </p:grpSpPr>
          <p:cxnSp>
            <p:nvCxnSpPr>
              <p:cNvPr id="1116" name="Straight Connector 1115">
                <a:extLst>
                  <a:ext uri="{FF2B5EF4-FFF2-40B4-BE49-F238E27FC236}">
                    <a16:creationId xmlns:a16="http://schemas.microsoft.com/office/drawing/2014/main" id="{D0D13784-F250-056E-5752-B642C87F5DF4}"/>
                  </a:ext>
                </a:extLst>
              </p:cNvPr>
              <p:cNvCxnSpPr/>
              <p:nvPr/>
            </p:nvCxnSpPr>
            <p:spPr>
              <a:xfrm flipH="1">
                <a:off x="731520" y="338328"/>
                <a:ext cx="4389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7" name="Straight Connector 1116">
                <a:extLst>
                  <a:ext uri="{FF2B5EF4-FFF2-40B4-BE49-F238E27FC236}">
                    <a16:creationId xmlns:a16="http://schemas.microsoft.com/office/drawing/2014/main" id="{058196B0-2C57-78C9-0F0D-7893E9E7C3BD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8" name="Straight Connector 1117">
                <a:extLst>
                  <a:ext uri="{FF2B5EF4-FFF2-40B4-BE49-F238E27FC236}">
                    <a16:creationId xmlns:a16="http://schemas.microsoft.com/office/drawing/2014/main" id="{E8475691-D68F-9548-64C6-E1F8EB1C1889}"/>
                  </a:ext>
                </a:extLst>
              </p:cNvPr>
              <p:cNvCxnSpPr/>
              <p:nvPr/>
            </p:nvCxnSpPr>
            <p:spPr>
              <a:xfrm flipH="1">
                <a:off x="438912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9" name="Straight Connector 1118">
                <a:extLst>
                  <a:ext uri="{FF2B5EF4-FFF2-40B4-BE49-F238E27FC236}">
                    <a16:creationId xmlns:a16="http://schemas.microsoft.com/office/drawing/2014/main" id="{B655C930-CFEC-CA87-BC39-4ACB12D1F06C}"/>
                  </a:ext>
                </a:extLst>
              </p:cNvPr>
              <p:cNvCxnSpPr/>
              <p:nvPr/>
            </p:nvCxnSpPr>
            <p:spPr>
              <a:xfrm flipH="1">
                <a:off x="448056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99" name="Belcony">
              <a:extLst>
                <a:ext uri="{FF2B5EF4-FFF2-40B4-BE49-F238E27FC236}">
                  <a16:creationId xmlns:a16="http://schemas.microsoft.com/office/drawing/2014/main" id="{F270CBF9-9556-7319-D9E2-A10588FCEA4C}"/>
                </a:ext>
              </a:extLst>
            </p:cNvPr>
            <p:cNvGrpSpPr/>
            <p:nvPr/>
          </p:nvGrpSpPr>
          <p:grpSpPr>
            <a:xfrm flipH="1">
              <a:off x="4115413" y="184660"/>
              <a:ext cx="302818" cy="603504"/>
              <a:chOff x="429768" y="64008"/>
              <a:chExt cx="310896" cy="603504"/>
            </a:xfrm>
          </p:grpSpPr>
          <p:cxnSp>
            <p:nvCxnSpPr>
              <p:cNvPr id="1113" name="Straight Connector 1112">
                <a:extLst>
                  <a:ext uri="{FF2B5EF4-FFF2-40B4-BE49-F238E27FC236}">
                    <a16:creationId xmlns:a16="http://schemas.microsoft.com/office/drawing/2014/main" id="{CB1832F5-BF63-8264-2430-0D2434F990BA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4" name="Straight Connector 1113">
                <a:extLst>
                  <a:ext uri="{FF2B5EF4-FFF2-40B4-BE49-F238E27FC236}">
                    <a16:creationId xmlns:a16="http://schemas.microsoft.com/office/drawing/2014/main" id="{CAA6F36A-620A-A1B2-29B5-979656583977}"/>
                  </a:ext>
                </a:extLst>
              </p:cNvPr>
              <p:cNvCxnSpPr/>
              <p:nvPr/>
            </p:nvCxnSpPr>
            <p:spPr>
              <a:xfrm flipH="1">
                <a:off x="429768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5" name="Straight Connector 1114">
                <a:extLst>
                  <a:ext uri="{FF2B5EF4-FFF2-40B4-BE49-F238E27FC236}">
                    <a16:creationId xmlns:a16="http://schemas.microsoft.com/office/drawing/2014/main" id="{8D6C3D1B-DC4B-EFE5-1DD9-AA212CDB4D37}"/>
                  </a:ext>
                </a:extLst>
              </p:cNvPr>
              <p:cNvCxnSpPr/>
              <p:nvPr/>
            </p:nvCxnSpPr>
            <p:spPr>
              <a:xfrm flipH="1">
                <a:off x="431672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75" name="Belcony">
              <a:extLst>
                <a:ext uri="{FF2B5EF4-FFF2-40B4-BE49-F238E27FC236}">
                  <a16:creationId xmlns:a16="http://schemas.microsoft.com/office/drawing/2014/main" id="{89CB8946-F653-947F-1135-2788EDC6BA8F}"/>
                </a:ext>
              </a:extLst>
            </p:cNvPr>
            <p:cNvGrpSpPr/>
            <p:nvPr/>
          </p:nvGrpSpPr>
          <p:grpSpPr>
            <a:xfrm>
              <a:off x="4706963" y="184660"/>
              <a:ext cx="712513" cy="603504"/>
              <a:chOff x="438912" y="64008"/>
              <a:chExt cx="731520" cy="603504"/>
            </a:xfrm>
          </p:grpSpPr>
          <p:cxnSp>
            <p:nvCxnSpPr>
              <p:cNvPr id="1093" name="Straight Connector 1092">
                <a:extLst>
                  <a:ext uri="{FF2B5EF4-FFF2-40B4-BE49-F238E27FC236}">
                    <a16:creationId xmlns:a16="http://schemas.microsoft.com/office/drawing/2014/main" id="{8507F3AC-E60B-B5EB-9AE2-92AF0014A76B}"/>
                  </a:ext>
                </a:extLst>
              </p:cNvPr>
              <p:cNvCxnSpPr/>
              <p:nvPr/>
            </p:nvCxnSpPr>
            <p:spPr>
              <a:xfrm flipH="1">
                <a:off x="731520" y="338328"/>
                <a:ext cx="4389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4" name="Straight Connector 1093">
                <a:extLst>
                  <a:ext uri="{FF2B5EF4-FFF2-40B4-BE49-F238E27FC236}">
                    <a16:creationId xmlns:a16="http://schemas.microsoft.com/office/drawing/2014/main" id="{32157D4A-AD47-C8E7-3551-373578D7C7C1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5" name="Straight Connector 1094">
                <a:extLst>
                  <a:ext uri="{FF2B5EF4-FFF2-40B4-BE49-F238E27FC236}">
                    <a16:creationId xmlns:a16="http://schemas.microsoft.com/office/drawing/2014/main" id="{1174844C-4190-88DC-5F62-82753E473628}"/>
                  </a:ext>
                </a:extLst>
              </p:cNvPr>
              <p:cNvCxnSpPr/>
              <p:nvPr/>
            </p:nvCxnSpPr>
            <p:spPr>
              <a:xfrm flipH="1">
                <a:off x="438912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6" name="Straight Connector 1095">
                <a:extLst>
                  <a:ext uri="{FF2B5EF4-FFF2-40B4-BE49-F238E27FC236}">
                    <a16:creationId xmlns:a16="http://schemas.microsoft.com/office/drawing/2014/main" id="{D70BB654-F31F-3A8A-BBEA-5F94001D0B4E}"/>
                  </a:ext>
                </a:extLst>
              </p:cNvPr>
              <p:cNvCxnSpPr/>
              <p:nvPr/>
            </p:nvCxnSpPr>
            <p:spPr>
              <a:xfrm flipH="1">
                <a:off x="448056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76" name="Belcony">
              <a:extLst>
                <a:ext uri="{FF2B5EF4-FFF2-40B4-BE49-F238E27FC236}">
                  <a16:creationId xmlns:a16="http://schemas.microsoft.com/office/drawing/2014/main" id="{5D05B4DF-1057-A58A-1236-1EBDD686DD55}"/>
                </a:ext>
              </a:extLst>
            </p:cNvPr>
            <p:cNvGrpSpPr/>
            <p:nvPr/>
          </p:nvGrpSpPr>
          <p:grpSpPr>
            <a:xfrm flipH="1">
              <a:off x="5409653" y="184660"/>
              <a:ext cx="302818" cy="603504"/>
              <a:chOff x="429768" y="64008"/>
              <a:chExt cx="310896" cy="603504"/>
            </a:xfrm>
          </p:grpSpPr>
          <p:cxnSp>
            <p:nvCxnSpPr>
              <p:cNvPr id="1090" name="Straight Connector 1089">
                <a:extLst>
                  <a:ext uri="{FF2B5EF4-FFF2-40B4-BE49-F238E27FC236}">
                    <a16:creationId xmlns:a16="http://schemas.microsoft.com/office/drawing/2014/main" id="{FA89E063-22D9-2593-80FA-D6978CCCCDE0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1" name="Straight Connector 1090">
                <a:extLst>
                  <a:ext uri="{FF2B5EF4-FFF2-40B4-BE49-F238E27FC236}">
                    <a16:creationId xmlns:a16="http://schemas.microsoft.com/office/drawing/2014/main" id="{747F3EAC-03C7-ADEA-166C-A07B1ED7EDEE}"/>
                  </a:ext>
                </a:extLst>
              </p:cNvPr>
              <p:cNvCxnSpPr/>
              <p:nvPr/>
            </p:nvCxnSpPr>
            <p:spPr>
              <a:xfrm flipH="1">
                <a:off x="429768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2" name="Straight Connector 1091">
                <a:extLst>
                  <a:ext uri="{FF2B5EF4-FFF2-40B4-BE49-F238E27FC236}">
                    <a16:creationId xmlns:a16="http://schemas.microsoft.com/office/drawing/2014/main" id="{06452134-F1BE-496B-5305-1441EBEFE2DC}"/>
                  </a:ext>
                </a:extLst>
              </p:cNvPr>
              <p:cNvCxnSpPr/>
              <p:nvPr/>
            </p:nvCxnSpPr>
            <p:spPr>
              <a:xfrm flipH="1">
                <a:off x="431672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52" name="Belcony">
              <a:extLst>
                <a:ext uri="{FF2B5EF4-FFF2-40B4-BE49-F238E27FC236}">
                  <a16:creationId xmlns:a16="http://schemas.microsoft.com/office/drawing/2014/main" id="{5B78D29D-3AF2-4009-E3BC-927957791C9C}"/>
                </a:ext>
              </a:extLst>
            </p:cNvPr>
            <p:cNvGrpSpPr/>
            <p:nvPr/>
          </p:nvGrpSpPr>
          <p:grpSpPr>
            <a:xfrm>
              <a:off x="6583699" y="184660"/>
              <a:ext cx="712513" cy="603504"/>
              <a:chOff x="438912" y="64008"/>
              <a:chExt cx="731520" cy="603504"/>
            </a:xfrm>
          </p:grpSpPr>
          <p:cxnSp>
            <p:nvCxnSpPr>
              <p:cNvPr id="1070" name="Straight Connector 1069">
                <a:extLst>
                  <a:ext uri="{FF2B5EF4-FFF2-40B4-BE49-F238E27FC236}">
                    <a16:creationId xmlns:a16="http://schemas.microsoft.com/office/drawing/2014/main" id="{E5B26FFA-6DB6-C28A-E837-5ACCBF2F27AB}"/>
                  </a:ext>
                </a:extLst>
              </p:cNvPr>
              <p:cNvCxnSpPr/>
              <p:nvPr/>
            </p:nvCxnSpPr>
            <p:spPr>
              <a:xfrm flipH="1">
                <a:off x="731520" y="338328"/>
                <a:ext cx="4389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1" name="Straight Connector 1070">
                <a:extLst>
                  <a:ext uri="{FF2B5EF4-FFF2-40B4-BE49-F238E27FC236}">
                    <a16:creationId xmlns:a16="http://schemas.microsoft.com/office/drawing/2014/main" id="{AFCCE66E-7A68-F0A3-B831-29146F93CA8B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2" name="Straight Connector 1071">
                <a:extLst>
                  <a:ext uri="{FF2B5EF4-FFF2-40B4-BE49-F238E27FC236}">
                    <a16:creationId xmlns:a16="http://schemas.microsoft.com/office/drawing/2014/main" id="{FAF4BC74-7FAF-B49C-FF85-67E5B046AB2F}"/>
                  </a:ext>
                </a:extLst>
              </p:cNvPr>
              <p:cNvCxnSpPr/>
              <p:nvPr/>
            </p:nvCxnSpPr>
            <p:spPr>
              <a:xfrm flipH="1">
                <a:off x="438912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3" name="Straight Connector 1072">
                <a:extLst>
                  <a:ext uri="{FF2B5EF4-FFF2-40B4-BE49-F238E27FC236}">
                    <a16:creationId xmlns:a16="http://schemas.microsoft.com/office/drawing/2014/main" id="{74E32A6C-2724-27D8-DE1D-56860B3D6AB3}"/>
                  </a:ext>
                </a:extLst>
              </p:cNvPr>
              <p:cNvCxnSpPr/>
              <p:nvPr/>
            </p:nvCxnSpPr>
            <p:spPr>
              <a:xfrm flipH="1">
                <a:off x="448056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53" name="Belcony">
              <a:extLst>
                <a:ext uri="{FF2B5EF4-FFF2-40B4-BE49-F238E27FC236}">
                  <a16:creationId xmlns:a16="http://schemas.microsoft.com/office/drawing/2014/main" id="{1DAB522D-DA8C-6160-9B1F-06019FAE3DDA}"/>
                </a:ext>
              </a:extLst>
            </p:cNvPr>
            <p:cNvGrpSpPr/>
            <p:nvPr/>
          </p:nvGrpSpPr>
          <p:grpSpPr>
            <a:xfrm flipH="1">
              <a:off x="7286389" y="184660"/>
              <a:ext cx="302818" cy="603504"/>
              <a:chOff x="429768" y="64008"/>
              <a:chExt cx="310896" cy="603504"/>
            </a:xfrm>
          </p:grpSpPr>
          <p:cxnSp>
            <p:nvCxnSpPr>
              <p:cNvPr id="1067" name="Straight Connector 1066">
                <a:extLst>
                  <a:ext uri="{FF2B5EF4-FFF2-40B4-BE49-F238E27FC236}">
                    <a16:creationId xmlns:a16="http://schemas.microsoft.com/office/drawing/2014/main" id="{FBE89427-515F-D77C-CDBC-A27761454F93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8" name="Straight Connector 1067">
                <a:extLst>
                  <a:ext uri="{FF2B5EF4-FFF2-40B4-BE49-F238E27FC236}">
                    <a16:creationId xmlns:a16="http://schemas.microsoft.com/office/drawing/2014/main" id="{7E48B998-2336-DC46-000A-5693FCADCAAF}"/>
                  </a:ext>
                </a:extLst>
              </p:cNvPr>
              <p:cNvCxnSpPr/>
              <p:nvPr/>
            </p:nvCxnSpPr>
            <p:spPr>
              <a:xfrm flipH="1">
                <a:off x="429768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9" name="Straight Connector 1068">
                <a:extLst>
                  <a:ext uri="{FF2B5EF4-FFF2-40B4-BE49-F238E27FC236}">
                    <a16:creationId xmlns:a16="http://schemas.microsoft.com/office/drawing/2014/main" id="{52431557-EB60-101F-CC67-D5AB488C6CFF}"/>
                  </a:ext>
                </a:extLst>
              </p:cNvPr>
              <p:cNvCxnSpPr/>
              <p:nvPr/>
            </p:nvCxnSpPr>
            <p:spPr>
              <a:xfrm flipH="1">
                <a:off x="431672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29" name="Belcony">
              <a:extLst>
                <a:ext uri="{FF2B5EF4-FFF2-40B4-BE49-F238E27FC236}">
                  <a16:creationId xmlns:a16="http://schemas.microsoft.com/office/drawing/2014/main" id="{768BA032-0218-35E3-72E9-2B87D2DBE5F9}"/>
                </a:ext>
              </a:extLst>
            </p:cNvPr>
            <p:cNvGrpSpPr/>
            <p:nvPr/>
          </p:nvGrpSpPr>
          <p:grpSpPr>
            <a:xfrm>
              <a:off x="7868931" y="184660"/>
              <a:ext cx="712513" cy="603504"/>
              <a:chOff x="438912" y="64008"/>
              <a:chExt cx="731520" cy="603504"/>
            </a:xfrm>
          </p:grpSpPr>
          <p:cxnSp>
            <p:nvCxnSpPr>
              <p:cNvPr id="1047" name="Straight Connector 1046">
                <a:extLst>
                  <a:ext uri="{FF2B5EF4-FFF2-40B4-BE49-F238E27FC236}">
                    <a16:creationId xmlns:a16="http://schemas.microsoft.com/office/drawing/2014/main" id="{F198EBE6-29E8-CBE3-F3D9-CDB3CFE214F4}"/>
                  </a:ext>
                </a:extLst>
              </p:cNvPr>
              <p:cNvCxnSpPr/>
              <p:nvPr/>
            </p:nvCxnSpPr>
            <p:spPr>
              <a:xfrm flipH="1">
                <a:off x="731520" y="338328"/>
                <a:ext cx="4389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8" name="Straight Connector 1047">
                <a:extLst>
                  <a:ext uri="{FF2B5EF4-FFF2-40B4-BE49-F238E27FC236}">
                    <a16:creationId xmlns:a16="http://schemas.microsoft.com/office/drawing/2014/main" id="{7FFF48AC-1B69-2B1B-C41E-0AFF18FC96C7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9" name="Straight Connector 1048">
                <a:extLst>
                  <a:ext uri="{FF2B5EF4-FFF2-40B4-BE49-F238E27FC236}">
                    <a16:creationId xmlns:a16="http://schemas.microsoft.com/office/drawing/2014/main" id="{F8736DD1-AEE9-68ED-D0BE-5318D5C032D4}"/>
                  </a:ext>
                </a:extLst>
              </p:cNvPr>
              <p:cNvCxnSpPr/>
              <p:nvPr/>
            </p:nvCxnSpPr>
            <p:spPr>
              <a:xfrm flipH="1">
                <a:off x="438912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0" name="Straight Connector 1049">
                <a:extLst>
                  <a:ext uri="{FF2B5EF4-FFF2-40B4-BE49-F238E27FC236}">
                    <a16:creationId xmlns:a16="http://schemas.microsoft.com/office/drawing/2014/main" id="{63BADF12-6949-ECBB-4F3D-E36865EE5D17}"/>
                  </a:ext>
                </a:extLst>
              </p:cNvPr>
              <p:cNvCxnSpPr/>
              <p:nvPr/>
            </p:nvCxnSpPr>
            <p:spPr>
              <a:xfrm flipH="1">
                <a:off x="448056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30" name="Belcony">
              <a:extLst>
                <a:ext uri="{FF2B5EF4-FFF2-40B4-BE49-F238E27FC236}">
                  <a16:creationId xmlns:a16="http://schemas.microsoft.com/office/drawing/2014/main" id="{DA14DA5C-829B-7691-0E84-6945B3A1A04A}"/>
                </a:ext>
              </a:extLst>
            </p:cNvPr>
            <p:cNvGrpSpPr/>
            <p:nvPr/>
          </p:nvGrpSpPr>
          <p:grpSpPr>
            <a:xfrm flipH="1">
              <a:off x="8571621" y="184660"/>
              <a:ext cx="302818" cy="603504"/>
              <a:chOff x="429768" y="64008"/>
              <a:chExt cx="310896" cy="603504"/>
            </a:xfrm>
          </p:grpSpPr>
          <p:cxnSp>
            <p:nvCxnSpPr>
              <p:cNvPr id="1044" name="Straight Connector 1043">
                <a:extLst>
                  <a:ext uri="{FF2B5EF4-FFF2-40B4-BE49-F238E27FC236}">
                    <a16:creationId xmlns:a16="http://schemas.microsoft.com/office/drawing/2014/main" id="{DAE4FD2E-3DC4-B909-78E2-01E3377FC1D0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5" name="Straight Connector 1044">
                <a:extLst>
                  <a:ext uri="{FF2B5EF4-FFF2-40B4-BE49-F238E27FC236}">
                    <a16:creationId xmlns:a16="http://schemas.microsoft.com/office/drawing/2014/main" id="{B9D5E67F-EDDF-7A1A-0DC7-FCCAA519221B}"/>
                  </a:ext>
                </a:extLst>
              </p:cNvPr>
              <p:cNvCxnSpPr/>
              <p:nvPr/>
            </p:nvCxnSpPr>
            <p:spPr>
              <a:xfrm flipH="1">
                <a:off x="429768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6" name="Straight Connector 1045">
                <a:extLst>
                  <a:ext uri="{FF2B5EF4-FFF2-40B4-BE49-F238E27FC236}">
                    <a16:creationId xmlns:a16="http://schemas.microsoft.com/office/drawing/2014/main" id="{E656366A-60E7-6513-FF8A-B81F8A9ED7CC}"/>
                  </a:ext>
                </a:extLst>
              </p:cNvPr>
              <p:cNvCxnSpPr/>
              <p:nvPr/>
            </p:nvCxnSpPr>
            <p:spPr>
              <a:xfrm flipH="1">
                <a:off x="431672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06" name="Belcony">
              <a:extLst>
                <a:ext uri="{FF2B5EF4-FFF2-40B4-BE49-F238E27FC236}">
                  <a16:creationId xmlns:a16="http://schemas.microsoft.com/office/drawing/2014/main" id="{7FA93A2C-4C60-9C93-3A10-24187DFBD327}"/>
                </a:ext>
              </a:extLst>
            </p:cNvPr>
            <p:cNvGrpSpPr/>
            <p:nvPr/>
          </p:nvGrpSpPr>
          <p:grpSpPr>
            <a:xfrm>
              <a:off x="9163593" y="184660"/>
              <a:ext cx="712513" cy="603504"/>
              <a:chOff x="438912" y="64008"/>
              <a:chExt cx="731520" cy="603504"/>
            </a:xfrm>
          </p:grpSpPr>
          <p:cxnSp>
            <p:nvCxnSpPr>
              <p:cNvPr id="1024" name="Straight Connector 1023">
                <a:extLst>
                  <a:ext uri="{FF2B5EF4-FFF2-40B4-BE49-F238E27FC236}">
                    <a16:creationId xmlns:a16="http://schemas.microsoft.com/office/drawing/2014/main" id="{4964CCC5-6195-18BB-C903-BFE9C4FACD6C}"/>
                  </a:ext>
                </a:extLst>
              </p:cNvPr>
              <p:cNvCxnSpPr/>
              <p:nvPr/>
            </p:nvCxnSpPr>
            <p:spPr>
              <a:xfrm flipH="1">
                <a:off x="731520" y="338328"/>
                <a:ext cx="4389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5" name="Straight Connector 1024">
                <a:extLst>
                  <a:ext uri="{FF2B5EF4-FFF2-40B4-BE49-F238E27FC236}">
                    <a16:creationId xmlns:a16="http://schemas.microsoft.com/office/drawing/2014/main" id="{91FD74A8-E2F0-7D50-E63A-3CDD5FE34E0A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6" name="Straight Connector 1025">
                <a:extLst>
                  <a:ext uri="{FF2B5EF4-FFF2-40B4-BE49-F238E27FC236}">
                    <a16:creationId xmlns:a16="http://schemas.microsoft.com/office/drawing/2014/main" id="{07FE21F9-0A58-A4C2-D005-4163FB0BB2A4}"/>
                  </a:ext>
                </a:extLst>
              </p:cNvPr>
              <p:cNvCxnSpPr/>
              <p:nvPr/>
            </p:nvCxnSpPr>
            <p:spPr>
              <a:xfrm flipH="1">
                <a:off x="438912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7" name="Straight Connector 1026">
                <a:extLst>
                  <a:ext uri="{FF2B5EF4-FFF2-40B4-BE49-F238E27FC236}">
                    <a16:creationId xmlns:a16="http://schemas.microsoft.com/office/drawing/2014/main" id="{17D52FE3-46B0-1011-F953-535CA90E7460}"/>
                  </a:ext>
                </a:extLst>
              </p:cNvPr>
              <p:cNvCxnSpPr/>
              <p:nvPr/>
            </p:nvCxnSpPr>
            <p:spPr>
              <a:xfrm flipH="1">
                <a:off x="448056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07" name="Belcony">
              <a:extLst>
                <a:ext uri="{FF2B5EF4-FFF2-40B4-BE49-F238E27FC236}">
                  <a16:creationId xmlns:a16="http://schemas.microsoft.com/office/drawing/2014/main" id="{D94B7FAE-19A8-2EC7-3C8A-5646CEF7B2FD}"/>
                </a:ext>
              </a:extLst>
            </p:cNvPr>
            <p:cNvGrpSpPr/>
            <p:nvPr/>
          </p:nvGrpSpPr>
          <p:grpSpPr>
            <a:xfrm flipH="1">
              <a:off x="9866283" y="184660"/>
              <a:ext cx="302818" cy="603504"/>
              <a:chOff x="429768" y="64008"/>
              <a:chExt cx="310896" cy="603504"/>
            </a:xfrm>
          </p:grpSpPr>
          <p:cxnSp>
            <p:nvCxnSpPr>
              <p:cNvPr id="1021" name="Straight Connector 1020">
                <a:extLst>
                  <a:ext uri="{FF2B5EF4-FFF2-40B4-BE49-F238E27FC236}">
                    <a16:creationId xmlns:a16="http://schemas.microsoft.com/office/drawing/2014/main" id="{6D46B8EF-DA48-E5F0-ABFC-217E19F39AA3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2" name="Straight Connector 1021">
                <a:extLst>
                  <a:ext uri="{FF2B5EF4-FFF2-40B4-BE49-F238E27FC236}">
                    <a16:creationId xmlns:a16="http://schemas.microsoft.com/office/drawing/2014/main" id="{0ADD7C30-3F24-FA99-3E47-E3BBF58084A3}"/>
                  </a:ext>
                </a:extLst>
              </p:cNvPr>
              <p:cNvCxnSpPr/>
              <p:nvPr/>
            </p:nvCxnSpPr>
            <p:spPr>
              <a:xfrm flipH="1">
                <a:off x="429768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3" name="Straight Connector 1022">
                <a:extLst>
                  <a:ext uri="{FF2B5EF4-FFF2-40B4-BE49-F238E27FC236}">
                    <a16:creationId xmlns:a16="http://schemas.microsoft.com/office/drawing/2014/main" id="{2EAED1AF-FB55-7B94-437F-2C033D2B12B3}"/>
                  </a:ext>
                </a:extLst>
              </p:cNvPr>
              <p:cNvCxnSpPr/>
              <p:nvPr/>
            </p:nvCxnSpPr>
            <p:spPr>
              <a:xfrm flipH="1">
                <a:off x="431672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83" name="Belcony">
              <a:extLst>
                <a:ext uri="{FF2B5EF4-FFF2-40B4-BE49-F238E27FC236}">
                  <a16:creationId xmlns:a16="http://schemas.microsoft.com/office/drawing/2014/main" id="{09CE6D57-57CD-A385-DCDD-FFD4C7DF7601}"/>
                </a:ext>
              </a:extLst>
            </p:cNvPr>
            <p:cNvGrpSpPr/>
            <p:nvPr/>
          </p:nvGrpSpPr>
          <p:grpSpPr>
            <a:xfrm>
              <a:off x="10768939" y="184660"/>
              <a:ext cx="712513" cy="603504"/>
              <a:chOff x="438912" y="64008"/>
              <a:chExt cx="731520" cy="603504"/>
            </a:xfrm>
          </p:grpSpPr>
          <p:cxnSp>
            <p:nvCxnSpPr>
              <p:cNvPr id="1001" name="Straight Connector 1000">
                <a:extLst>
                  <a:ext uri="{FF2B5EF4-FFF2-40B4-BE49-F238E27FC236}">
                    <a16:creationId xmlns:a16="http://schemas.microsoft.com/office/drawing/2014/main" id="{0F4F04E4-A868-1984-1EAD-95A3F3D23D61}"/>
                  </a:ext>
                </a:extLst>
              </p:cNvPr>
              <p:cNvCxnSpPr/>
              <p:nvPr/>
            </p:nvCxnSpPr>
            <p:spPr>
              <a:xfrm flipH="1">
                <a:off x="731520" y="338328"/>
                <a:ext cx="4389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2" name="Straight Connector 1001">
                <a:extLst>
                  <a:ext uri="{FF2B5EF4-FFF2-40B4-BE49-F238E27FC236}">
                    <a16:creationId xmlns:a16="http://schemas.microsoft.com/office/drawing/2014/main" id="{40BA1BB3-8A23-1156-E039-6A0E069734FA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3" name="Straight Connector 1002">
                <a:extLst>
                  <a:ext uri="{FF2B5EF4-FFF2-40B4-BE49-F238E27FC236}">
                    <a16:creationId xmlns:a16="http://schemas.microsoft.com/office/drawing/2014/main" id="{08DBE8E9-F6F5-B710-CC99-6D84963982FE}"/>
                  </a:ext>
                </a:extLst>
              </p:cNvPr>
              <p:cNvCxnSpPr/>
              <p:nvPr/>
            </p:nvCxnSpPr>
            <p:spPr>
              <a:xfrm flipH="1">
                <a:off x="438912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4" name="Straight Connector 1003">
                <a:extLst>
                  <a:ext uri="{FF2B5EF4-FFF2-40B4-BE49-F238E27FC236}">
                    <a16:creationId xmlns:a16="http://schemas.microsoft.com/office/drawing/2014/main" id="{F779B2A2-1594-E1EB-664A-260C5266CEF7}"/>
                  </a:ext>
                </a:extLst>
              </p:cNvPr>
              <p:cNvCxnSpPr/>
              <p:nvPr/>
            </p:nvCxnSpPr>
            <p:spPr>
              <a:xfrm flipH="1">
                <a:off x="448056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84" name="Belcony">
              <a:extLst>
                <a:ext uri="{FF2B5EF4-FFF2-40B4-BE49-F238E27FC236}">
                  <a16:creationId xmlns:a16="http://schemas.microsoft.com/office/drawing/2014/main" id="{E068E797-D881-CA5D-25DA-393491704F25}"/>
                </a:ext>
              </a:extLst>
            </p:cNvPr>
            <p:cNvGrpSpPr/>
            <p:nvPr/>
          </p:nvGrpSpPr>
          <p:grpSpPr>
            <a:xfrm flipH="1">
              <a:off x="11471629" y="184660"/>
              <a:ext cx="302818" cy="603504"/>
              <a:chOff x="429768" y="64008"/>
              <a:chExt cx="310896" cy="603504"/>
            </a:xfrm>
          </p:grpSpPr>
          <p:cxnSp>
            <p:nvCxnSpPr>
              <p:cNvPr id="998" name="Straight Connector 997">
                <a:extLst>
                  <a:ext uri="{FF2B5EF4-FFF2-40B4-BE49-F238E27FC236}">
                    <a16:creationId xmlns:a16="http://schemas.microsoft.com/office/drawing/2014/main" id="{F335B848-E557-0F64-822E-5E449CCE11B3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9" name="Straight Connector 998">
                <a:extLst>
                  <a:ext uri="{FF2B5EF4-FFF2-40B4-BE49-F238E27FC236}">
                    <a16:creationId xmlns:a16="http://schemas.microsoft.com/office/drawing/2014/main" id="{8EA620DB-10CB-B6E9-2AC8-F7B997661F8B}"/>
                  </a:ext>
                </a:extLst>
              </p:cNvPr>
              <p:cNvCxnSpPr/>
              <p:nvPr/>
            </p:nvCxnSpPr>
            <p:spPr>
              <a:xfrm flipH="1">
                <a:off x="429768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0" name="Straight Connector 999">
                <a:extLst>
                  <a:ext uri="{FF2B5EF4-FFF2-40B4-BE49-F238E27FC236}">
                    <a16:creationId xmlns:a16="http://schemas.microsoft.com/office/drawing/2014/main" id="{3889CF4B-B370-427B-107A-61758E829D9B}"/>
                  </a:ext>
                </a:extLst>
              </p:cNvPr>
              <p:cNvCxnSpPr/>
              <p:nvPr/>
            </p:nvCxnSpPr>
            <p:spPr>
              <a:xfrm flipH="1">
                <a:off x="431672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39" name="TextBox 938">
              <a:extLst>
                <a:ext uri="{FF2B5EF4-FFF2-40B4-BE49-F238E27FC236}">
                  <a16:creationId xmlns:a16="http://schemas.microsoft.com/office/drawing/2014/main" id="{698AAB4B-6A2A-38AB-AED9-0024DEAE08CB}"/>
                </a:ext>
              </a:extLst>
            </p:cNvPr>
            <p:cNvSpPr txBox="1"/>
            <p:nvPr/>
          </p:nvSpPr>
          <p:spPr>
            <a:xfrm flipH="1">
              <a:off x="4010554" y="1801368"/>
              <a:ext cx="2433856" cy="230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COMMON                   CORRIDOR</a:t>
              </a:r>
            </a:p>
          </p:txBody>
        </p:sp>
        <p:sp>
          <p:nvSpPr>
            <p:cNvPr id="941" name="TextBox 940">
              <a:extLst>
                <a:ext uri="{FF2B5EF4-FFF2-40B4-BE49-F238E27FC236}">
                  <a16:creationId xmlns:a16="http://schemas.microsoft.com/office/drawing/2014/main" id="{970503D8-BC66-3C38-0FE3-E460E7778543}"/>
                </a:ext>
              </a:extLst>
            </p:cNvPr>
            <p:cNvSpPr txBox="1"/>
            <p:nvPr/>
          </p:nvSpPr>
          <p:spPr>
            <a:xfrm>
              <a:off x="10187532" y="2571244"/>
              <a:ext cx="570207" cy="230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/>
                <a:t>LOBBY C</a:t>
              </a:r>
            </a:p>
          </p:txBody>
        </p:sp>
        <p:sp>
          <p:nvSpPr>
            <p:cNvPr id="942" name="TextBox 941">
              <a:extLst>
                <a:ext uri="{FF2B5EF4-FFF2-40B4-BE49-F238E27FC236}">
                  <a16:creationId xmlns:a16="http://schemas.microsoft.com/office/drawing/2014/main" id="{3CD1B772-15D8-C343-5478-7CD5F9B188D5}"/>
                </a:ext>
              </a:extLst>
            </p:cNvPr>
            <p:cNvSpPr txBox="1"/>
            <p:nvPr/>
          </p:nvSpPr>
          <p:spPr>
            <a:xfrm>
              <a:off x="1517317" y="2571244"/>
              <a:ext cx="581136" cy="230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/>
                <a:t>LOBBY D</a:t>
              </a:r>
            </a:p>
          </p:txBody>
        </p:sp>
        <p:sp>
          <p:nvSpPr>
            <p:cNvPr id="943" name="TextBox 942">
              <a:extLst>
                <a:ext uri="{FF2B5EF4-FFF2-40B4-BE49-F238E27FC236}">
                  <a16:creationId xmlns:a16="http://schemas.microsoft.com/office/drawing/2014/main" id="{93D66FA7-547F-FF84-C91E-0737E7245CBE}"/>
                </a:ext>
              </a:extLst>
            </p:cNvPr>
            <p:cNvSpPr txBox="1"/>
            <p:nvPr/>
          </p:nvSpPr>
          <p:spPr>
            <a:xfrm>
              <a:off x="5780392" y="2298194"/>
              <a:ext cx="696675" cy="230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/>
                <a:t>LOBBY B, A</a:t>
              </a:r>
            </a:p>
          </p:txBody>
        </p:sp>
        <p:cxnSp>
          <p:nvCxnSpPr>
            <p:cNvPr id="952" name="Straight Connector 951">
              <a:extLst>
                <a:ext uri="{FF2B5EF4-FFF2-40B4-BE49-F238E27FC236}">
                  <a16:creationId xmlns:a16="http://schemas.microsoft.com/office/drawing/2014/main" id="{4968FCB7-5B02-E1B3-F051-1F6EC01182FD}"/>
                </a:ext>
              </a:extLst>
            </p:cNvPr>
            <p:cNvCxnSpPr/>
            <p:nvPr/>
          </p:nvCxnSpPr>
          <p:spPr>
            <a:xfrm flipH="1">
              <a:off x="11268474" y="458980"/>
              <a:ext cx="0" cy="160934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3" name="Straight Connector 952">
              <a:extLst>
                <a:ext uri="{FF2B5EF4-FFF2-40B4-BE49-F238E27FC236}">
                  <a16:creationId xmlns:a16="http://schemas.microsoft.com/office/drawing/2014/main" id="{0CDB4DDA-85DC-F1EC-9D64-A09B3654CAAA}"/>
                </a:ext>
              </a:extLst>
            </p:cNvPr>
            <p:cNvCxnSpPr/>
            <p:nvPr/>
          </p:nvCxnSpPr>
          <p:spPr>
            <a:xfrm flipH="1">
              <a:off x="9665320" y="458980"/>
              <a:ext cx="0" cy="160934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4" name="Straight Connector 953">
              <a:extLst>
                <a:ext uri="{FF2B5EF4-FFF2-40B4-BE49-F238E27FC236}">
                  <a16:creationId xmlns:a16="http://schemas.microsoft.com/office/drawing/2014/main" id="{64E4E329-1134-74D1-FCDF-F7DDA1CF3B96}"/>
                </a:ext>
              </a:extLst>
            </p:cNvPr>
            <p:cNvCxnSpPr/>
            <p:nvPr/>
          </p:nvCxnSpPr>
          <p:spPr>
            <a:xfrm flipH="1">
              <a:off x="8364983" y="458980"/>
              <a:ext cx="0" cy="160934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5" name="Straight Connector 954">
              <a:extLst>
                <a:ext uri="{FF2B5EF4-FFF2-40B4-BE49-F238E27FC236}">
                  <a16:creationId xmlns:a16="http://schemas.microsoft.com/office/drawing/2014/main" id="{A60E6692-F7CC-D68D-369A-14E1BE88A28E}"/>
                </a:ext>
              </a:extLst>
            </p:cNvPr>
            <p:cNvCxnSpPr/>
            <p:nvPr/>
          </p:nvCxnSpPr>
          <p:spPr>
            <a:xfrm flipH="1">
              <a:off x="7091365" y="458980"/>
              <a:ext cx="0" cy="131673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6" name="Straight Connector 955">
              <a:extLst>
                <a:ext uri="{FF2B5EF4-FFF2-40B4-BE49-F238E27FC236}">
                  <a16:creationId xmlns:a16="http://schemas.microsoft.com/office/drawing/2014/main" id="{5B9754D0-F929-C7CA-E1AE-36461072461F}"/>
                </a:ext>
              </a:extLst>
            </p:cNvPr>
            <p:cNvCxnSpPr/>
            <p:nvPr/>
          </p:nvCxnSpPr>
          <p:spPr>
            <a:xfrm flipH="1">
              <a:off x="5203205" y="458980"/>
              <a:ext cx="0" cy="131673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7" name="Straight Connector 956">
              <a:extLst>
                <a:ext uri="{FF2B5EF4-FFF2-40B4-BE49-F238E27FC236}">
                  <a16:creationId xmlns:a16="http://schemas.microsoft.com/office/drawing/2014/main" id="{5CB3107B-870E-BD77-8520-942F14F4B6D1}"/>
                </a:ext>
              </a:extLst>
            </p:cNvPr>
            <p:cNvCxnSpPr/>
            <p:nvPr/>
          </p:nvCxnSpPr>
          <p:spPr>
            <a:xfrm flipH="1">
              <a:off x="3911775" y="458980"/>
              <a:ext cx="0" cy="160934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8" name="Straight Connector 957">
              <a:extLst>
                <a:ext uri="{FF2B5EF4-FFF2-40B4-BE49-F238E27FC236}">
                  <a16:creationId xmlns:a16="http://schemas.microsoft.com/office/drawing/2014/main" id="{F8DCCB81-4329-F303-DF98-155DE5EF0FC9}"/>
                </a:ext>
              </a:extLst>
            </p:cNvPr>
            <p:cNvCxnSpPr/>
            <p:nvPr/>
          </p:nvCxnSpPr>
          <p:spPr>
            <a:xfrm flipH="1">
              <a:off x="2611438" y="458980"/>
              <a:ext cx="0" cy="160934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9" name="Straight Connector 958">
              <a:extLst>
                <a:ext uri="{FF2B5EF4-FFF2-40B4-BE49-F238E27FC236}">
                  <a16:creationId xmlns:a16="http://schemas.microsoft.com/office/drawing/2014/main" id="{50248304-9CE1-0389-EA18-7F4ADD287938}"/>
                </a:ext>
              </a:extLst>
            </p:cNvPr>
            <p:cNvCxnSpPr/>
            <p:nvPr/>
          </p:nvCxnSpPr>
          <p:spPr>
            <a:xfrm flipH="1">
              <a:off x="1008283" y="458980"/>
              <a:ext cx="0" cy="160934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0" name="Straight Connector 959">
              <a:extLst>
                <a:ext uri="{FF2B5EF4-FFF2-40B4-BE49-F238E27FC236}">
                  <a16:creationId xmlns:a16="http://schemas.microsoft.com/office/drawing/2014/main" id="{42337932-9378-9C78-7CBE-85CCB7E50D45}"/>
                </a:ext>
              </a:extLst>
            </p:cNvPr>
            <p:cNvCxnSpPr/>
            <p:nvPr/>
          </p:nvCxnSpPr>
          <p:spPr>
            <a:xfrm flipH="1">
              <a:off x="3270512" y="779020"/>
              <a:ext cx="0" cy="128930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1" name="Straight Connector 960">
              <a:extLst>
                <a:ext uri="{FF2B5EF4-FFF2-40B4-BE49-F238E27FC236}">
                  <a16:creationId xmlns:a16="http://schemas.microsoft.com/office/drawing/2014/main" id="{F99D73D1-DB66-B49F-98DE-A922C0A1E872}"/>
                </a:ext>
              </a:extLst>
            </p:cNvPr>
            <p:cNvCxnSpPr/>
            <p:nvPr/>
          </p:nvCxnSpPr>
          <p:spPr>
            <a:xfrm flipH="1">
              <a:off x="4561942" y="779020"/>
              <a:ext cx="0" cy="9875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2" name="Straight Connector 961">
              <a:extLst>
                <a:ext uri="{FF2B5EF4-FFF2-40B4-BE49-F238E27FC236}">
                  <a16:creationId xmlns:a16="http://schemas.microsoft.com/office/drawing/2014/main" id="{CDC1AA9A-C38C-FC60-5E3B-05773C35A787}"/>
                </a:ext>
              </a:extLst>
            </p:cNvPr>
            <p:cNvCxnSpPr/>
            <p:nvPr/>
          </p:nvCxnSpPr>
          <p:spPr>
            <a:xfrm flipH="1">
              <a:off x="7734853" y="779020"/>
              <a:ext cx="0" cy="9875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3" name="Straight Connector 962">
              <a:extLst>
                <a:ext uri="{FF2B5EF4-FFF2-40B4-BE49-F238E27FC236}">
                  <a16:creationId xmlns:a16="http://schemas.microsoft.com/office/drawing/2014/main" id="{86D710AC-BD91-F0D5-AA56-58BA2607F66A}"/>
                </a:ext>
              </a:extLst>
            </p:cNvPr>
            <p:cNvCxnSpPr/>
            <p:nvPr/>
          </p:nvCxnSpPr>
          <p:spPr>
            <a:xfrm flipH="1">
              <a:off x="9024057" y="779020"/>
              <a:ext cx="0" cy="128930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4" name="TextBox 963">
              <a:extLst>
                <a:ext uri="{FF2B5EF4-FFF2-40B4-BE49-F238E27FC236}">
                  <a16:creationId xmlns:a16="http://schemas.microsoft.com/office/drawing/2014/main" id="{10133C07-1A40-A02B-DFD0-DC581F19ABAB}"/>
                </a:ext>
              </a:extLst>
            </p:cNvPr>
            <p:cNvSpPr txBox="1"/>
            <p:nvPr/>
          </p:nvSpPr>
          <p:spPr>
            <a:xfrm>
              <a:off x="11324657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973</a:t>
              </a:r>
            </a:p>
          </p:txBody>
        </p:sp>
        <p:sp>
          <p:nvSpPr>
            <p:cNvPr id="965" name="TextBox 964">
              <a:extLst>
                <a:ext uri="{FF2B5EF4-FFF2-40B4-BE49-F238E27FC236}">
                  <a16:creationId xmlns:a16="http://schemas.microsoft.com/office/drawing/2014/main" id="{AAC9C8E9-CFA5-1811-8376-08C98EE32847}"/>
                </a:ext>
              </a:extLst>
            </p:cNvPr>
            <p:cNvSpPr txBox="1"/>
            <p:nvPr/>
          </p:nvSpPr>
          <p:spPr>
            <a:xfrm>
              <a:off x="10582736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975</a:t>
              </a:r>
            </a:p>
          </p:txBody>
        </p:sp>
        <p:sp>
          <p:nvSpPr>
            <p:cNvPr id="966" name="TextBox 965">
              <a:extLst>
                <a:ext uri="{FF2B5EF4-FFF2-40B4-BE49-F238E27FC236}">
                  <a16:creationId xmlns:a16="http://schemas.microsoft.com/office/drawing/2014/main" id="{3977959E-19DA-EFA0-FA14-9AB79B17F4BC}"/>
                </a:ext>
              </a:extLst>
            </p:cNvPr>
            <p:cNvSpPr txBox="1"/>
            <p:nvPr/>
          </p:nvSpPr>
          <p:spPr>
            <a:xfrm>
              <a:off x="9722952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977</a:t>
              </a:r>
            </a:p>
          </p:txBody>
        </p:sp>
        <p:sp>
          <p:nvSpPr>
            <p:cNvPr id="967" name="TextBox 966">
              <a:extLst>
                <a:ext uri="{FF2B5EF4-FFF2-40B4-BE49-F238E27FC236}">
                  <a16:creationId xmlns:a16="http://schemas.microsoft.com/office/drawing/2014/main" id="{A613CF8F-8F8E-DCB0-D0DF-12F921D58C5D}"/>
                </a:ext>
              </a:extLst>
            </p:cNvPr>
            <p:cNvSpPr txBox="1"/>
            <p:nvPr/>
          </p:nvSpPr>
          <p:spPr>
            <a:xfrm>
              <a:off x="8980353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979</a:t>
              </a:r>
            </a:p>
          </p:txBody>
        </p:sp>
        <p:sp>
          <p:nvSpPr>
            <p:cNvPr id="968" name="TextBox 967">
              <a:extLst>
                <a:ext uri="{FF2B5EF4-FFF2-40B4-BE49-F238E27FC236}">
                  <a16:creationId xmlns:a16="http://schemas.microsoft.com/office/drawing/2014/main" id="{37F41F98-2434-100C-CE83-611025FF30E5}"/>
                </a:ext>
              </a:extLst>
            </p:cNvPr>
            <p:cNvSpPr txBox="1"/>
            <p:nvPr/>
          </p:nvSpPr>
          <p:spPr>
            <a:xfrm>
              <a:off x="8435563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981</a:t>
              </a:r>
            </a:p>
          </p:txBody>
        </p:sp>
        <p:sp>
          <p:nvSpPr>
            <p:cNvPr id="969" name="TextBox 968">
              <a:extLst>
                <a:ext uri="{FF2B5EF4-FFF2-40B4-BE49-F238E27FC236}">
                  <a16:creationId xmlns:a16="http://schemas.microsoft.com/office/drawing/2014/main" id="{09E530B0-9508-1133-7F2C-0E382FB186E6}"/>
                </a:ext>
              </a:extLst>
            </p:cNvPr>
            <p:cNvSpPr txBox="1"/>
            <p:nvPr/>
          </p:nvSpPr>
          <p:spPr>
            <a:xfrm>
              <a:off x="7680675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983</a:t>
              </a:r>
            </a:p>
          </p:txBody>
        </p:sp>
        <p:sp>
          <p:nvSpPr>
            <p:cNvPr id="970" name="TextBox 969">
              <a:extLst>
                <a:ext uri="{FF2B5EF4-FFF2-40B4-BE49-F238E27FC236}">
                  <a16:creationId xmlns:a16="http://schemas.microsoft.com/office/drawing/2014/main" id="{D17BF501-CBAB-1E9F-ECB3-B6323B6AA0BF}"/>
                </a:ext>
              </a:extLst>
            </p:cNvPr>
            <p:cNvSpPr txBox="1"/>
            <p:nvPr/>
          </p:nvSpPr>
          <p:spPr>
            <a:xfrm>
              <a:off x="7142319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985</a:t>
              </a:r>
            </a:p>
          </p:txBody>
        </p:sp>
        <p:sp>
          <p:nvSpPr>
            <p:cNvPr id="971" name="TextBox 970">
              <a:extLst>
                <a:ext uri="{FF2B5EF4-FFF2-40B4-BE49-F238E27FC236}">
                  <a16:creationId xmlns:a16="http://schemas.microsoft.com/office/drawing/2014/main" id="{AFA42266-154E-2A16-3D76-386F93C1800E}"/>
                </a:ext>
              </a:extLst>
            </p:cNvPr>
            <p:cNvSpPr txBox="1"/>
            <p:nvPr/>
          </p:nvSpPr>
          <p:spPr>
            <a:xfrm>
              <a:off x="6387818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987</a:t>
              </a:r>
            </a:p>
          </p:txBody>
        </p:sp>
        <p:sp>
          <p:nvSpPr>
            <p:cNvPr id="972" name="TextBox 971">
              <a:extLst>
                <a:ext uri="{FF2B5EF4-FFF2-40B4-BE49-F238E27FC236}">
                  <a16:creationId xmlns:a16="http://schemas.microsoft.com/office/drawing/2014/main" id="{FF022BDC-0428-1B6E-9ACA-D16E735E5530}"/>
                </a:ext>
              </a:extLst>
            </p:cNvPr>
            <p:cNvSpPr txBox="1"/>
            <p:nvPr/>
          </p:nvSpPr>
          <p:spPr>
            <a:xfrm>
              <a:off x="5256515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989</a:t>
              </a:r>
            </a:p>
          </p:txBody>
        </p:sp>
        <p:sp>
          <p:nvSpPr>
            <p:cNvPr id="973" name="TextBox 972">
              <a:extLst>
                <a:ext uri="{FF2B5EF4-FFF2-40B4-BE49-F238E27FC236}">
                  <a16:creationId xmlns:a16="http://schemas.microsoft.com/office/drawing/2014/main" id="{BC5B7EA6-12BF-CD23-1F35-FEE42A7D9A93}"/>
                </a:ext>
              </a:extLst>
            </p:cNvPr>
            <p:cNvSpPr txBox="1"/>
            <p:nvPr/>
          </p:nvSpPr>
          <p:spPr>
            <a:xfrm>
              <a:off x="4501249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991</a:t>
              </a:r>
            </a:p>
          </p:txBody>
        </p:sp>
        <p:sp>
          <p:nvSpPr>
            <p:cNvPr id="974" name="TextBox 973">
              <a:extLst>
                <a:ext uri="{FF2B5EF4-FFF2-40B4-BE49-F238E27FC236}">
                  <a16:creationId xmlns:a16="http://schemas.microsoft.com/office/drawing/2014/main" id="{F83B9E08-6D33-DDCB-ADE0-3A1651056D34}"/>
                </a:ext>
              </a:extLst>
            </p:cNvPr>
            <p:cNvSpPr txBox="1"/>
            <p:nvPr/>
          </p:nvSpPr>
          <p:spPr>
            <a:xfrm>
              <a:off x="3981966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993</a:t>
              </a:r>
            </a:p>
          </p:txBody>
        </p:sp>
        <p:sp>
          <p:nvSpPr>
            <p:cNvPr id="975" name="TextBox 974">
              <a:extLst>
                <a:ext uri="{FF2B5EF4-FFF2-40B4-BE49-F238E27FC236}">
                  <a16:creationId xmlns:a16="http://schemas.microsoft.com/office/drawing/2014/main" id="{F96C9B0D-263D-8BE8-2FB3-3E3C4E333E7F}"/>
                </a:ext>
              </a:extLst>
            </p:cNvPr>
            <p:cNvSpPr txBox="1"/>
            <p:nvPr/>
          </p:nvSpPr>
          <p:spPr>
            <a:xfrm>
              <a:off x="3222575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995</a:t>
              </a:r>
            </a:p>
          </p:txBody>
        </p:sp>
        <p:sp>
          <p:nvSpPr>
            <p:cNvPr id="976" name="TextBox 975">
              <a:extLst>
                <a:ext uri="{FF2B5EF4-FFF2-40B4-BE49-F238E27FC236}">
                  <a16:creationId xmlns:a16="http://schemas.microsoft.com/office/drawing/2014/main" id="{01099017-0A7A-676B-1AC9-15229101FCB5}"/>
                </a:ext>
              </a:extLst>
            </p:cNvPr>
            <p:cNvSpPr txBox="1"/>
            <p:nvPr/>
          </p:nvSpPr>
          <p:spPr>
            <a:xfrm>
              <a:off x="2689231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997</a:t>
              </a:r>
            </a:p>
          </p:txBody>
        </p:sp>
        <p:sp>
          <p:nvSpPr>
            <p:cNvPr id="977" name="TextBox 976">
              <a:extLst>
                <a:ext uri="{FF2B5EF4-FFF2-40B4-BE49-F238E27FC236}">
                  <a16:creationId xmlns:a16="http://schemas.microsoft.com/office/drawing/2014/main" id="{32A0D14B-D7AA-0FFC-A21B-C3F20B750398}"/>
                </a:ext>
              </a:extLst>
            </p:cNvPr>
            <p:cNvSpPr txBox="1"/>
            <p:nvPr/>
          </p:nvSpPr>
          <p:spPr>
            <a:xfrm>
              <a:off x="1921649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999</a:t>
              </a:r>
            </a:p>
          </p:txBody>
        </p:sp>
        <p:sp>
          <p:nvSpPr>
            <p:cNvPr id="978" name="TextBox 977">
              <a:extLst>
                <a:ext uri="{FF2B5EF4-FFF2-40B4-BE49-F238E27FC236}">
                  <a16:creationId xmlns:a16="http://schemas.microsoft.com/office/drawing/2014/main" id="{CE246119-78CD-F4C9-0311-26E3744E15A9}"/>
                </a:ext>
              </a:extLst>
            </p:cNvPr>
            <p:cNvSpPr txBox="1"/>
            <p:nvPr/>
          </p:nvSpPr>
          <p:spPr>
            <a:xfrm>
              <a:off x="1050505" y="943612"/>
              <a:ext cx="68054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1001</a:t>
              </a:r>
            </a:p>
          </p:txBody>
        </p:sp>
        <p:sp>
          <p:nvSpPr>
            <p:cNvPr id="979" name="TextBox 978">
              <a:extLst>
                <a:ext uri="{FF2B5EF4-FFF2-40B4-BE49-F238E27FC236}">
                  <a16:creationId xmlns:a16="http://schemas.microsoft.com/office/drawing/2014/main" id="{1C2A8A8B-043E-2C37-6D7D-EE0D29925F4C}"/>
                </a:ext>
              </a:extLst>
            </p:cNvPr>
            <p:cNvSpPr txBox="1"/>
            <p:nvPr/>
          </p:nvSpPr>
          <p:spPr>
            <a:xfrm>
              <a:off x="272095" y="943612"/>
              <a:ext cx="688860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1003</a:t>
              </a:r>
            </a:p>
          </p:txBody>
        </p:sp>
        <p:cxnSp>
          <p:nvCxnSpPr>
            <p:cNvPr id="980" name="Straight Connector 979">
              <a:extLst>
                <a:ext uri="{FF2B5EF4-FFF2-40B4-BE49-F238E27FC236}">
                  <a16:creationId xmlns:a16="http://schemas.microsoft.com/office/drawing/2014/main" id="{EC99259F-7F61-CAA7-C601-240BF385F4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65098" y="1226414"/>
              <a:ext cx="256009" cy="248313"/>
            </a:xfrm>
            <a:prstGeom prst="line">
              <a:avLst/>
            </a:prstGeom>
            <a:ln w="19050">
              <a:solidFill>
                <a:srgbClr val="08080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1" name="Straight Connector 980">
              <a:extLst>
                <a:ext uri="{FF2B5EF4-FFF2-40B4-BE49-F238E27FC236}">
                  <a16:creationId xmlns:a16="http://schemas.microsoft.com/office/drawing/2014/main" id="{51B9E169-0D25-7EC7-B7AE-3E856BFCD0C7}"/>
                </a:ext>
              </a:extLst>
            </p:cNvPr>
            <p:cNvCxnSpPr>
              <a:cxnSpLocks/>
            </p:cNvCxnSpPr>
            <p:nvPr/>
          </p:nvCxnSpPr>
          <p:spPr>
            <a:xfrm>
              <a:off x="6169962" y="1216427"/>
              <a:ext cx="256009" cy="258300"/>
            </a:xfrm>
            <a:prstGeom prst="line">
              <a:avLst/>
            </a:prstGeom>
            <a:ln w="19050">
              <a:solidFill>
                <a:srgbClr val="08080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8" name="Straight Connector 1227">
            <a:extLst>
              <a:ext uri="{FF2B5EF4-FFF2-40B4-BE49-F238E27FC236}">
                <a16:creationId xmlns:a16="http://schemas.microsoft.com/office/drawing/2014/main" id="{44A61BEE-8868-DD8C-8A34-7968F3E6696C}"/>
              </a:ext>
            </a:extLst>
          </p:cNvPr>
          <p:cNvCxnSpPr/>
          <p:nvPr/>
        </p:nvCxnSpPr>
        <p:spPr>
          <a:xfrm flipH="1">
            <a:off x="1972723" y="1767173"/>
            <a:ext cx="6400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9" name="Straight Connector 1228">
            <a:extLst>
              <a:ext uri="{FF2B5EF4-FFF2-40B4-BE49-F238E27FC236}">
                <a16:creationId xmlns:a16="http://schemas.microsoft.com/office/drawing/2014/main" id="{42530888-54C9-2D99-7E4F-73AFF5546BBD}"/>
              </a:ext>
            </a:extLst>
          </p:cNvPr>
          <p:cNvCxnSpPr/>
          <p:nvPr/>
        </p:nvCxnSpPr>
        <p:spPr>
          <a:xfrm flipH="1">
            <a:off x="9661303" y="1764792"/>
            <a:ext cx="6400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" name="TextBox 1229">
            <a:extLst>
              <a:ext uri="{FF2B5EF4-FFF2-40B4-BE49-F238E27FC236}">
                <a16:creationId xmlns:a16="http://schemas.microsoft.com/office/drawing/2014/main" id="{14017363-0EBA-9536-52BC-9880D55B8426}"/>
              </a:ext>
            </a:extLst>
          </p:cNvPr>
          <p:cNvSpPr txBox="1"/>
          <p:nvPr/>
        </p:nvSpPr>
        <p:spPr>
          <a:xfrm flipH="1">
            <a:off x="5940954" y="1801368"/>
            <a:ext cx="2433856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COMMON                   CORRIDOR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21C7ABB-201D-44D0-382F-4BB380A08632}"/>
              </a:ext>
            </a:extLst>
          </p:cNvPr>
          <p:cNvCxnSpPr/>
          <p:nvPr/>
        </p:nvCxnSpPr>
        <p:spPr>
          <a:xfrm flipH="1">
            <a:off x="167386" y="2066544"/>
            <a:ext cx="14873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3BE1E06-9BD6-8F82-4848-0ABE07533975}"/>
              </a:ext>
            </a:extLst>
          </p:cNvPr>
          <p:cNvCxnSpPr/>
          <p:nvPr/>
        </p:nvCxnSpPr>
        <p:spPr>
          <a:xfrm flipH="1">
            <a:off x="10616184" y="2066544"/>
            <a:ext cx="14850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204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3CB588-F0A5-E533-BA9D-E8F5149C059E}"/>
              </a:ext>
            </a:extLst>
          </p:cNvPr>
          <p:cNvSpPr txBox="1"/>
          <p:nvPr/>
        </p:nvSpPr>
        <p:spPr>
          <a:xfrm>
            <a:off x="414203" y="5980742"/>
            <a:ext cx="7379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Block 416</a:t>
            </a:r>
            <a:br>
              <a:rPr lang="en-US" sz="2000" b="1" dirty="0"/>
            </a:br>
            <a:r>
              <a:rPr lang="en-US" sz="2000" b="1" dirty="0"/>
              <a:t>3</a:t>
            </a:r>
            <a:r>
              <a:rPr lang="en-US" sz="2000" b="1" baseline="30000" dirty="0"/>
              <a:t>rd</a:t>
            </a:r>
            <a:r>
              <a:rPr lang="en-US" sz="2000" b="1" dirty="0"/>
              <a:t>  TO 4</a:t>
            </a:r>
            <a:r>
              <a:rPr lang="en-US" sz="2000" b="1" baseline="30000" dirty="0"/>
              <a:t>th</a:t>
            </a:r>
            <a:r>
              <a:rPr lang="en-US" sz="2000" b="1" dirty="0"/>
              <a:t> , 6</a:t>
            </a:r>
            <a:r>
              <a:rPr lang="en-US" sz="2000" b="1" baseline="30000" dirty="0"/>
              <a:t>th</a:t>
            </a:r>
            <a:r>
              <a:rPr lang="en-US" sz="2000" b="1" dirty="0"/>
              <a:t> TO 8</a:t>
            </a:r>
            <a:r>
              <a:rPr lang="en-US" sz="2000" b="1" baseline="30000" dirty="0"/>
              <a:t>th</a:t>
            </a:r>
            <a:r>
              <a:rPr lang="en-US" sz="2000" b="1" dirty="0"/>
              <a:t> , 10</a:t>
            </a:r>
            <a:r>
              <a:rPr lang="en-US" sz="2000" b="1" baseline="30000" dirty="0"/>
              <a:t>th</a:t>
            </a:r>
            <a:r>
              <a:rPr lang="en-US" sz="2000" b="1" dirty="0"/>
              <a:t> TO 12</a:t>
            </a:r>
            <a:r>
              <a:rPr lang="en-US" sz="2000" b="1" baseline="30000" dirty="0"/>
              <a:t>th</a:t>
            </a:r>
            <a:r>
              <a:rPr lang="en-US" sz="2000" b="1" dirty="0"/>
              <a:t> AND 14</a:t>
            </a:r>
            <a:r>
              <a:rPr lang="en-US" sz="2000" b="1" baseline="30000" dirty="0"/>
              <a:t>th</a:t>
            </a:r>
            <a:r>
              <a:rPr lang="en-US" sz="2000" b="1" dirty="0"/>
              <a:t> STOREY FLOOR PLAN</a:t>
            </a:r>
            <a:endParaRPr lang="en-US" sz="2000" b="1" baseline="300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B14ED29-E771-5632-6B6C-ABB431CA885F}"/>
              </a:ext>
            </a:extLst>
          </p:cNvPr>
          <p:cNvGrpSpPr/>
          <p:nvPr/>
        </p:nvGrpSpPr>
        <p:grpSpPr>
          <a:xfrm>
            <a:off x="284513" y="0"/>
            <a:ext cx="11907487" cy="2586667"/>
            <a:chOff x="0" y="867733"/>
            <a:chExt cx="11622974" cy="246097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2175F87-89E7-F317-E70D-113C7563F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6041" y="867733"/>
              <a:ext cx="5176933" cy="240636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4C6F33E-B21E-EBAB-12B2-878051871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7258"/>
              <a:ext cx="6460522" cy="24514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473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7" name="Pictures" hidden="1">
            <a:extLst>
              <a:ext uri="{FF2B5EF4-FFF2-40B4-BE49-F238E27FC236}">
                <a16:creationId xmlns:a16="http://schemas.microsoft.com/office/drawing/2014/main" id="{06A45916-04E9-83D0-646A-023F62A0E00C}"/>
              </a:ext>
            </a:extLst>
          </p:cNvPr>
          <p:cNvGrpSpPr/>
          <p:nvPr/>
        </p:nvGrpSpPr>
        <p:grpSpPr>
          <a:xfrm>
            <a:off x="113063" y="85725"/>
            <a:ext cx="12070080" cy="2586667"/>
            <a:chOff x="0" y="867733"/>
            <a:chExt cx="11622974" cy="2460974"/>
          </a:xfrm>
        </p:grpSpPr>
        <p:pic>
          <p:nvPicPr>
            <p:cNvPr id="1048" name="Picture 1047">
              <a:extLst>
                <a:ext uri="{FF2B5EF4-FFF2-40B4-BE49-F238E27FC236}">
                  <a16:creationId xmlns:a16="http://schemas.microsoft.com/office/drawing/2014/main" id="{C38BC115-1913-6FEF-831B-1EF344A97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6041" y="867733"/>
              <a:ext cx="5176933" cy="2406364"/>
            </a:xfrm>
            <a:prstGeom prst="rect">
              <a:avLst/>
            </a:prstGeom>
          </p:spPr>
        </p:pic>
        <p:pic>
          <p:nvPicPr>
            <p:cNvPr id="1049" name="Picture 1048">
              <a:extLst>
                <a:ext uri="{FF2B5EF4-FFF2-40B4-BE49-F238E27FC236}">
                  <a16:creationId xmlns:a16="http://schemas.microsoft.com/office/drawing/2014/main" id="{03ACA474-0FEB-D566-3E45-09DC20439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7258"/>
              <a:ext cx="6460522" cy="2451449"/>
            </a:xfrm>
            <a:prstGeom prst="rect">
              <a:avLst/>
            </a:prstGeom>
          </p:spPr>
        </p:pic>
      </p:grpSp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925D3CF-8167-2C73-1B8A-4625111E5CA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49" name="Group 848">
            <a:extLst>
              <a:ext uri="{FF2B5EF4-FFF2-40B4-BE49-F238E27FC236}">
                <a16:creationId xmlns:a16="http://schemas.microsoft.com/office/drawing/2014/main" id="{87997A6F-764D-6616-5F21-B50C9BB8AF0F}"/>
              </a:ext>
            </a:extLst>
          </p:cNvPr>
          <p:cNvGrpSpPr/>
          <p:nvPr/>
        </p:nvGrpSpPr>
        <p:grpSpPr>
          <a:xfrm>
            <a:off x="169035" y="184660"/>
            <a:ext cx="11941375" cy="2617416"/>
            <a:chOff x="169035" y="184660"/>
            <a:chExt cx="11941375" cy="2617416"/>
          </a:xfrm>
        </p:grpSpPr>
        <p:cxnSp>
          <p:nvCxnSpPr>
            <p:cNvPr id="850" name="Straight Connector 849">
              <a:extLst>
                <a:ext uri="{FF2B5EF4-FFF2-40B4-BE49-F238E27FC236}">
                  <a16:creationId xmlns:a16="http://schemas.microsoft.com/office/drawing/2014/main" id="{DFBD8693-907E-5099-7371-0352B2052E1D}"/>
                </a:ext>
              </a:extLst>
            </p:cNvPr>
            <p:cNvCxnSpPr/>
            <p:nvPr/>
          </p:nvCxnSpPr>
          <p:spPr>
            <a:xfrm flipH="1">
              <a:off x="1507042" y="779020"/>
              <a:ext cx="62344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1" name="Straight Connector 850">
              <a:extLst>
                <a:ext uri="{FF2B5EF4-FFF2-40B4-BE49-F238E27FC236}">
                  <a16:creationId xmlns:a16="http://schemas.microsoft.com/office/drawing/2014/main" id="{423AD348-F590-69DF-5EF8-9CDD6A6506FA}"/>
                </a:ext>
              </a:extLst>
            </p:cNvPr>
            <p:cNvCxnSpPr/>
            <p:nvPr/>
          </p:nvCxnSpPr>
          <p:spPr>
            <a:xfrm flipH="1">
              <a:off x="10164078" y="779020"/>
              <a:ext cx="62344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2" name="Straight Connector 851">
              <a:extLst>
                <a:ext uri="{FF2B5EF4-FFF2-40B4-BE49-F238E27FC236}">
                  <a16:creationId xmlns:a16="http://schemas.microsoft.com/office/drawing/2014/main" id="{C65272D3-953F-CEA3-9D0C-020521DDE3E3}"/>
                </a:ext>
              </a:extLst>
            </p:cNvPr>
            <p:cNvCxnSpPr/>
            <p:nvPr/>
          </p:nvCxnSpPr>
          <p:spPr>
            <a:xfrm flipH="1">
              <a:off x="5701964" y="779020"/>
              <a:ext cx="89064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3" name="Group 852">
              <a:extLst>
                <a:ext uri="{FF2B5EF4-FFF2-40B4-BE49-F238E27FC236}">
                  <a16:creationId xmlns:a16="http://schemas.microsoft.com/office/drawing/2014/main" id="{4696E397-0DB9-797E-48DD-2ED6FD3C5CF2}"/>
                </a:ext>
              </a:extLst>
            </p:cNvPr>
            <p:cNvGrpSpPr/>
            <p:nvPr/>
          </p:nvGrpSpPr>
          <p:grpSpPr>
            <a:xfrm>
              <a:off x="169035" y="769876"/>
              <a:ext cx="178128" cy="1307592"/>
              <a:chOff x="89341" y="649224"/>
              <a:chExt cx="182880" cy="1307592"/>
            </a:xfrm>
          </p:grpSpPr>
          <p:cxnSp>
            <p:nvCxnSpPr>
              <p:cNvPr id="1044" name="Straight Connector 1043">
                <a:extLst>
                  <a:ext uri="{FF2B5EF4-FFF2-40B4-BE49-F238E27FC236}">
                    <a16:creationId xmlns:a16="http://schemas.microsoft.com/office/drawing/2014/main" id="{EA2AB489-CE5A-E780-258C-4D23830D8E33}"/>
                  </a:ext>
                </a:extLst>
              </p:cNvPr>
              <p:cNvCxnSpPr/>
              <p:nvPr/>
            </p:nvCxnSpPr>
            <p:spPr>
              <a:xfrm flipH="1">
                <a:off x="265176" y="649224"/>
                <a:ext cx="0" cy="54864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5" name="Straight Connector 1044">
                <a:extLst>
                  <a:ext uri="{FF2B5EF4-FFF2-40B4-BE49-F238E27FC236}">
                    <a16:creationId xmlns:a16="http://schemas.microsoft.com/office/drawing/2014/main" id="{82AE1752-01D7-EF46-7EB1-02092BD936B1}"/>
                  </a:ext>
                </a:extLst>
              </p:cNvPr>
              <p:cNvCxnSpPr/>
              <p:nvPr/>
            </p:nvCxnSpPr>
            <p:spPr>
              <a:xfrm flipH="1">
                <a:off x="89341" y="1191392"/>
                <a:ext cx="1828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6" name="Straight Connector 1045">
                <a:extLst>
                  <a:ext uri="{FF2B5EF4-FFF2-40B4-BE49-F238E27FC236}">
                    <a16:creationId xmlns:a16="http://schemas.microsoft.com/office/drawing/2014/main" id="{A93E7287-295A-066A-068A-E4D85B4620BB}"/>
                  </a:ext>
                </a:extLst>
              </p:cNvPr>
              <p:cNvCxnSpPr/>
              <p:nvPr/>
            </p:nvCxnSpPr>
            <p:spPr>
              <a:xfrm flipH="1">
                <a:off x="100584" y="1188720"/>
                <a:ext cx="0" cy="7680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54" name="Straight Connector 853">
              <a:extLst>
                <a:ext uri="{FF2B5EF4-FFF2-40B4-BE49-F238E27FC236}">
                  <a16:creationId xmlns:a16="http://schemas.microsoft.com/office/drawing/2014/main" id="{AEA914F6-82BB-C93E-0F5D-DD27F943A6D6}"/>
                </a:ext>
              </a:extLst>
            </p:cNvPr>
            <p:cNvCxnSpPr/>
            <p:nvPr/>
          </p:nvCxnSpPr>
          <p:spPr>
            <a:xfrm flipH="1">
              <a:off x="1970176" y="1766572"/>
              <a:ext cx="388319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5" name="Group 854">
              <a:extLst>
                <a:ext uri="{FF2B5EF4-FFF2-40B4-BE49-F238E27FC236}">
                  <a16:creationId xmlns:a16="http://schemas.microsoft.com/office/drawing/2014/main" id="{FD7EDAAA-3230-99EF-4310-A9EBD7EB8E7E}"/>
                </a:ext>
              </a:extLst>
            </p:cNvPr>
            <p:cNvGrpSpPr/>
            <p:nvPr/>
          </p:nvGrpSpPr>
          <p:grpSpPr>
            <a:xfrm flipH="1">
              <a:off x="11932946" y="769876"/>
              <a:ext cx="177464" cy="1307592"/>
              <a:chOff x="11962967" y="801624"/>
              <a:chExt cx="182198" cy="1307592"/>
            </a:xfrm>
          </p:grpSpPr>
          <p:cxnSp>
            <p:nvCxnSpPr>
              <p:cNvPr id="1041" name="Straight Connector 1040">
                <a:extLst>
                  <a:ext uri="{FF2B5EF4-FFF2-40B4-BE49-F238E27FC236}">
                    <a16:creationId xmlns:a16="http://schemas.microsoft.com/office/drawing/2014/main" id="{AEF03102-043C-D5D6-837E-6F6D8A32B7CE}"/>
                  </a:ext>
                </a:extLst>
              </p:cNvPr>
              <p:cNvCxnSpPr/>
              <p:nvPr/>
            </p:nvCxnSpPr>
            <p:spPr>
              <a:xfrm flipH="1">
                <a:off x="12138117" y="801624"/>
                <a:ext cx="0" cy="54864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2" name="Straight Connector 1041">
                <a:extLst>
                  <a:ext uri="{FF2B5EF4-FFF2-40B4-BE49-F238E27FC236}">
                    <a16:creationId xmlns:a16="http://schemas.microsoft.com/office/drawing/2014/main" id="{34BFC587-2E30-9E95-8A14-A8A41CF85584}"/>
                  </a:ext>
                </a:extLst>
              </p:cNvPr>
              <p:cNvCxnSpPr/>
              <p:nvPr/>
            </p:nvCxnSpPr>
            <p:spPr>
              <a:xfrm flipH="1">
                <a:off x="11962967" y="1343792"/>
                <a:ext cx="18219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3" name="Straight Connector 1042">
                <a:extLst>
                  <a:ext uri="{FF2B5EF4-FFF2-40B4-BE49-F238E27FC236}">
                    <a16:creationId xmlns:a16="http://schemas.microsoft.com/office/drawing/2014/main" id="{14200105-E75F-93CD-F568-59F20C73D955}"/>
                  </a:ext>
                </a:extLst>
              </p:cNvPr>
              <p:cNvCxnSpPr/>
              <p:nvPr/>
            </p:nvCxnSpPr>
            <p:spPr>
              <a:xfrm flipH="1">
                <a:off x="11973525" y="1341120"/>
                <a:ext cx="0" cy="7680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56" name="Stair">
              <a:extLst>
                <a:ext uri="{FF2B5EF4-FFF2-40B4-BE49-F238E27FC236}">
                  <a16:creationId xmlns:a16="http://schemas.microsoft.com/office/drawing/2014/main" id="{7DCCA36F-A1FB-0715-290B-19E9ACF9BA35}"/>
                </a:ext>
              </a:extLst>
            </p:cNvPr>
            <p:cNvGrpSpPr/>
            <p:nvPr/>
          </p:nvGrpSpPr>
          <p:grpSpPr>
            <a:xfrm>
              <a:off x="1640638" y="769876"/>
              <a:ext cx="338444" cy="996825"/>
              <a:chOff x="2671745" y="5368525"/>
              <a:chExt cx="334250" cy="1140976"/>
            </a:xfrm>
          </p:grpSpPr>
          <p:cxnSp>
            <p:nvCxnSpPr>
              <p:cNvPr id="1030" name="Straight Connector 1029">
                <a:extLst>
                  <a:ext uri="{FF2B5EF4-FFF2-40B4-BE49-F238E27FC236}">
                    <a16:creationId xmlns:a16="http://schemas.microsoft.com/office/drawing/2014/main" id="{B12E67FD-56DA-CAA1-5DA0-00C092E8E32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433229" y="5939013"/>
                <a:ext cx="1140976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1" name="Straight Connector 1030">
                <a:extLst>
                  <a:ext uri="{FF2B5EF4-FFF2-40B4-BE49-F238E27FC236}">
                    <a16:creationId xmlns:a16="http://schemas.microsoft.com/office/drawing/2014/main" id="{BD1F54B1-15ED-72E8-5993-D178E3F6CAE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108054" y="5939013"/>
                <a:ext cx="1140976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2" name="Straight Connector 1031">
                <a:extLst>
                  <a:ext uri="{FF2B5EF4-FFF2-40B4-BE49-F238E27FC236}">
                    <a16:creationId xmlns:a16="http://schemas.microsoft.com/office/drawing/2014/main" id="{04264398-656D-F39D-3EA4-B864508C96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4763" y="5763131"/>
                <a:ext cx="673" cy="55884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3" name="Straight Connector 1032">
                <a:extLst>
                  <a:ext uri="{FF2B5EF4-FFF2-40B4-BE49-F238E27FC236}">
                    <a16:creationId xmlns:a16="http://schemas.microsoft.com/office/drawing/2014/main" id="{0676C740-F521-B9D3-4CC7-8678314458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284727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4" name="Straight Connector 1033">
                <a:extLst>
                  <a:ext uri="{FF2B5EF4-FFF2-40B4-BE49-F238E27FC236}">
                    <a16:creationId xmlns:a16="http://schemas.microsoft.com/office/drawing/2014/main" id="{BBF33AF5-8ACD-E7D5-826E-88FEE27551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214737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5" name="Straight Connector 1034">
                <a:extLst>
                  <a:ext uri="{FF2B5EF4-FFF2-40B4-BE49-F238E27FC236}">
                    <a16:creationId xmlns:a16="http://schemas.microsoft.com/office/drawing/2014/main" id="{FE54B7DF-B1E2-32C7-B506-A7F8BBAE6F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148635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6" name="Straight Connector 1035">
                <a:extLst>
                  <a:ext uri="{FF2B5EF4-FFF2-40B4-BE49-F238E27FC236}">
                    <a16:creationId xmlns:a16="http://schemas.microsoft.com/office/drawing/2014/main" id="{9BD65F2A-C423-2F93-1E51-78EDC29277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082533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7" name="Straight Connector 1036">
                <a:extLst>
                  <a:ext uri="{FF2B5EF4-FFF2-40B4-BE49-F238E27FC236}">
                    <a16:creationId xmlns:a16="http://schemas.microsoft.com/office/drawing/2014/main" id="{2E75B3C5-A3EF-E710-A09B-2D879EBAAD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72" y="6016432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8" name="Straight Connector 1037">
                <a:extLst>
                  <a:ext uri="{FF2B5EF4-FFF2-40B4-BE49-F238E27FC236}">
                    <a16:creationId xmlns:a16="http://schemas.microsoft.com/office/drawing/2014/main" id="{79E9B935-3677-CD0A-0F62-83B4422F5F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71" y="5946442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9" name="Straight Connector 1038">
                <a:extLst>
                  <a:ext uri="{FF2B5EF4-FFF2-40B4-BE49-F238E27FC236}">
                    <a16:creationId xmlns:a16="http://schemas.microsoft.com/office/drawing/2014/main" id="{7F79C66A-7CB4-8E01-DF70-6DADBB7B2C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69" y="5880340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0" name="Straight Connector 1039">
                <a:extLst>
                  <a:ext uri="{FF2B5EF4-FFF2-40B4-BE49-F238E27FC236}">
                    <a16:creationId xmlns:a16="http://schemas.microsoft.com/office/drawing/2014/main" id="{D19862B6-F823-9CAB-145F-04A1C7077C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69" y="5814238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7" name="Stair">
              <a:extLst>
                <a:ext uri="{FF2B5EF4-FFF2-40B4-BE49-F238E27FC236}">
                  <a16:creationId xmlns:a16="http://schemas.microsoft.com/office/drawing/2014/main" id="{7AA82B12-98E2-973F-23F4-52027FB677F3}"/>
                </a:ext>
              </a:extLst>
            </p:cNvPr>
            <p:cNvGrpSpPr/>
            <p:nvPr/>
          </p:nvGrpSpPr>
          <p:grpSpPr>
            <a:xfrm>
              <a:off x="10288769" y="769876"/>
              <a:ext cx="331828" cy="996825"/>
              <a:chOff x="2671745" y="5368525"/>
              <a:chExt cx="334250" cy="1140976"/>
            </a:xfrm>
          </p:grpSpPr>
          <p:cxnSp>
            <p:nvCxnSpPr>
              <p:cNvPr id="1019" name="Straight Connector 1018">
                <a:extLst>
                  <a:ext uri="{FF2B5EF4-FFF2-40B4-BE49-F238E27FC236}">
                    <a16:creationId xmlns:a16="http://schemas.microsoft.com/office/drawing/2014/main" id="{C0A87C4C-6987-6C17-439E-4BCC86953EE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433229" y="5939013"/>
                <a:ext cx="1140976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0" name="Straight Connector 1019">
                <a:extLst>
                  <a:ext uri="{FF2B5EF4-FFF2-40B4-BE49-F238E27FC236}">
                    <a16:creationId xmlns:a16="http://schemas.microsoft.com/office/drawing/2014/main" id="{75454CFB-4B0D-14A1-5A8D-8848D406540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108054" y="5939013"/>
                <a:ext cx="1140976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1" name="Straight Connector 1020">
                <a:extLst>
                  <a:ext uri="{FF2B5EF4-FFF2-40B4-BE49-F238E27FC236}">
                    <a16:creationId xmlns:a16="http://schemas.microsoft.com/office/drawing/2014/main" id="{03208ADA-4E31-32E1-2E48-6286404DD3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4763" y="5763131"/>
                <a:ext cx="673" cy="55884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2" name="Straight Connector 1021">
                <a:extLst>
                  <a:ext uri="{FF2B5EF4-FFF2-40B4-BE49-F238E27FC236}">
                    <a16:creationId xmlns:a16="http://schemas.microsoft.com/office/drawing/2014/main" id="{6E3D36AC-799C-DA8C-D5E3-4B86A705B2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284727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3" name="Straight Connector 1022">
                <a:extLst>
                  <a:ext uri="{FF2B5EF4-FFF2-40B4-BE49-F238E27FC236}">
                    <a16:creationId xmlns:a16="http://schemas.microsoft.com/office/drawing/2014/main" id="{4FD92812-FFE3-C319-1271-C7ABDB61E6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214737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4" name="Straight Connector 1023">
                <a:extLst>
                  <a:ext uri="{FF2B5EF4-FFF2-40B4-BE49-F238E27FC236}">
                    <a16:creationId xmlns:a16="http://schemas.microsoft.com/office/drawing/2014/main" id="{F3DC91F0-C5B5-B584-8804-10D794D850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148635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5" name="Straight Connector 1024">
                <a:extLst>
                  <a:ext uri="{FF2B5EF4-FFF2-40B4-BE49-F238E27FC236}">
                    <a16:creationId xmlns:a16="http://schemas.microsoft.com/office/drawing/2014/main" id="{2E4667FF-0095-D96D-47F3-DCBDC67BC6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082533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6" name="Straight Connector 1025">
                <a:extLst>
                  <a:ext uri="{FF2B5EF4-FFF2-40B4-BE49-F238E27FC236}">
                    <a16:creationId xmlns:a16="http://schemas.microsoft.com/office/drawing/2014/main" id="{06DF7AF0-D41E-40A9-F3FE-6588ECF7E6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72" y="6016432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7" name="Straight Connector 1026">
                <a:extLst>
                  <a:ext uri="{FF2B5EF4-FFF2-40B4-BE49-F238E27FC236}">
                    <a16:creationId xmlns:a16="http://schemas.microsoft.com/office/drawing/2014/main" id="{18F5538C-AF84-50B2-8A36-EFD5FD299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71" y="5946442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8" name="Straight Connector 1027">
                <a:extLst>
                  <a:ext uri="{FF2B5EF4-FFF2-40B4-BE49-F238E27FC236}">
                    <a16:creationId xmlns:a16="http://schemas.microsoft.com/office/drawing/2014/main" id="{90FAA173-10FD-7C9A-F12E-37A20872E0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69" y="5880340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9" name="Straight Connector 1028">
                <a:extLst>
                  <a:ext uri="{FF2B5EF4-FFF2-40B4-BE49-F238E27FC236}">
                    <a16:creationId xmlns:a16="http://schemas.microsoft.com/office/drawing/2014/main" id="{950C6D4E-0717-C53B-BF4F-1EBB5AD0F5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69" y="5814238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8" name="Stair">
              <a:extLst>
                <a:ext uri="{FF2B5EF4-FFF2-40B4-BE49-F238E27FC236}">
                  <a16:creationId xmlns:a16="http://schemas.microsoft.com/office/drawing/2014/main" id="{1D79B4EE-3FC6-894C-4C0D-8F01D61038C7}"/>
                </a:ext>
              </a:extLst>
            </p:cNvPr>
            <p:cNvGrpSpPr/>
            <p:nvPr/>
          </p:nvGrpSpPr>
          <p:grpSpPr>
            <a:xfrm>
              <a:off x="5838727" y="769876"/>
              <a:ext cx="331828" cy="996825"/>
              <a:chOff x="2671745" y="5368525"/>
              <a:chExt cx="334250" cy="1140976"/>
            </a:xfrm>
          </p:grpSpPr>
          <p:cxnSp>
            <p:nvCxnSpPr>
              <p:cNvPr id="1008" name="Straight Connector 1007">
                <a:extLst>
                  <a:ext uri="{FF2B5EF4-FFF2-40B4-BE49-F238E27FC236}">
                    <a16:creationId xmlns:a16="http://schemas.microsoft.com/office/drawing/2014/main" id="{0E7A853A-D8EB-4B75-3D6F-0135FBBA048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433229" y="5939013"/>
                <a:ext cx="1140976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9" name="Straight Connector 1008">
                <a:extLst>
                  <a:ext uri="{FF2B5EF4-FFF2-40B4-BE49-F238E27FC236}">
                    <a16:creationId xmlns:a16="http://schemas.microsoft.com/office/drawing/2014/main" id="{D190236B-3EDA-3E17-48DC-EAC26A268C0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108054" y="5939013"/>
                <a:ext cx="1140976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0" name="Straight Connector 1009">
                <a:extLst>
                  <a:ext uri="{FF2B5EF4-FFF2-40B4-BE49-F238E27FC236}">
                    <a16:creationId xmlns:a16="http://schemas.microsoft.com/office/drawing/2014/main" id="{713F3519-A010-6FAF-819C-F1A6912FC8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4763" y="5763131"/>
                <a:ext cx="673" cy="55884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1" name="Straight Connector 1010">
                <a:extLst>
                  <a:ext uri="{FF2B5EF4-FFF2-40B4-BE49-F238E27FC236}">
                    <a16:creationId xmlns:a16="http://schemas.microsoft.com/office/drawing/2014/main" id="{E56239F0-712B-9671-1A71-A50F89BFEF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284727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2" name="Straight Connector 1011">
                <a:extLst>
                  <a:ext uri="{FF2B5EF4-FFF2-40B4-BE49-F238E27FC236}">
                    <a16:creationId xmlns:a16="http://schemas.microsoft.com/office/drawing/2014/main" id="{E545A943-E01E-C755-6E4D-A0D7A321BB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214737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3" name="Straight Connector 1012">
                <a:extLst>
                  <a:ext uri="{FF2B5EF4-FFF2-40B4-BE49-F238E27FC236}">
                    <a16:creationId xmlns:a16="http://schemas.microsoft.com/office/drawing/2014/main" id="{9DB5C96C-EB22-CAC5-D43D-0F1281DC75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148635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4" name="Straight Connector 1013">
                <a:extLst>
                  <a:ext uri="{FF2B5EF4-FFF2-40B4-BE49-F238E27FC236}">
                    <a16:creationId xmlns:a16="http://schemas.microsoft.com/office/drawing/2014/main" id="{F3C6CBC2-6865-093B-44D7-DBEB90E4DC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082533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5" name="Straight Connector 1014">
                <a:extLst>
                  <a:ext uri="{FF2B5EF4-FFF2-40B4-BE49-F238E27FC236}">
                    <a16:creationId xmlns:a16="http://schemas.microsoft.com/office/drawing/2014/main" id="{BB3A74CD-CAE4-3164-7F09-350461A5C5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72" y="6016432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6" name="Straight Connector 1015">
                <a:extLst>
                  <a:ext uri="{FF2B5EF4-FFF2-40B4-BE49-F238E27FC236}">
                    <a16:creationId xmlns:a16="http://schemas.microsoft.com/office/drawing/2014/main" id="{7490D6E0-5C64-44D2-4226-15657B4061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71" y="5946442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7" name="Straight Connector 1016">
                <a:extLst>
                  <a:ext uri="{FF2B5EF4-FFF2-40B4-BE49-F238E27FC236}">
                    <a16:creationId xmlns:a16="http://schemas.microsoft.com/office/drawing/2014/main" id="{14BDDCB9-D21D-D4BB-58C0-66C5B01489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69" y="5880340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8" name="Straight Connector 1017">
                <a:extLst>
                  <a:ext uri="{FF2B5EF4-FFF2-40B4-BE49-F238E27FC236}">
                    <a16:creationId xmlns:a16="http://schemas.microsoft.com/office/drawing/2014/main" id="{B43CC1B6-8B30-F425-1B2A-AC44A21D25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69" y="5814238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9" name="Straight Connector 858">
              <a:extLst>
                <a:ext uri="{FF2B5EF4-FFF2-40B4-BE49-F238E27FC236}">
                  <a16:creationId xmlns:a16="http://schemas.microsoft.com/office/drawing/2014/main" id="{562DCD8F-0E76-224E-8629-BC4304DB5E6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929652" y="1272796"/>
              <a:ext cx="996825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0" name="Straight Connector 859">
              <a:extLst>
                <a:ext uri="{FF2B5EF4-FFF2-40B4-BE49-F238E27FC236}">
                  <a16:creationId xmlns:a16="http://schemas.microsoft.com/office/drawing/2014/main" id="{5E5B3C3D-7A49-6A96-5B5D-A3ABC34028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65098" y="1216427"/>
              <a:ext cx="26719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Straight Connector 860">
              <a:extLst>
                <a:ext uri="{FF2B5EF4-FFF2-40B4-BE49-F238E27FC236}">
                  <a16:creationId xmlns:a16="http://schemas.microsoft.com/office/drawing/2014/main" id="{A548D5A2-7549-8F99-08A2-013987F5DA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65098" y="1474727"/>
              <a:ext cx="26719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2" name="Straight Connector 861">
              <a:extLst>
                <a:ext uri="{FF2B5EF4-FFF2-40B4-BE49-F238E27FC236}">
                  <a16:creationId xmlns:a16="http://schemas.microsoft.com/office/drawing/2014/main" id="{33D85D21-F14C-63DF-640B-E598D3E63A5D}"/>
                </a:ext>
              </a:extLst>
            </p:cNvPr>
            <p:cNvCxnSpPr/>
            <p:nvPr/>
          </p:nvCxnSpPr>
          <p:spPr>
            <a:xfrm flipH="1">
              <a:off x="6417569" y="1766572"/>
              <a:ext cx="388319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3" name="Straight Connector 862">
              <a:extLst>
                <a:ext uri="{FF2B5EF4-FFF2-40B4-BE49-F238E27FC236}">
                  <a16:creationId xmlns:a16="http://schemas.microsoft.com/office/drawing/2014/main" id="{A58FD809-B819-3003-7B25-6920817543D0}"/>
                </a:ext>
              </a:extLst>
            </p:cNvPr>
            <p:cNvCxnSpPr/>
            <p:nvPr/>
          </p:nvCxnSpPr>
          <p:spPr>
            <a:xfrm flipH="1">
              <a:off x="1005840" y="1766572"/>
              <a:ext cx="6400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4" name="Straight Connector 863">
              <a:extLst>
                <a:ext uri="{FF2B5EF4-FFF2-40B4-BE49-F238E27FC236}">
                  <a16:creationId xmlns:a16="http://schemas.microsoft.com/office/drawing/2014/main" id="{9FF5A542-F064-CB2D-3C75-B0B2D098CC40}"/>
                </a:ext>
              </a:extLst>
            </p:cNvPr>
            <p:cNvCxnSpPr/>
            <p:nvPr/>
          </p:nvCxnSpPr>
          <p:spPr>
            <a:xfrm flipH="1">
              <a:off x="10609559" y="1766572"/>
              <a:ext cx="6583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5" name="Lift">
              <a:extLst>
                <a:ext uri="{FF2B5EF4-FFF2-40B4-BE49-F238E27FC236}">
                  <a16:creationId xmlns:a16="http://schemas.microsoft.com/office/drawing/2014/main" id="{EF5CCD5D-D75D-3DB5-2B45-73EB6932D078}"/>
                </a:ext>
              </a:extLst>
            </p:cNvPr>
            <p:cNvGrpSpPr/>
            <p:nvPr/>
          </p:nvGrpSpPr>
          <p:grpSpPr>
            <a:xfrm>
              <a:off x="1643289" y="2273964"/>
              <a:ext cx="329538" cy="295686"/>
              <a:chOff x="1528009" y="5935845"/>
              <a:chExt cx="371364" cy="330884"/>
            </a:xfrm>
          </p:grpSpPr>
          <p:sp>
            <p:nvSpPr>
              <p:cNvPr id="1004" name="Rectangle 1003">
                <a:extLst>
                  <a:ext uri="{FF2B5EF4-FFF2-40B4-BE49-F238E27FC236}">
                    <a16:creationId xmlns:a16="http://schemas.microsoft.com/office/drawing/2014/main" id="{EAB32A68-F1DA-9EFA-B900-57366D5180A0}"/>
                  </a:ext>
                </a:extLst>
              </p:cNvPr>
              <p:cNvSpPr/>
              <p:nvPr/>
            </p:nvSpPr>
            <p:spPr>
              <a:xfrm flipH="1">
                <a:off x="1532217" y="5935845"/>
                <a:ext cx="367156" cy="329184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1005" name="Straight Connector 1004">
                <a:extLst>
                  <a:ext uri="{FF2B5EF4-FFF2-40B4-BE49-F238E27FC236}">
                    <a16:creationId xmlns:a16="http://schemas.microsoft.com/office/drawing/2014/main" id="{5036D26C-523E-0024-D9CA-C67D585759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28009" y="5938644"/>
                <a:ext cx="364026" cy="328085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6" name="Straight Connector 1005">
                <a:extLst>
                  <a:ext uri="{FF2B5EF4-FFF2-40B4-BE49-F238E27FC236}">
                    <a16:creationId xmlns:a16="http://schemas.microsoft.com/office/drawing/2014/main" id="{A63DC0DC-6D46-9C7F-4F25-33E42FEE00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5366" y="5942119"/>
                <a:ext cx="353259" cy="317050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7" name="TextBox 1006">
                <a:extLst>
                  <a:ext uri="{FF2B5EF4-FFF2-40B4-BE49-F238E27FC236}">
                    <a16:creationId xmlns:a16="http://schemas.microsoft.com/office/drawing/2014/main" id="{F7073807-84A3-7C80-17CC-02343F302A82}"/>
                  </a:ext>
                </a:extLst>
              </p:cNvPr>
              <p:cNvSpPr txBox="1"/>
              <p:nvPr/>
            </p:nvSpPr>
            <p:spPr>
              <a:xfrm flipH="1">
                <a:off x="1629855" y="5991986"/>
                <a:ext cx="170219" cy="223869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700" b="1" dirty="0"/>
                  <a:t>D</a:t>
                </a:r>
              </a:p>
            </p:txBody>
          </p:sp>
        </p:grpSp>
        <p:cxnSp>
          <p:nvCxnSpPr>
            <p:cNvPr id="866" name="Straight Connector 865">
              <a:extLst>
                <a:ext uri="{FF2B5EF4-FFF2-40B4-BE49-F238E27FC236}">
                  <a16:creationId xmlns:a16="http://schemas.microsoft.com/office/drawing/2014/main" id="{15D0FFDB-3D60-53EA-E969-A42F734E7C7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646823" y="2059180"/>
              <a:ext cx="0" cy="219456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7" name="Straight Connector 866">
              <a:extLst>
                <a:ext uri="{FF2B5EF4-FFF2-40B4-BE49-F238E27FC236}">
                  <a16:creationId xmlns:a16="http://schemas.microsoft.com/office/drawing/2014/main" id="{47575F74-4E8E-D46F-2EDF-3BB4B2D3E5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1541" y="2057942"/>
              <a:ext cx="0" cy="219456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8" name="Straight Connector 867">
              <a:extLst>
                <a:ext uri="{FF2B5EF4-FFF2-40B4-BE49-F238E27FC236}">
                  <a16:creationId xmlns:a16="http://schemas.microsoft.com/office/drawing/2014/main" id="{B1EE274C-BED0-AC0A-404A-24DF94503CDC}"/>
                </a:ext>
              </a:extLst>
            </p:cNvPr>
            <p:cNvCxnSpPr/>
            <p:nvPr/>
          </p:nvCxnSpPr>
          <p:spPr>
            <a:xfrm flipH="1">
              <a:off x="1970176" y="2068324"/>
              <a:ext cx="388319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9" name="Straight Connector 868">
              <a:extLst>
                <a:ext uri="{FF2B5EF4-FFF2-40B4-BE49-F238E27FC236}">
                  <a16:creationId xmlns:a16="http://schemas.microsoft.com/office/drawing/2014/main" id="{C36EA2D3-BD28-2F86-D798-3A3D97C3A02D}"/>
                </a:ext>
              </a:extLst>
            </p:cNvPr>
            <p:cNvCxnSpPr/>
            <p:nvPr/>
          </p:nvCxnSpPr>
          <p:spPr>
            <a:xfrm flipH="1">
              <a:off x="6414477" y="2068324"/>
              <a:ext cx="388319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0" name="Lift">
              <a:extLst>
                <a:ext uri="{FF2B5EF4-FFF2-40B4-BE49-F238E27FC236}">
                  <a16:creationId xmlns:a16="http://schemas.microsoft.com/office/drawing/2014/main" id="{337E3DBF-F995-11DB-5979-A631992CD91F}"/>
                </a:ext>
              </a:extLst>
            </p:cNvPr>
            <p:cNvGrpSpPr/>
            <p:nvPr/>
          </p:nvGrpSpPr>
          <p:grpSpPr>
            <a:xfrm>
              <a:off x="10287671" y="2278725"/>
              <a:ext cx="329538" cy="295686"/>
              <a:chOff x="1528009" y="5935845"/>
              <a:chExt cx="371364" cy="330884"/>
            </a:xfrm>
          </p:grpSpPr>
          <p:sp>
            <p:nvSpPr>
              <p:cNvPr id="1000" name="Rectangle 999">
                <a:extLst>
                  <a:ext uri="{FF2B5EF4-FFF2-40B4-BE49-F238E27FC236}">
                    <a16:creationId xmlns:a16="http://schemas.microsoft.com/office/drawing/2014/main" id="{5485276C-D0E8-53C2-D6E3-45986FD8C2CC}"/>
                  </a:ext>
                </a:extLst>
              </p:cNvPr>
              <p:cNvSpPr/>
              <p:nvPr/>
            </p:nvSpPr>
            <p:spPr>
              <a:xfrm flipH="1">
                <a:off x="1532217" y="5935845"/>
                <a:ext cx="367156" cy="329184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1001" name="Straight Connector 1000">
                <a:extLst>
                  <a:ext uri="{FF2B5EF4-FFF2-40B4-BE49-F238E27FC236}">
                    <a16:creationId xmlns:a16="http://schemas.microsoft.com/office/drawing/2014/main" id="{DF99AD57-EBE0-0E48-ECB3-DF8A86A96A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28009" y="5938644"/>
                <a:ext cx="364026" cy="328085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2" name="Straight Connector 1001">
                <a:extLst>
                  <a:ext uri="{FF2B5EF4-FFF2-40B4-BE49-F238E27FC236}">
                    <a16:creationId xmlns:a16="http://schemas.microsoft.com/office/drawing/2014/main" id="{5C22368E-5715-51D1-38E5-44EC6BFAB8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5366" y="5942119"/>
                <a:ext cx="353259" cy="317050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3" name="TextBox 1002">
                <a:extLst>
                  <a:ext uri="{FF2B5EF4-FFF2-40B4-BE49-F238E27FC236}">
                    <a16:creationId xmlns:a16="http://schemas.microsoft.com/office/drawing/2014/main" id="{45609A38-3F00-8430-6AE6-28727C913A0C}"/>
                  </a:ext>
                </a:extLst>
              </p:cNvPr>
              <p:cNvSpPr txBox="1"/>
              <p:nvPr/>
            </p:nvSpPr>
            <p:spPr>
              <a:xfrm flipH="1">
                <a:off x="1629855" y="5991986"/>
                <a:ext cx="170219" cy="223869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700" b="1" dirty="0"/>
                  <a:t>C</a:t>
                </a:r>
              </a:p>
            </p:txBody>
          </p:sp>
        </p:grpSp>
        <p:cxnSp>
          <p:nvCxnSpPr>
            <p:cNvPr id="871" name="Straight Connector 870">
              <a:extLst>
                <a:ext uri="{FF2B5EF4-FFF2-40B4-BE49-F238E27FC236}">
                  <a16:creationId xmlns:a16="http://schemas.microsoft.com/office/drawing/2014/main" id="{DD9224A0-FDA6-3BF3-BA0E-143CD296C7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91204" y="2063941"/>
              <a:ext cx="0" cy="219456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2" name="Straight Connector 871">
              <a:extLst>
                <a:ext uri="{FF2B5EF4-FFF2-40B4-BE49-F238E27FC236}">
                  <a16:creationId xmlns:a16="http://schemas.microsoft.com/office/drawing/2014/main" id="{31BA89ED-83CF-3774-D1B1-6395BD61462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0618304" y="2053178"/>
              <a:ext cx="0" cy="219456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3" name="Group 872">
              <a:extLst>
                <a:ext uri="{FF2B5EF4-FFF2-40B4-BE49-F238E27FC236}">
                  <a16:creationId xmlns:a16="http://schemas.microsoft.com/office/drawing/2014/main" id="{A8D1F51D-CF84-52C6-03B7-438937271361}"/>
                </a:ext>
              </a:extLst>
            </p:cNvPr>
            <p:cNvGrpSpPr/>
            <p:nvPr/>
          </p:nvGrpSpPr>
          <p:grpSpPr>
            <a:xfrm>
              <a:off x="5839059" y="2068323"/>
              <a:ext cx="582047" cy="234618"/>
              <a:chOff x="5934426" y="1947671"/>
              <a:chExt cx="516639" cy="234618"/>
            </a:xfrm>
          </p:grpSpPr>
          <p:grpSp>
            <p:nvGrpSpPr>
              <p:cNvPr id="990" name="Lift">
                <a:extLst>
                  <a:ext uri="{FF2B5EF4-FFF2-40B4-BE49-F238E27FC236}">
                    <a16:creationId xmlns:a16="http://schemas.microsoft.com/office/drawing/2014/main" id="{3B9A95DE-A3D2-7219-D84E-3BE8F8F89227}"/>
                  </a:ext>
                </a:extLst>
              </p:cNvPr>
              <p:cNvGrpSpPr/>
              <p:nvPr/>
            </p:nvGrpSpPr>
            <p:grpSpPr>
              <a:xfrm>
                <a:off x="5934426" y="1947671"/>
                <a:ext cx="259432" cy="234617"/>
                <a:chOff x="1528009" y="5935845"/>
                <a:chExt cx="371364" cy="330884"/>
              </a:xfrm>
            </p:grpSpPr>
            <p:sp>
              <p:nvSpPr>
                <p:cNvPr id="996" name="Rectangle 995">
                  <a:extLst>
                    <a:ext uri="{FF2B5EF4-FFF2-40B4-BE49-F238E27FC236}">
                      <a16:creationId xmlns:a16="http://schemas.microsoft.com/office/drawing/2014/main" id="{4311F9FC-DE67-E794-A82C-71EDB9234E1D}"/>
                    </a:ext>
                  </a:extLst>
                </p:cNvPr>
                <p:cNvSpPr/>
                <p:nvPr/>
              </p:nvSpPr>
              <p:spPr>
                <a:xfrm flipH="1">
                  <a:off x="1532217" y="5935845"/>
                  <a:ext cx="367156" cy="329184"/>
                </a:xfrm>
                <a:prstGeom prst="rect">
                  <a:avLst/>
                </a:prstGeom>
                <a:noFill/>
                <a:ln w="19050">
                  <a:solidFill>
                    <a:srgbClr val="08080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 w="635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cxnSp>
              <p:nvCxnSpPr>
                <p:cNvPr id="997" name="Straight Connector 996">
                  <a:extLst>
                    <a:ext uri="{FF2B5EF4-FFF2-40B4-BE49-F238E27FC236}">
                      <a16:creationId xmlns:a16="http://schemas.microsoft.com/office/drawing/2014/main" id="{24F892E6-93BC-3166-826D-58D3764700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28009" y="5938644"/>
                  <a:ext cx="364026" cy="328085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8" name="Straight Connector 997">
                  <a:extLst>
                    <a:ext uri="{FF2B5EF4-FFF2-40B4-BE49-F238E27FC236}">
                      <a16:creationId xmlns:a16="http://schemas.microsoft.com/office/drawing/2014/main" id="{E96A79C8-8410-E4AD-2FD4-87E17FB536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35366" y="5942119"/>
                  <a:ext cx="353259" cy="31705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9" name="TextBox 998">
                  <a:extLst>
                    <a:ext uri="{FF2B5EF4-FFF2-40B4-BE49-F238E27FC236}">
                      <a16:creationId xmlns:a16="http://schemas.microsoft.com/office/drawing/2014/main" id="{026F335C-84D0-8999-5D17-74BA2485B5F3}"/>
                    </a:ext>
                  </a:extLst>
                </p:cNvPr>
                <p:cNvSpPr txBox="1"/>
                <p:nvPr/>
              </p:nvSpPr>
              <p:spPr>
                <a:xfrm flipH="1">
                  <a:off x="1629855" y="5959492"/>
                  <a:ext cx="170219" cy="282141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700" b="1" dirty="0"/>
                    <a:t>B</a:t>
                  </a:r>
                </a:p>
              </p:txBody>
            </p:sp>
          </p:grpSp>
          <p:grpSp>
            <p:nvGrpSpPr>
              <p:cNvPr id="991" name="Lift">
                <a:extLst>
                  <a:ext uri="{FF2B5EF4-FFF2-40B4-BE49-F238E27FC236}">
                    <a16:creationId xmlns:a16="http://schemas.microsoft.com/office/drawing/2014/main" id="{A262669D-346B-2C27-F29F-4C67DAF08DD4}"/>
                  </a:ext>
                </a:extLst>
              </p:cNvPr>
              <p:cNvGrpSpPr/>
              <p:nvPr/>
            </p:nvGrpSpPr>
            <p:grpSpPr>
              <a:xfrm>
                <a:off x="6191633" y="1947672"/>
                <a:ext cx="259432" cy="234617"/>
                <a:chOff x="1528009" y="5935845"/>
                <a:chExt cx="371364" cy="330884"/>
              </a:xfrm>
            </p:grpSpPr>
            <p:sp>
              <p:nvSpPr>
                <p:cNvPr id="992" name="Rectangle 991">
                  <a:extLst>
                    <a:ext uri="{FF2B5EF4-FFF2-40B4-BE49-F238E27FC236}">
                      <a16:creationId xmlns:a16="http://schemas.microsoft.com/office/drawing/2014/main" id="{5F6A695F-1573-C6FA-A43B-8D15D164453B}"/>
                    </a:ext>
                  </a:extLst>
                </p:cNvPr>
                <p:cNvSpPr/>
                <p:nvPr/>
              </p:nvSpPr>
              <p:spPr>
                <a:xfrm flipH="1">
                  <a:off x="1532217" y="5935845"/>
                  <a:ext cx="367156" cy="329184"/>
                </a:xfrm>
                <a:prstGeom prst="rect">
                  <a:avLst/>
                </a:prstGeom>
                <a:noFill/>
                <a:ln w="19050">
                  <a:solidFill>
                    <a:srgbClr val="08080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 w="635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cxnSp>
              <p:nvCxnSpPr>
                <p:cNvPr id="993" name="Straight Connector 992">
                  <a:extLst>
                    <a:ext uri="{FF2B5EF4-FFF2-40B4-BE49-F238E27FC236}">
                      <a16:creationId xmlns:a16="http://schemas.microsoft.com/office/drawing/2014/main" id="{BB40C902-3CC3-F9EA-3719-13D62A1C48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28009" y="5938644"/>
                  <a:ext cx="364026" cy="328085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4" name="Straight Connector 993">
                  <a:extLst>
                    <a:ext uri="{FF2B5EF4-FFF2-40B4-BE49-F238E27FC236}">
                      <a16:creationId xmlns:a16="http://schemas.microsoft.com/office/drawing/2014/main" id="{E83E2C44-B02F-71BB-148E-326CF433F7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35366" y="5942119"/>
                  <a:ext cx="353259" cy="31705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5" name="TextBox 994">
                  <a:extLst>
                    <a:ext uri="{FF2B5EF4-FFF2-40B4-BE49-F238E27FC236}">
                      <a16:creationId xmlns:a16="http://schemas.microsoft.com/office/drawing/2014/main" id="{4A33AA74-F7BF-64E3-655C-5BAC9154A68A}"/>
                    </a:ext>
                  </a:extLst>
                </p:cNvPr>
                <p:cNvSpPr txBox="1"/>
                <p:nvPr/>
              </p:nvSpPr>
              <p:spPr>
                <a:xfrm flipH="1">
                  <a:off x="1629855" y="5959492"/>
                  <a:ext cx="170219" cy="282141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700" b="1" dirty="0"/>
                    <a:t>A</a:t>
                  </a:r>
                </a:p>
              </p:txBody>
            </p:sp>
          </p:grpSp>
        </p:grpSp>
        <p:sp>
          <p:nvSpPr>
            <p:cNvPr id="874" name="TextBox 873">
              <a:extLst>
                <a:ext uri="{FF2B5EF4-FFF2-40B4-BE49-F238E27FC236}">
                  <a16:creationId xmlns:a16="http://schemas.microsoft.com/office/drawing/2014/main" id="{BD97F5BF-5C3D-4478-6E01-6C61100F1741}"/>
                </a:ext>
              </a:extLst>
            </p:cNvPr>
            <p:cNvSpPr txBox="1"/>
            <p:nvPr/>
          </p:nvSpPr>
          <p:spPr>
            <a:xfrm>
              <a:off x="1538719" y="559564"/>
              <a:ext cx="556175" cy="21544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STAIR 1</a:t>
              </a:r>
            </a:p>
          </p:txBody>
        </p:sp>
        <p:sp>
          <p:nvSpPr>
            <p:cNvPr id="875" name="TextBox 874">
              <a:extLst>
                <a:ext uri="{FF2B5EF4-FFF2-40B4-BE49-F238E27FC236}">
                  <a16:creationId xmlns:a16="http://schemas.microsoft.com/office/drawing/2014/main" id="{5DB33800-2392-0774-A9D8-F77A40325951}"/>
                </a:ext>
              </a:extLst>
            </p:cNvPr>
            <p:cNvSpPr txBox="1"/>
            <p:nvPr/>
          </p:nvSpPr>
          <p:spPr>
            <a:xfrm>
              <a:off x="5750747" y="559564"/>
              <a:ext cx="556175" cy="21544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STAIR 2</a:t>
              </a:r>
            </a:p>
          </p:txBody>
        </p:sp>
        <p:sp>
          <p:nvSpPr>
            <p:cNvPr id="876" name="TextBox 875">
              <a:extLst>
                <a:ext uri="{FF2B5EF4-FFF2-40B4-BE49-F238E27FC236}">
                  <a16:creationId xmlns:a16="http://schemas.microsoft.com/office/drawing/2014/main" id="{A970024E-CA5F-A1E1-8370-BA48BA6FA7F1}"/>
                </a:ext>
              </a:extLst>
            </p:cNvPr>
            <p:cNvSpPr txBox="1"/>
            <p:nvPr/>
          </p:nvSpPr>
          <p:spPr>
            <a:xfrm>
              <a:off x="10185448" y="559564"/>
              <a:ext cx="556175" cy="21544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STAIR 3</a:t>
              </a:r>
            </a:p>
          </p:txBody>
        </p:sp>
        <p:grpSp>
          <p:nvGrpSpPr>
            <p:cNvPr id="877" name="Belcony">
              <a:extLst>
                <a:ext uri="{FF2B5EF4-FFF2-40B4-BE49-F238E27FC236}">
                  <a16:creationId xmlns:a16="http://schemas.microsoft.com/office/drawing/2014/main" id="{BC0AF7B1-888A-62A1-9FA9-1FB3015E269F}"/>
                </a:ext>
              </a:extLst>
            </p:cNvPr>
            <p:cNvGrpSpPr/>
            <p:nvPr/>
          </p:nvGrpSpPr>
          <p:grpSpPr>
            <a:xfrm>
              <a:off x="509523" y="184660"/>
              <a:ext cx="712513" cy="603504"/>
              <a:chOff x="438912" y="64008"/>
              <a:chExt cx="731520" cy="603504"/>
            </a:xfrm>
          </p:grpSpPr>
          <p:cxnSp>
            <p:nvCxnSpPr>
              <p:cNvPr id="986" name="Straight Connector 985">
                <a:extLst>
                  <a:ext uri="{FF2B5EF4-FFF2-40B4-BE49-F238E27FC236}">
                    <a16:creationId xmlns:a16="http://schemas.microsoft.com/office/drawing/2014/main" id="{1EFE9BE6-5D0A-7701-3C8E-A81A4DE98B29}"/>
                  </a:ext>
                </a:extLst>
              </p:cNvPr>
              <p:cNvCxnSpPr/>
              <p:nvPr/>
            </p:nvCxnSpPr>
            <p:spPr>
              <a:xfrm flipH="1">
                <a:off x="731520" y="338328"/>
                <a:ext cx="4389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7" name="Straight Connector 986">
                <a:extLst>
                  <a:ext uri="{FF2B5EF4-FFF2-40B4-BE49-F238E27FC236}">
                    <a16:creationId xmlns:a16="http://schemas.microsoft.com/office/drawing/2014/main" id="{6F467DEB-7AD0-AD36-BCCF-F2EA7E4B07C4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8" name="Straight Connector 987">
                <a:extLst>
                  <a:ext uri="{FF2B5EF4-FFF2-40B4-BE49-F238E27FC236}">
                    <a16:creationId xmlns:a16="http://schemas.microsoft.com/office/drawing/2014/main" id="{EA452316-4C3E-92A4-B811-AF686CEDBAA1}"/>
                  </a:ext>
                </a:extLst>
              </p:cNvPr>
              <p:cNvCxnSpPr/>
              <p:nvPr/>
            </p:nvCxnSpPr>
            <p:spPr>
              <a:xfrm flipH="1">
                <a:off x="438912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9" name="Straight Connector 988">
                <a:extLst>
                  <a:ext uri="{FF2B5EF4-FFF2-40B4-BE49-F238E27FC236}">
                    <a16:creationId xmlns:a16="http://schemas.microsoft.com/office/drawing/2014/main" id="{8556D69B-21C8-181D-44B3-69CFD2FE4912}"/>
                  </a:ext>
                </a:extLst>
              </p:cNvPr>
              <p:cNvCxnSpPr/>
              <p:nvPr/>
            </p:nvCxnSpPr>
            <p:spPr>
              <a:xfrm flipH="1">
                <a:off x="448056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78" name="Belcony">
              <a:extLst>
                <a:ext uri="{FF2B5EF4-FFF2-40B4-BE49-F238E27FC236}">
                  <a16:creationId xmlns:a16="http://schemas.microsoft.com/office/drawing/2014/main" id="{9E1AF945-A04A-ED0A-1516-9AEF1FE751A1}"/>
                </a:ext>
              </a:extLst>
            </p:cNvPr>
            <p:cNvGrpSpPr/>
            <p:nvPr/>
          </p:nvGrpSpPr>
          <p:grpSpPr>
            <a:xfrm flipH="1">
              <a:off x="1212213" y="184660"/>
              <a:ext cx="302818" cy="603504"/>
              <a:chOff x="429768" y="64008"/>
              <a:chExt cx="310896" cy="603504"/>
            </a:xfrm>
          </p:grpSpPr>
          <p:cxnSp>
            <p:nvCxnSpPr>
              <p:cNvPr id="983" name="Straight Connector 982">
                <a:extLst>
                  <a:ext uri="{FF2B5EF4-FFF2-40B4-BE49-F238E27FC236}">
                    <a16:creationId xmlns:a16="http://schemas.microsoft.com/office/drawing/2014/main" id="{4527E9A0-DB7B-201D-03DD-567073A4127C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4" name="Straight Connector 983">
                <a:extLst>
                  <a:ext uri="{FF2B5EF4-FFF2-40B4-BE49-F238E27FC236}">
                    <a16:creationId xmlns:a16="http://schemas.microsoft.com/office/drawing/2014/main" id="{D3B98E00-F427-F4A7-14ED-BF50E31EE0A3}"/>
                  </a:ext>
                </a:extLst>
              </p:cNvPr>
              <p:cNvCxnSpPr/>
              <p:nvPr/>
            </p:nvCxnSpPr>
            <p:spPr>
              <a:xfrm flipH="1">
                <a:off x="429768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5" name="Straight Connector 984">
                <a:extLst>
                  <a:ext uri="{FF2B5EF4-FFF2-40B4-BE49-F238E27FC236}">
                    <a16:creationId xmlns:a16="http://schemas.microsoft.com/office/drawing/2014/main" id="{65A6FC93-D130-2BE5-DFFA-50AF6C9903A9}"/>
                  </a:ext>
                </a:extLst>
              </p:cNvPr>
              <p:cNvCxnSpPr/>
              <p:nvPr/>
            </p:nvCxnSpPr>
            <p:spPr>
              <a:xfrm flipH="1">
                <a:off x="431672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79" name="Straight Connector 878">
              <a:extLst>
                <a:ext uri="{FF2B5EF4-FFF2-40B4-BE49-F238E27FC236}">
                  <a16:creationId xmlns:a16="http://schemas.microsoft.com/office/drawing/2014/main" id="{575CED0D-5F87-03F1-1C63-0906CE737359}"/>
                </a:ext>
              </a:extLst>
            </p:cNvPr>
            <p:cNvCxnSpPr/>
            <p:nvPr/>
          </p:nvCxnSpPr>
          <p:spPr>
            <a:xfrm flipH="1">
              <a:off x="340301" y="779020"/>
              <a:ext cx="17812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0" name="Straight Connector 879">
              <a:extLst>
                <a:ext uri="{FF2B5EF4-FFF2-40B4-BE49-F238E27FC236}">
                  <a16:creationId xmlns:a16="http://schemas.microsoft.com/office/drawing/2014/main" id="{4C58BD52-E0DB-A2AD-E7CD-1D8E9277A016}"/>
                </a:ext>
              </a:extLst>
            </p:cNvPr>
            <p:cNvCxnSpPr/>
            <p:nvPr/>
          </p:nvCxnSpPr>
          <p:spPr>
            <a:xfrm flipH="1">
              <a:off x="3119104" y="779020"/>
              <a:ext cx="30281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1" name="Straight Connector 880">
              <a:extLst>
                <a:ext uri="{FF2B5EF4-FFF2-40B4-BE49-F238E27FC236}">
                  <a16:creationId xmlns:a16="http://schemas.microsoft.com/office/drawing/2014/main" id="{6F169D87-DE04-DE90-777C-8E432E3AF044}"/>
                </a:ext>
              </a:extLst>
            </p:cNvPr>
            <p:cNvCxnSpPr/>
            <p:nvPr/>
          </p:nvCxnSpPr>
          <p:spPr>
            <a:xfrm flipH="1">
              <a:off x="4410533" y="779020"/>
              <a:ext cx="30281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2" name="Straight Connector 881">
              <a:extLst>
                <a:ext uri="{FF2B5EF4-FFF2-40B4-BE49-F238E27FC236}">
                  <a16:creationId xmlns:a16="http://schemas.microsoft.com/office/drawing/2014/main" id="{E31773B8-8F82-D643-3AFE-3FB57FBA3E51}"/>
                </a:ext>
              </a:extLst>
            </p:cNvPr>
            <p:cNvCxnSpPr/>
            <p:nvPr/>
          </p:nvCxnSpPr>
          <p:spPr>
            <a:xfrm flipH="1">
              <a:off x="7581218" y="779020"/>
              <a:ext cx="30281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3" name="Straight Connector 882">
              <a:extLst>
                <a:ext uri="{FF2B5EF4-FFF2-40B4-BE49-F238E27FC236}">
                  <a16:creationId xmlns:a16="http://schemas.microsoft.com/office/drawing/2014/main" id="{B51908B8-56C8-E098-BCB7-B29774BDC487}"/>
                </a:ext>
              </a:extLst>
            </p:cNvPr>
            <p:cNvCxnSpPr/>
            <p:nvPr/>
          </p:nvCxnSpPr>
          <p:spPr>
            <a:xfrm flipH="1">
              <a:off x="8872649" y="779020"/>
              <a:ext cx="30281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4" name="Straight Connector 883">
              <a:extLst>
                <a:ext uri="{FF2B5EF4-FFF2-40B4-BE49-F238E27FC236}">
                  <a16:creationId xmlns:a16="http://schemas.microsoft.com/office/drawing/2014/main" id="{5815FC75-5360-4398-AC72-B5E68FFAABD9}"/>
                </a:ext>
              </a:extLst>
            </p:cNvPr>
            <p:cNvCxnSpPr/>
            <p:nvPr/>
          </p:nvCxnSpPr>
          <p:spPr>
            <a:xfrm flipH="1">
              <a:off x="11767234" y="779020"/>
              <a:ext cx="17812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5" name="Belcony">
              <a:extLst>
                <a:ext uri="{FF2B5EF4-FFF2-40B4-BE49-F238E27FC236}">
                  <a16:creationId xmlns:a16="http://schemas.microsoft.com/office/drawing/2014/main" id="{E56A8184-CA89-DDA6-78E9-F13385CCBEFD}"/>
                </a:ext>
              </a:extLst>
            </p:cNvPr>
            <p:cNvGrpSpPr/>
            <p:nvPr/>
          </p:nvGrpSpPr>
          <p:grpSpPr>
            <a:xfrm>
              <a:off x="2118492" y="184660"/>
              <a:ext cx="712513" cy="603504"/>
              <a:chOff x="438912" y="64008"/>
              <a:chExt cx="731520" cy="603504"/>
            </a:xfrm>
          </p:grpSpPr>
          <p:cxnSp>
            <p:nvCxnSpPr>
              <p:cNvPr id="979" name="Straight Connector 978">
                <a:extLst>
                  <a:ext uri="{FF2B5EF4-FFF2-40B4-BE49-F238E27FC236}">
                    <a16:creationId xmlns:a16="http://schemas.microsoft.com/office/drawing/2014/main" id="{769817E0-2026-FA62-4253-F457AAB2A986}"/>
                  </a:ext>
                </a:extLst>
              </p:cNvPr>
              <p:cNvCxnSpPr/>
              <p:nvPr/>
            </p:nvCxnSpPr>
            <p:spPr>
              <a:xfrm flipH="1">
                <a:off x="731520" y="338328"/>
                <a:ext cx="4389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0" name="Straight Connector 979">
                <a:extLst>
                  <a:ext uri="{FF2B5EF4-FFF2-40B4-BE49-F238E27FC236}">
                    <a16:creationId xmlns:a16="http://schemas.microsoft.com/office/drawing/2014/main" id="{34EF636A-C5A4-94BD-9E43-F68D1ACB6A18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1" name="Straight Connector 980">
                <a:extLst>
                  <a:ext uri="{FF2B5EF4-FFF2-40B4-BE49-F238E27FC236}">
                    <a16:creationId xmlns:a16="http://schemas.microsoft.com/office/drawing/2014/main" id="{409156DA-F13F-2C50-AAE3-F3B1CC476D13}"/>
                  </a:ext>
                </a:extLst>
              </p:cNvPr>
              <p:cNvCxnSpPr/>
              <p:nvPr/>
            </p:nvCxnSpPr>
            <p:spPr>
              <a:xfrm flipH="1">
                <a:off x="438912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2" name="Straight Connector 981">
                <a:extLst>
                  <a:ext uri="{FF2B5EF4-FFF2-40B4-BE49-F238E27FC236}">
                    <a16:creationId xmlns:a16="http://schemas.microsoft.com/office/drawing/2014/main" id="{9E2BD3CA-45E0-CD4F-7603-00DB52693F30}"/>
                  </a:ext>
                </a:extLst>
              </p:cNvPr>
              <p:cNvCxnSpPr/>
              <p:nvPr/>
            </p:nvCxnSpPr>
            <p:spPr>
              <a:xfrm flipH="1">
                <a:off x="448056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86" name="Belcony">
              <a:extLst>
                <a:ext uri="{FF2B5EF4-FFF2-40B4-BE49-F238E27FC236}">
                  <a16:creationId xmlns:a16="http://schemas.microsoft.com/office/drawing/2014/main" id="{3565BD36-FA24-F2BD-5D77-4A94E3325328}"/>
                </a:ext>
              </a:extLst>
            </p:cNvPr>
            <p:cNvGrpSpPr/>
            <p:nvPr/>
          </p:nvGrpSpPr>
          <p:grpSpPr>
            <a:xfrm flipH="1">
              <a:off x="2821182" y="184660"/>
              <a:ext cx="302818" cy="603504"/>
              <a:chOff x="429768" y="64008"/>
              <a:chExt cx="310896" cy="603504"/>
            </a:xfrm>
          </p:grpSpPr>
          <p:cxnSp>
            <p:nvCxnSpPr>
              <p:cNvPr id="976" name="Straight Connector 975">
                <a:extLst>
                  <a:ext uri="{FF2B5EF4-FFF2-40B4-BE49-F238E27FC236}">
                    <a16:creationId xmlns:a16="http://schemas.microsoft.com/office/drawing/2014/main" id="{2B712ECA-FA80-DD5B-EF75-C7A712326AC1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7" name="Straight Connector 976">
                <a:extLst>
                  <a:ext uri="{FF2B5EF4-FFF2-40B4-BE49-F238E27FC236}">
                    <a16:creationId xmlns:a16="http://schemas.microsoft.com/office/drawing/2014/main" id="{6AF59752-2D9F-45D8-9C1C-9563C227135B}"/>
                  </a:ext>
                </a:extLst>
              </p:cNvPr>
              <p:cNvCxnSpPr/>
              <p:nvPr/>
            </p:nvCxnSpPr>
            <p:spPr>
              <a:xfrm flipH="1">
                <a:off x="429768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8" name="Straight Connector 977">
                <a:extLst>
                  <a:ext uri="{FF2B5EF4-FFF2-40B4-BE49-F238E27FC236}">
                    <a16:creationId xmlns:a16="http://schemas.microsoft.com/office/drawing/2014/main" id="{E64385C1-16C9-C712-29A0-F39ED4D9FB9B}"/>
                  </a:ext>
                </a:extLst>
              </p:cNvPr>
              <p:cNvCxnSpPr/>
              <p:nvPr/>
            </p:nvCxnSpPr>
            <p:spPr>
              <a:xfrm flipH="1">
                <a:off x="431672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87" name="Belcony">
              <a:extLst>
                <a:ext uri="{FF2B5EF4-FFF2-40B4-BE49-F238E27FC236}">
                  <a16:creationId xmlns:a16="http://schemas.microsoft.com/office/drawing/2014/main" id="{5728DA50-C101-0F34-2720-720AE772D786}"/>
                </a:ext>
              </a:extLst>
            </p:cNvPr>
            <p:cNvGrpSpPr/>
            <p:nvPr/>
          </p:nvGrpSpPr>
          <p:grpSpPr>
            <a:xfrm>
              <a:off x="3412723" y="184660"/>
              <a:ext cx="712513" cy="603504"/>
              <a:chOff x="438912" y="64008"/>
              <a:chExt cx="731520" cy="603504"/>
            </a:xfrm>
          </p:grpSpPr>
          <p:cxnSp>
            <p:nvCxnSpPr>
              <p:cNvPr id="972" name="Straight Connector 971">
                <a:extLst>
                  <a:ext uri="{FF2B5EF4-FFF2-40B4-BE49-F238E27FC236}">
                    <a16:creationId xmlns:a16="http://schemas.microsoft.com/office/drawing/2014/main" id="{3AA0E10A-B852-9839-C8AB-0DC2AB1E6CEB}"/>
                  </a:ext>
                </a:extLst>
              </p:cNvPr>
              <p:cNvCxnSpPr/>
              <p:nvPr/>
            </p:nvCxnSpPr>
            <p:spPr>
              <a:xfrm flipH="1">
                <a:off x="731520" y="338328"/>
                <a:ext cx="4389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3" name="Straight Connector 972">
                <a:extLst>
                  <a:ext uri="{FF2B5EF4-FFF2-40B4-BE49-F238E27FC236}">
                    <a16:creationId xmlns:a16="http://schemas.microsoft.com/office/drawing/2014/main" id="{B17BA1DC-A1EB-6563-1238-4592BDE7D663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4" name="Straight Connector 973">
                <a:extLst>
                  <a:ext uri="{FF2B5EF4-FFF2-40B4-BE49-F238E27FC236}">
                    <a16:creationId xmlns:a16="http://schemas.microsoft.com/office/drawing/2014/main" id="{CA8590BE-0460-CCE8-29E5-F0DE2AD4E5B4}"/>
                  </a:ext>
                </a:extLst>
              </p:cNvPr>
              <p:cNvCxnSpPr/>
              <p:nvPr/>
            </p:nvCxnSpPr>
            <p:spPr>
              <a:xfrm flipH="1">
                <a:off x="438912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5" name="Straight Connector 974">
                <a:extLst>
                  <a:ext uri="{FF2B5EF4-FFF2-40B4-BE49-F238E27FC236}">
                    <a16:creationId xmlns:a16="http://schemas.microsoft.com/office/drawing/2014/main" id="{5B9ED4E8-1C5A-991D-C59B-9AEF484E9566}"/>
                  </a:ext>
                </a:extLst>
              </p:cNvPr>
              <p:cNvCxnSpPr/>
              <p:nvPr/>
            </p:nvCxnSpPr>
            <p:spPr>
              <a:xfrm flipH="1">
                <a:off x="448056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88" name="Belcony">
              <a:extLst>
                <a:ext uri="{FF2B5EF4-FFF2-40B4-BE49-F238E27FC236}">
                  <a16:creationId xmlns:a16="http://schemas.microsoft.com/office/drawing/2014/main" id="{02FF2674-90D4-8F46-9791-912EFC5655D9}"/>
                </a:ext>
              </a:extLst>
            </p:cNvPr>
            <p:cNvGrpSpPr/>
            <p:nvPr/>
          </p:nvGrpSpPr>
          <p:grpSpPr>
            <a:xfrm flipH="1">
              <a:off x="4115413" y="184660"/>
              <a:ext cx="302818" cy="603504"/>
              <a:chOff x="429768" y="64008"/>
              <a:chExt cx="310896" cy="603504"/>
            </a:xfrm>
          </p:grpSpPr>
          <p:cxnSp>
            <p:nvCxnSpPr>
              <p:cNvPr id="969" name="Straight Connector 968">
                <a:extLst>
                  <a:ext uri="{FF2B5EF4-FFF2-40B4-BE49-F238E27FC236}">
                    <a16:creationId xmlns:a16="http://schemas.microsoft.com/office/drawing/2014/main" id="{F309C09E-39B6-8910-FBE8-994ADAFFCFE5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0" name="Straight Connector 969">
                <a:extLst>
                  <a:ext uri="{FF2B5EF4-FFF2-40B4-BE49-F238E27FC236}">
                    <a16:creationId xmlns:a16="http://schemas.microsoft.com/office/drawing/2014/main" id="{588B4059-4988-C296-050D-F82E046558D4}"/>
                  </a:ext>
                </a:extLst>
              </p:cNvPr>
              <p:cNvCxnSpPr/>
              <p:nvPr/>
            </p:nvCxnSpPr>
            <p:spPr>
              <a:xfrm flipH="1">
                <a:off x="429768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1" name="Straight Connector 970">
                <a:extLst>
                  <a:ext uri="{FF2B5EF4-FFF2-40B4-BE49-F238E27FC236}">
                    <a16:creationId xmlns:a16="http://schemas.microsoft.com/office/drawing/2014/main" id="{EB303707-2F8E-8437-E0C1-A12F425EDF9A}"/>
                  </a:ext>
                </a:extLst>
              </p:cNvPr>
              <p:cNvCxnSpPr/>
              <p:nvPr/>
            </p:nvCxnSpPr>
            <p:spPr>
              <a:xfrm flipH="1">
                <a:off x="431672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89" name="Belcony">
              <a:extLst>
                <a:ext uri="{FF2B5EF4-FFF2-40B4-BE49-F238E27FC236}">
                  <a16:creationId xmlns:a16="http://schemas.microsoft.com/office/drawing/2014/main" id="{4CFDC21B-74CA-5604-D969-A031E827CDE2}"/>
                </a:ext>
              </a:extLst>
            </p:cNvPr>
            <p:cNvGrpSpPr/>
            <p:nvPr/>
          </p:nvGrpSpPr>
          <p:grpSpPr>
            <a:xfrm>
              <a:off x="4706963" y="184660"/>
              <a:ext cx="712513" cy="603504"/>
              <a:chOff x="438912" y="64008"/>
              <a:chExt cx="731520" cy="603504"/>
            </a:xfrm>
          </p:grpSpPr>
          <p:cxnSp>
            <p:nvCxnSpPr>
              <p:cNvPr id="965" name="Straight Connector 964">
                <a:extLst>
                  <a:ext uri="{FF2B5EF4-FFF2-40B4-BE49-F238E27FC236}">
                    <a16:creationId xmlns:a16="http://schemas.microsoft.com/office/drawing/2014/main" id="{F8536334-81E1-1BA8-330E-79CB36D817E4}"/>
                  </a:ext>
                </a:extLst>
              </p:cNvPr>
              <p:cNvCxnSpPr/>
              <p:nvPr/>
            </p:nvCxnSpPr>
            <p:spPr>
              <a:xfrm flipH="1">
                <a:off x="731520" y="338328"/>
                <a:ext cx="4389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6" name="Straight Connector 965">
                <a:extLst>
                  <a:ext uri="{FF2B5EF4-FFF2-40B4-BE49-F238E27FC236}">
                    <a16:creationId xmlns:a16="http://schemas.microsoft.com/office/drawing/2014/main" id="{6F365B99-95F9-0E3B-30F4-494C4DC13CA7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7" name="Straight Connector 966">
                <a:extLst>
                  <a:ext uri="{FF2B5EF4-FFF2-40B4-BE49-F238E27FC236}">
                    <a16:creationId xmlns:a16="http://schemas.microsoft.com/office/drawing/2014/main" id="{40FBF367-DF11-1CD0-549E-1C562B626D12}"/>
                  </a:ext>
                </a:extLst>
              </p:cNvPr>
              <p:cNvCxnSpPr/>
              <p:nvPr/>
            </p:nvCxnSpPr>
            <p:spPr>
              <a:xfrm flipH="1">
                <a:off x="438912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8" name="Straight Connector 967">
                <a:extLst>
                  <a:ext uri="{FF2B5EF4-FFF2-40B4-BE49-F238E27FC236}">
                    <a16:creationId xmlns:a16="http://schemas.microsoft.com/office/drawing/2014/main" id="{D9A4FAAB-21D5-A1C2-D2DD-AA18B6DC61C0}"/>
                  </a:ext>
                </a:extLst>
              </p:cNvPr>
              <p:cNvCxnSpPr/>
              <p:nvPr/>
            </p:nvCxnSpPr>
            <p:spPr>
              <a:xfrm flipH="1">
                <a:off x="448056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90" name="Belcony">
              <a:extLst>
                <a:ext uri="{FF2B5EF4-FFF2-40B4-BE49-F238E27FC236}">
                  <a16:creationId xmlns:a16="http://schemas.microsoft.com/office/drawing/2014/main" id="{20511681-78E4-D6B2-48D3-A243E1778CFE}"/>
                </a:ext>
              </a:extLst>
            </p:cNvPr>
            <p:cNvGrpSpPr/>
            <p:nvPr/>
          </p:nvGrpSpPr>
          <p:grpSpPr>
            <a:xfrm flipH="1">
              <a:off x="5409653" y="184660"/>
              <a:ext cx="302818" cy="603504"/>
              <a:chOff x="429768" y="64008"/>
              <a:chExt cx="310896" cy="603504"/>
            </a:xfrm>
          </p:grpSpPr>
          <p:cxnSp>
            <p:nvCxnSpPr>
              <p:cNvPr id="962" name="Straight Connector 961">
                <a:extLst>
                  <a:ext uri="{FF2B5EF4-FFF2-40B4-BE49-F238E27FC236}">
                    <a16:creationId xmlns:a16="http://schemas.microsoft.com/office/drawing/2014/main" id="{B11B1B84-D076-1413-A657-3936980A7258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3" name="Straight Connector 962">
                <a:extLst>
                  <a:ext uri="{FF2B5EF4-FFF2-40B4-BE49-F238E27FC236}">
                    <a16:creationId xmlns:a16="http://schemas.microsoft.com/office/drawing/2014/main" id="{44AD5654-0071-74B0-3786-2845B51CB58B}"/>
                  </a:ext>
                </a:extLst>
              </p:cNvPr>
              <p:cNvCxnSpPr/>
              <p:nvPr/>
            </p:nvCxnSpPr>
            <p:spPr>
              <a:xfrm flipH="1">
                <a:off x="429768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4" name="Straight Connector 963">
                <a:extLst>
                  <a:ext uri="{FF2B5EF4-FFF2-40B4-BE49-F238E27FC236}">
                    <a16:creationId xmlns:a16="http://schemas.microsoft.com/office/drawing/2014/main" id="{6868CE8F-39DA-C5DA-273D-23D8C7925A56}"/>
                  </a:ext>
                </a:extLst>
              </p:cNvPr>
              <p:cNvCxnSpPr/>
              <p:nvPr/>
            </p:nvCxnSpPr>
            <p:spPr>
              <a:xfrm flipH="1">
                <a:off x="431672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91" name="Belcony">
              <a:extLst>
                <a:ext uri="{FF2B5EF4-FFF2-40B4-BE49-F238E27FC236}">
                  <a16:creationId xmlns:a16="http://schemas.microsoft.com/office/drawing/2014/main" id="{4EC24656-9486-A20A-D068-5F8CE6E5B9C7}"/>
                </a:ext>
              </a:extLst>
            </p:cNvPr>
            <p:cNvGrpSpPr/>
            <p:nvPr/>
          </p:nvGrpSpPr>
          <p:grpSpPr>
            <a:xfrm>
              <a:off x="6583699" y="184660"/>
              <a:ext cx="712513" cy="603504"/>
              <a:chOff x="438912" y="64008"/>
              <a:chExt cx="731520" cy="603504"/>
            </a:xfrm>
          </p:grpSpPr>
          <p:cxnSp>
            <p:nvCxnSpPr>
              <p:cNvPr id="958" name="Straight Connector 957">
                <a:extLst>
                  <a:ext uri="{FF2B5EF4-FFF2-40B4-BE49-F238E27FC236}">
                    <a16:creationId xmlns:a16="http://schemas.microsoft.com/office/drawing/2014/main" id="{E064C12D-70A5-16CC-B21F-8959A9D94FCD}"/>
                  </a:ext>
                </a:extLst>
              </p:cNvPr>
              <p:cNvCxnSpPr/>
              <p:nvPr/>
            </p:nvCxnSpPr>
            <p:spPr>
              <a:xfrm flipH="1">
                <a:off x="731520" y="338328"/>
                <a:ext cx="4389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9" name="Straight Connector 958">
                <a:extLst>
                  <a:ext uri="{FF2B5EF4-FFF2-40B4-BE49-F238E27FC236}">
                    <a16:creationId xmlns:a16="http://schemas.microsoft.com/office/drawing/2014/main" id="{4225486A-248A-3A38-4E6F-536475313E9E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0" name="Straight Connector 959">
                <a:extLst>
                  <a:ext uri="{FF2B5EF4-FFF2-40B4-BE49-F238E27FC236}">
                    <a16:creationId xmlns:a16="http://schemas.microsoft.com/office/drawing/2014/main" id="{448F7096-9FA3-BD8B-012C-5DDBDE65C494}"/>
                  </a:ext>
                </a:extLst>
              </p:cNvPr>
              <p:cNvCxnSpPr/>
              <p:nvPr/>
            </p:nvCxnSpPr>
            <p:spPr>
              <a:xfrm flipH="1">
                <a:off x="438912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1" name="Straight Connector 960">
                <a:extLst>
                  <a:ext uri="{FF2B5EF4-FFF2-40B4-BE49-F238E27FC236}">
                    <a16:creationId xmlns:a16="http://schemas.microsoft.com/office/drawing/2014/main" id="{176190F0-6546-DF88-659D-FD57605A874B}"/>
                  </a:ext>
                </a:extLst>
              </p:cNvPr>
              <p:cNvCxnSpPr/>
              <p:nvPr/>
            </p:nvCxnSpPr>
            <p:spPr>
              <a:xfrm flipH="1">
                <a:off x="448056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92" name="Belcony">
              <a:extLst>
                <a:ext uri="{FF2B5EF4-FFF2-40B4-BE49-F238E27FC236}">
                  <a16:creationId xmlns:a16="http://schemas.microsoft.com/office/drawing/2014/main" id="{DD23DDDF-610D-7225-6603-B660BF93CDD2}"/>
                </a:ext>
              </a:extLst>
            </p:cNvPr>
            <p:cNvGrpSpPr/>
            <p:nvPr/>
          </p:nvGrpSpPr>
          <p:grpSpPr>
            <a:xfrm flipH="1">
              <a:off x="7286389" y="184660"/>
              <a:ext cx="302818" cy="603504"/>
              <a:chOff x="429768" y="64008"/>
              <a:chExt cx="310896" cy="603504"/>
            </a:xfrm>
          </p:grpSpPr>
          <p:cxnSp>
            <p:nvCxnSpPr>
              <p:cNvPr id="955" name="Straight Connector 954">
                <a:extLst>
                  <a:ext uri="{FF2B5EF4-FFF2-40B4-BE49-F238E27FC236}">
                    <a16:creationId xmlns:a16="http://schemas.microsoft.com/office/drawing/2014/main" id="{25800F24-06BD-3F9D-3372-52A33267E553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6" name="Straight Connector 955">
                <a:extLst>
                  <a:ext uri="{FF2B5EF4-FFF2-40B4-BE49-F238E27FC236}">
                    <a16:creationId xmlns:a16="http://schemas.microsoft.com/office/drawing/2014/main" id="{E3D5B5CB-6BC2-761C-6302-CAB150DC1CAA}"/>
                  </a:ext>
                </a:extLst>
              </p:cNvPr>
              <p:cNvCxnSpPr/>
              <p:nvPr/>
            </p:nvCxnSpPr>
            <p:spPr>
              <a:xfrm flipH="1">
                <a:off x="429768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7" name="Straight Connector 956">
                <a:extLst>
                  <a:ext uri="{FF2B5EF4-FFF2-40B4-BE49-F238E27FC236}">
                    <a16:creationId xmlns:a16="http://schemas.microsoft.com/office/drawing/2014/main" id="{ECDE857F-B1A0-C411-CD82-990FD11D5D79}"/>
                  </a:ext>
                </a:extLst>
              </p:cNvPr>
              <p:cNvCxnSpPr/>
              <p:nvPr/>
            </p:nvCxnSpPr>
            <p:spPr>
              <a:xfrm flipH="1">
                <a:off x="431672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93" name="Belcony">
              <a:extLst>
                <a:ext uri="{FF2B5EF4-FFF2-40B4-BE49-F238E27FC236}">
                  <a16:creationId xmlns:a16="http://schemas.microsoft.com/office/drawing/2014/main" id="{A6B41AA2-FE0B-90D9-AA05-A67118A941F6}"/>
                </a:ext>
              </a:extLst>
            </p:cNvPr>
            <p:cNvGrpSpPr/>
            <p:nvPr/>
          </p:nvGrpSpPr>
          <p:grpSpPr>
            <a:xfrm>
              <a:off x="7868931" y="184660"/>
              <a:ext cx="712513" cy="603504"/>
              <a:chOff x="438912" y="64008"/>
              <a:chExt cx="731520" cy="603504"/>
            </a:xfrm>
          </p:grpSpPr>
          <p:cxnSp>
            <p:nvCxnSpPr>
              <p:cNvPr id="951" name="Straight Connector 950">
                <a:extLst>
                  <a:ext uri="{FF2B5EF4-FFF2-40B4-BE49-F238E27FC236}">
                    <a16:creationId xmlns:a16="http://schemas.microsoft.com/office/drawing/2014/main" id="{094AE4B5-09E3-3EB3-031C-A08D22E8F806}"/>
                  </a:ext>
                </a:extLst>
              </p:cNvPr>
              <p:cNvCxnSpPr/>
              <p:nvPr/>
            </p:nvCxnSpPr>
            <p:spPr>
              <a:xfrm flipH="1">
                <a:off x="731520" y="338328"/>
                <a:ext cx="4389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2" name="Straight Connector 951">
                <a:extLst>
                  <a:ext uri="{FF2B5EF4-FFF2-40B4-BE49-F238E27FC236}">
                    <a16:creationId xmlns:a16="http://schemas.microsoft.com/office/drawing/2014/main" id="{DAFFE1FD-0521-19D9-A54B-21931BBC3AE0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3" name="Straight Connector 952">
                <a:extLst>
                  <a:ext uri="{FF2B5EF4-FFF2-40B4-BE49-F238E27FC236}">
                    <a16:creationId xmlns:a16="http://schemas.microsoft.com/office/drawing/2014/main" id="{20B4D710-9F3C-823F-C3CF-CB8D7B18B078}"/>
                  </a:ext>
                </a:extLst>
              </p:cNvPr>
              <p:cNvCxnSpPr/>
              <p:nvPr/>
            </p:nvCxnSpPr>
            <p:spPr>
              <a:xfrm flipH="1">
                <a:off x="438912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4" name="Straight Connector 953">
                <a:extLst>
                  <a:ext uri="{FF2B5EF4-FFF2-40B4-BE49-F238E27FC236}">
                    <a16:creationId xmlns:a16="http://schemas.microsoft.com/office/drawing/2014/main" id="{FBDA95AE-57CB-40EA-8C6D-38BEF5F61472}"/>
                  </a:ext>
                </a:extLst>
              </p:cNvPr>
              <p:cNvCxnSpPr/>
              <p:nvPr/>
            </p:nvCxnSpPr>
            <p:spPr>
              <a:xfrm flipH="1">
                <a:off x="448056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94" name="Belcony">
              <a:extLst>
                <a:ext uri="{FF2B5EF4-FFF2-40B4-BE49-F238E27FC236}">
                  <a16:creationId xmlns:a16="http://schemas.microsoft.com/office/drawing/2014/main" id="{FAAF900D-CDD1-7F93-F772-45467D8AA163}"/>
                </a:ext>
              </a:extLst>
            </p:cNvPr>
            <p:cNvGrpSpPr/>
            <p:nvPr/>
          </p:nvGrpSpPr>
          <p:grpSpPr>
            <a:xfrm flipH="1">
              <a:off x="8571621" y="184660"/>
              <a:ext cx="302818" cy="603504"/>
              <a:chOff x="429768" y="64008"/>
              <a:chExt cx="310896" cy="603504"/>
            </a:xfrm>
          </p:grpSpPr>
          <p:cxnSp>
            <p:nvCxnSpPr>
              <p:cNvPr id="948" name="Straight Connector 947">
                <a:extLst>
                  <a:ext uri="{FF2B5EF4-FFF2-40B4-BE49-F238E27FC236}">
                    <a16:creationId xmlns:a16="http://schemas.microsoft.com/office/drawing/2014/main" id="{FF06474D-48B2-C7C7-97C6-296F4441CE42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9" name="Straight Connector 948">
                <a:extLst>
                  <a:ext uri="{FF2B5EF4-FFF2-40B4-BE49-F238E27FC236}">
                    <a16:creationId xmlns:a16="http://schemas.microsoft.com/office/drawing/2014/main" id="{CE954537-51BB-5BF6-5324-E2617CA2FF56}"/>
                  </a:ext>
                </a:extLst>
              </p:cNvPr>
              <p:cNvCxnSpPr/>
              <p:nvPr/>
            </p:nvCxnSpPr>
            <p:spPr>
              <a:xfrm flipH="1">
                <a:off x="429768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0" name="Straight Connector 949">
                <a:extLst>
                  <a:ext uri="{FF2B5EF4-FFF2-40B4-BE49-F238E27FC236}">
                    <a16:creationId xmlns:a16="http://schemas.microsoft.com/office/drawing/2014/main" id="{272B4008-0AD7-21D4-6C45-86F7E2D317F7}"/>
                  </a:ext>
                </a:extLst>
              </p:cNvPr>
              <p:cNvCxnSpPr/>
              <p:nvPr/>
            </p:nvCxnSpPr>
            <p:spPr>
              <a:xfrm flipH="1">
                <a:off x="431672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95" name="Belcony">
              <a:extLst>
                <a:ext uri="{FF2B5EF4-FFF2-40B4-BE49-F238E27FC236}">
                  <a16:creationId xmlns:a16="http://schemas.microsoft.com/office/drawing/2014/main" id="{EF54B5B7-02D3-DD55-F4BF-455FDC0429DB}"/>
                </a:ext>
              </a:extLst>
            </p:cNvPr>
            <p:cNvGrpSpPr/>
            <p:nvPr/>
          </p:nvGrpSpPr>
          <p:grpSpPr>
            <a:xfrm>
              <a:off x="9163593" y="184660"/>
              <a:ext cx="712513" cy="603504"/>
              <a:chOff x="438912" y="64008"/>
              <a:chExt cx="731520" cy="603504"/>
            </a:xfrm>
          </p:grpSpPr>
          <p:cxnSp>
            <p:nvCxnSpPr>
              <p:cNvPr id="944" name="Straight Connector 943">
                <a:extLst>
                  <a:ext uri="{FF2B5EF4-FFF2-40B4-BE49-F238E27FC236}">
                    <a16:creationId xmlns:a16="http://schemas.microsoft.com/office/drawing/2014/main" id="{07C50EFE-EF6E-476F-BB91-3A055F360192}"/>
                  </a:ext>
                </a:extLst>
              </p:cNvPr>
              <p:cNvCxnSpPr/>
              <p:nvPr/>
            </p:nvCxnSpPr>
            <p:spPr>
              <a:xfrm flipH="1">
                <a:off x="731520" y="338328"/>
                <a:ext cx="4389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5" name="Straight Connector 944">
                <a:extLst>
                  <a:ext uri="{FF2B5EF4-FFF2-40B4-BE49-F238E27FC236}">
                    <a16:creationId xmlns:a16="http://schemas.microsoft.com/office/drawing/2014/main" id="{DD5512CD-63B5-9B6F-9505-F2AB6FA55E6D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6" name="Straight Connector 945">
                <a:extLst>
                  <a:ext uri="{FF2B5EF4-FFF2-40B4-BE49-F238E27FC236}">
                    <a16:creationId xmlns:a16="http://schemas.microsoft.com/office/drawing/2014/main" id="{35C7A41C-5FF1-A66A-A0CB-307553E35CA1}"/>
                  </a:ext>
                </a:extLst>
              </p:cNvPr>
              <p:cNvCxnSpPr/>
              <p:nvPr/>
            </p:nvCxnSpPr>
            <p:spPr>
              <a:xfrm flipH="1">
                <a:off x="438912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7" name="Straight Connector 946">
                <a:extLst>
                  <a:ext uri="{FF2B5EF4-FFF2-40B4-BE49-F238E27FC236}">
                    <a16:creationId xmlns:a16="http://schemas.microsoft.com/office/drawing/2014/main" id="{BE7AB268-9556-D253-BCE1-C644C54DEF45}"/>
                  </a:ext>
                </a:extLst>
              </p:cNvPr>
              <p:cNvCxnSpPr/>
              <p:nvPr/>
            </p:nvCxnSpPr>
            <p:spPr>
              <a:xfrm flipH="1">
                <a:off x="448056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96" name="Belcony">
              <a:extLst>
                <a:ext uri="{FF2B5EF4-FFF2-40B4-BE49-F238E27FC236}">
                  <a16:creationId xmlns:a16="http://schemas.microsoft.com/office/drawing/2014/main" id="{53EE4F1C-340A-E6F9-B44B-88711850A870}"/>
                </a:ext>
              </a:extLst>
            </p:cNvPr>
            <p:cNvGrpSpPr/>
            <p:nvPr/>
          </p:nvGrpSpPr>
          <p:grpSpPr>
            <a:xfrm flipH="1">
              <a:off x="9866283" y="184660"/>
              <a:ext cx="302818" cy="603504"/>
              <a:chOff x="429768" y="64008"/>
              <a:chExt cx="310896" cy="603504"/>
            </a:xfrm>
          </p:grpSpPr>
          <p:cxnSp>
            <p:nvCxnSpPr>
              <p:cNvPr id="941" name="Straight Connector 940">
                <a:extLst>
                  <a:ext uri="{FF2B5EF4-FFF2-40B4-BE49-F238E27FC236}">
                    <a16:creationId xmlns:a16="http://schemas.microsoft.com/office/drawing/2014/main" id="{4916E380-1D18-3268-6831-3CCCF76FA051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2" name="Straight Connector 941">
                <a:extLst>
                  <a:ext uri="{FF2B5EF4-FFF2-40B4-BE49-F238E27FC236}">
                    <a16:creationId xmlns:a16="http://schemas.microsoft.com/office/drawing/2014/main" id="{45ECB0B9-27F0-250F-7235-816C40C361D8}"/>
                  </a:ext>
                </a:extLst>
              </p:cNvPr>
              <p:cNvCxnSpPr/>
              <p:nvPr/>
            </p:nvCxnSpPr>
            <p:spPr>
              <a:xfrm flipH="1">
                <a:off x="429768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3" name="Straight Connector 942">
                <a:extLst>
                  <a:ext uri="{FF2B5EF4-FFF2-40B4-BE49-F238E27FC236}">
                    <a16:creationId xmlns:a16="http://schemas.microsoft.com/office/drawing/2014/main" id="{3FB4F13C-9AA8-40D4-F79F-4908EC92339C}"/>
                  </a:ext>
                </a:extLst>
              </p:cNvPr>
              <p:cNvCxnSpPr/>
              <p:nvPr/>
            </p:nvCxnSpPr>
            <p:spPr>
              <a:xfrm flipH="1">
                <a:off x="431672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97" name="Belcony">
              <a:extLst>
                <a:ext uri="{FF2B5EF4-FFF2-40B4-BE49-F238E27FC236}">
                  <a16:creationId xmlns:a16="http://schemas.microsoft.com/office/drawing/2014/main" id="{5FDFF318-EE43-F932-5835-06E01772AEE3}"/>
                </a:ext>
              </a:extLst>
            </p:cNvPr>
            <p:cNvGrpSpPr/>
            <p:nvPr/>
          </p:nvGrpSpPr>
          <p:grpSpPr>
            <a:xfrm>
              <a:off x="10768939" y="184660"/>
              <a:ext cx="712513" cy="603504"/>
              <a:chOff x="438912" y="64008"/>
              <a:chExt cx="731520" cy="603504"/>
            </a:xfrm>
          </p:grpSpPr>
          <p:cxnSp>
            <p:nvCxnSpPr>
              <p:cNvPr id="937" name="Straight Connector 936">
                <a:extLst>
                  <a:ext uri="{FF2B5EF4-FFF2-40B4-BE49-F238E27FC236}">
                    <a16:creationId xmlns:a16="http://schemas.microsoft.com/office/drawing/2014/main" id="{35577A59-9D6C-D9E8-4473-B9475B32D229}"/>
                  </a:ext>
                </a:extLst>
              </p:cNvPr>
              <p:cNvCxnSpPr/>
              <p:nvPr/>
            </p:nvCxnSpPr>
            <p:spPr>
              <a:xfrm flipH="1">
                <a:off x="731520" y="338328"/>
                <a:ext cx="4389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8" name="Straight Connector 937">
                <a:extLst>
                  <a:ext uri="{FF2B5EF4-FFF2-40B4-BE49-F238E27FC236}">
                    <a16:creationId xmlns:a16="http://schemas.microsoft.com/office/drawing/2014/main" id="{02A26570-51DE-0BAB-61A8-A0D575148E0D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9" name="Straight Connector 938">
                <a:extLst>
                  <a:ext uri="{FF2B5EF4-FFF2-40B4-BE49-F238E27FC236}">
                    <a16:creationId xmlns:a16="http://schemas.microsoft.com/office/drawing/2014/main" id="{D7F0DE1F-63AF-02EC-C85E-7ED75F8DBD90}"/>
                  </a:ext>
                </a:extLst>
              </p:cNvPr>
              <p:cNvCxnSpPr/>
              <p:nvPr/>
            </p:nvCxnSpPr>
            <p:spPr>
              <a:xfrm flipH="1">
                <a:off x="438912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0" name="Straight Connector 939">
                <a:extLst>
                  <a:ext uri="{FF2B5EF4-FFF2-40B4-BE49-F238E27FC236}">
                    <a16:creationId xmlns:a16="http://schemas.microsoft.com/office/drawing/2014/main" id="{762C015E-3F5C-9BEB-2EDC-C56F46B0A67E}"/>
                  </a:ext>
                </a:extLst>
              </p:cNvPr>
              <p:cNvCxnSpPr/>
              <p:nvPr/>
            </p:nvCxnSpPr>
            <p:spPr>
              <a:xfrm flipH="1">
                <a:off x="448056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98" name="Belcony">
              <a:extLst>
                <a:ext uri="{FF2B5EF4-FFF2-40B4-BE49-F238E27FC236}">
                  <a16:creationId xmlns:a16="http://schemas.microsoft.com/office/drawing/2014/main" id="{D30D3987-2B27-E7B3-7485-DBFCF2C94C23}"/>
                </a:ext>
              </a:extLst>
            </p:cNvPr>
            <p:cNvGrpSpPr/>
            <p:nvPr/>
          </p:nvGrpSpPr>
          <p:grpSpPr>
            <a:xfrm flipH="1">
              <a:off x="11471629" y="184660"/>
              <a:ext cx="302818" cy="603504"/>
              <a:chOff x="429768" y="64008"/>
              <a:chExt cx="310896" cy="603504"/>
            </a:xfrm>
          </p:grpSpPr>
          <p:cxnSp>
            <p:nvCxnSpPr>
              <p:cNvPr id="934" name="Straight Connector 933">
                <a:extLst>
                  <a:ext uri="{FF2B5EF4-FFF2-40B4-BE49-F238E27FC236}">
                    <a16:creationId xmlns:a16="http://schemas.microsoft.com/office/drawing/2014/main" id="{AE46E04E-352E-99EC-BC51-FE5E3359B8EE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5" name="Straight Connector 934">
                <a:extLst>
                  <a:ext uri="{FF2B5EF4-FFF2-40B4-BE49-F238E27FC236}">
                    <a16:creationId xmlns:a16="http://schemas.microsoft.com/office/drawing/2014/main" id="{CBF7CB4C-8645-2FC1-883C-D4FCDA7E96A5}"/>
                  </a:ext>
                </a:extLst>
              </p:cNvPr>
              <p:cNvCxnSpPr/>
              <p:nvPr/>
            </p:nvCxnSpPr>
            <p:spPr>
              <a:xfrm flipH="1">
                <a:off x="429768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6" name="Straight Connector 935">
                <a:extLst>
                  <a:ext uri="{FF2B5EF4-FFF2-40B4-BE49-F238E27FC236}">
                    <a16:creationId xmlns:a16="http://schemas.microsoft.com/office/drawing/2014/main" id="{262FB33D-5404-43E8-A49E-680A21E20346}"/>
                  </a:ext>
                </a:extLst>
              </p:cNvPr>
              <p:cNvCxnSpPr/>
              <p:nvPr/>
            </p:nvCxnSpPr>
            <p:spPr>
              <a:xfrm flipH="1">
                <a:off x="431672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99" name="TextBox 898">
              <a:extLst>
                <a:ext uri="{FF2B5EF4-FFF2-40B4-BE49-F238E27FC236}">
                  <a16:creationId xmlns:a16="http://schemas.microsoft.com/office/drawing/2014/main" id="{2FC51845-6678-FBB6-36E7-AD812C025EFE}"/>
                </a:ext>
              </a:extLst>
            </p:cNvPr>
            <p:cNvSpPr txBox="1"/>
            <p:nvPr/>
          </p:nvSpPr>
          <p:spPr>
            <a:xfrm flipH="1">
              <a:off x="2702454" y="1803148"/>
              <a:ext cx="2433856" cy="230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COMMON                                 CORRIDOR</a:t>
              </a:r>
            </a:p>
          </p:txBody>
        </p:sp>
        <p:sp>
          <p:nvSpPr>
            <p:cNvPr id="900" name="TextBox 899">
              <a:extLst>
                <a:ext uri="{FF2B5EF4-FFF2-40B4-BE49-F238E27FC236}">
                  <a16:creationId xmlns:a16="http://schemas.microsoft.com/office/drawing/2014/main" id="{75BA87E9-0298-5232-0611-F9EA8A59DFE4}"/>
                </a:ext>
              </a:extLst>
            </p:cNvPr>
            <p:cNvSpPr txBox="1"/>
            <p:nvPr/>
          </p:nvSpPr>
          <p:spPr>
            <a:xfrm flipH="1">
              <a:off x="7174217" y="1803148"/>
              <a:ext cx="2433856" cy="230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COMMON                                CORRIDOR</a:t>
              </a:r>
            </a:p>
          </p:txBody>
        </p:sp>
        <p:sp>
          <p:nvSpPr>
            <p:cNvPr id="901" name="TextBox 900">
              <a:extLst>
                <a:ext uri="{FF2B5EF4-FFF2-40B4-BE49-F238E27FC236}">
                  <a16:creationId xmlns:a16="http://schemas.microsoft.com/office/drawing/2014/main" id="{DFB1FA90-88D7-6C42-8C46-434A79E655EA}"/>
                </a:ext>
              </a:extLst>
            </p:cNvPr>
            <p:cNvSpPr txBox="1"/>
            <p:nvPr/>
          </p:nvSpPr>
          <p:spPr>
            <a:xfrm>
              <a:off x="10187532" y="2571244"/>
              <a:ext cx="570207" cy="230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/>
                <a:t>LOBBY C</a:t>
              </a:r>
            </a:p>
          </p:txBody>
        </p:sp>
        <p:sp>
          <p:nvSpPr>
            <p:cNvPr id="902" name="TextBox 901">
              <a:extLst>
                <a:ext uri="{FF2B5EF4-FFF2-40B4-BE49-F238E27FC236}">
                  <a16:creationId xmlns:a16="http://schemas.microsoft.com/office/drawing/2014/main" id="{18959928-59F5-C475-AC33-976C9BF39D0F}"/>
                </a:ext>
              </a:extLst>
            </p:cNvPr>
            <p:cNvSpPr txBox="1"/>
            <p:nvPr/>
          </p:nvSpPr>
          <p:spPr>
            <a:xfrm>
              <a:off x="1517317" y="2571244"/>
              <a:ext cx="581136" cy="230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/>
                <a:t>LOBBY D</a:t>
              </a:r>
            </a:p>
          </p:txBody>
        </p:sp>
        <p:sp>
          <p:nvSpPr>
            <p:cNvPr id="903" name="TextBox 902">
              <a:extLst>
                <a:ext uri="{FF2B5EF4-FFF2-40B4-BE49-F238E27FC236}">
                  <a16:creationId xmlns:a16="http://schemas.microsoft.com/office/drawing/2014/main" id="{0ED36CFD-FBD9-697A-D12B-AB7063ED8DEE}"/>
                </a:ext>
              </a:extLst>
            </p:cNvPr>
            <p:cNvSpPr txBox="1"/>
            <p:nvPr/>
          </p:nvSpPr>
          <p:spPr>
            <a:xfrm>
              <a:off x="5780392" y="2298194"/>
              <a:ext cx="696675" cy="230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/>
                <a:t>LOBBY B, A</a:t>
              </a:r>
            </a:p>
          </p:txBody>
        </p:sp>
        <p:cxnSp>
          <p:nvCxnSpPr>
            <p:cNvPr id="904" name="Straight Connector 903">
              <a:extLst>
                <a:ext uri="{FF2B5EF4-FFF2-40B4-BE49-F238E27FC236}">
                  <a16:creationId xmlns:a16="http://schemas.microsoft.com/office/drawing/2014/main" id="{53BE6969-8B4C-6965-99EF-41BE08AA9447}"/>
                </a:ext>
              </a:extLst>
            </p:cNvPr>
            <p:cNvCxnSpPr/>
            <p:nvPr/>
          </p:nvCxnSpPr>
          <p:spPr>
            <a:xfrm flipH="1">
              <a:off x="11268474" y="458980"/>
              <a:ext cx="0" cy="160934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5" name="Straight Connector 904">
              <a:extLst>
                <a:ext uri="{FF2B5EF4-FFF2-40B4-BE49-F238E27FC236}">
                  <a16:creationId xmlns:a16="http://schemas.microsoft.com/office/drawing/2014/main" id="{28846151-B4EC-BE7A-9EFC-912718FA531C}"/>
                </a:ext>
              </a:extLst>
            </p:cNvPr>
            <p:cNvCxnSpPr/>
            <p:nvPr/>
          </p:nvCxnSpPr>
          <p:spPr>
            <a:xfrm flipH="1">
              <a:off x="9665320" y="458980"/>
              <a:ext cx="0" cy="131673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6" name="Straight Connector 905">
              <a:extLst>
                <a:ext uri="{FF2B5EF4-FFF2-40B4-BE49-F238E27FC236}">
                  <a16:creationId xmlns:a16="http://schemas.microsoft.com/office/drawing/2014/main" id="{EAA4E85A-6940-0ADC-6472-7A5661C9EF9D}"/>
                </a:ext>
              </a:extLst>
            </p:cNvPr>
            <p:cNvCxnSpPr/>
            <p:nvPr/>
          </p:nvCxnSpPr>
          <p:spPr>
            <a:xfrm flipH="1">
              <a:off x="8364983" y="458980"/>
              <a:ext cx="0" cy="131673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7" name="Straight Connector 906">
              <a:extLst>
                <a:ext uri="{FF2B5EF4-FFF2-40B4-BE49-F238E27FC236}">
                  <a16:creationId xmlns:a16="http://schemas.microsoft.com/office/drawing/2014/main" id="{AAA07644-540A-2BC3-D026-34513B8B4CD4}"/>
                </a:ext>
              </a:extLst>
            </p:cNvPr>
            <p:cNvCxnSpPr/>
            <p:nvPr/>
          </p:nvCxnSpPr>
          <p:spPr>
            <a:xfrm flipH="1">
              <a:off x="7091365" y="458980"/>
              <a:ext cx="0" cy="131673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8" name="Straight Connector 907">
              <a:extLst>
                <a:ext uri="{FF2B5EF4-FFF2-40B4-BE49-F238E27FC236}">
                  <a16:creationId xmlns:a16="http://schemas.microsoft.com/office/drawing/2014/main" id="{98325718-8D59-BFF8-E5D5-FDEDC22FEF7C}"/>
                </a:ext>
              </a:extLst>
            </p:cNvPr>
            <p:cNvCxnSpPr/>
            <p:nvPr/>
          </p:nvCxnSpPr>
          <p:spPr>
            <a:xfrm flipH="1">
              <a:off x="5203205" y="458980"/>
              <a:ext cx="0" cy="131673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9" name="Straight Connector 908">
              <a:extLst>
                <a:ext uri="{FF2B5EF4-FFF2-40B4-BE49-F238E27FC236}">
                  <a16:creationId xmlns:a16="http://schemas.microsoft.com/office/drawing/2014/main" id="{A1B1C6B7-2A0E-5E5C-097B-2DA40932EDD5}"/>
                </a:ext>
              </a:extLst>
            </p:cNvPr>
            <p:cNvCxnSpPr/>
            <p:nvPr/>
          </p:nvCxnSpPr>
          <p:spPr>
            <a:xfrm flipH="1">
              <a:off x="3911775" y="458980"/>
              <a:ext cx="0" cy="131673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0" name="Straight Connector 909">
              <a:extLst>
                <a:ext uri="{FF2B5EF4-FFF2-40B4-BE49-F238E27FC236}">
                  <a16:creationId xmlns:a16="http://schemas.microsoft.com/office/drawing/2014/main" id="{669BCAB5-C180-E429-18A7-374E8D8802DE}"/>
                </a:ext>
              </a:extLst>
            </p:cNvPr>
            <p:cNvCxnSpPr/>
            <p:nvPr/>
          </p:nvCxnSpPr>
          <p:spPr>
            <a:xfrm flipH="1">
              <a:off x="2611438" y="458980"/>
              <a:ext cx="0" cy="131673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1" name="Straight Connector 910">
              <a:extLst>
                <a:ext uri="{FF2B5EF4-FFF2-40B4-BE49-F238E27FC236}">
                  <a16:creationId xmlns:a16="http://schemas.microsoft.com/office/drawing/2014/main" id="{EA3DCE5F-7292-0287-05EF-27AD79D1663C}"/>
                </a:ext>
              </a:extLst>
            </p:cNvPr>
            <p:cNvCxnSpPr/>
            <p:nvPr/>
          </p:nvCxnSpPr>
          <p:spPr>
            <a:xfrm flipH="1">
              <a:off x="1008283" y="458980"/>
              <a:ext cx="0" cy="160934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2" name="Straight Connector 911">
              <a:extLst>
                <a:ext uri="{FF2B5EF4-FFF2-40B4-BE49-F238E27FC236}">
                  <a16:creationId xmlns:a16="http://schemas.microsoft.com/office/drawing/2014/main" id="{4CBD4E93-32F8-0294-29E3-52F6A65F0888}"/>
                </a:ext>
              </a:extLst>
            </p:cNvPr>
            <p:cNvCxnSpPr/>
            <p:nvPr/>
          </p:nvCxnSpPr>
          <p:spPr>
            <a:xfrm flipH="1">
              <a:off x="3270512" y="779020"/>
              <a:ext cx="0" cy="9875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3" name="Straight Connector 912">
              <a:extLst>
                <a:ext uri="{FF2B5EF4-FFF2-40B4-BE49-F238E27FC236}">
                  <a16:creationId xmlns:a16="http://schemas.microsoft.com/office/drawing/2014/main" id="{A2B51BA0-E013-1188-6D6D-05E5860B2142}"/>
                </a:ext>
              </a:extLst>
            </p:cNvPr>
            <p:cNvCxnSpPr/>
            <p:nvPr/>
          </p:nvCxnSpPr>
          <p:spPr>
            <a:xfrm flipH="1">
              <a:off x="4561942" y="779020"/>
              <a:ext cx="0" cy="9875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4" name="Straight Connector 913">
              <a:extLst>
                <a:ext uri="{FF2B5EF4-FFF2-40B4-BE49-F238E27FC236}">
                  <a16:creationId xmlns:a16="http://schemas.microsoft.com/office/drawing/2014/main" id="{E15C9B8F-8F64-83F8-23B8-D738960DA2BB}"/>
                </a:ext>
              </a:extLst>
            </p:cNvPr>
            <p:cNvCxnSpPr/>
            <p:nvPr/>
          </p:nvCxnSpPr>
          <p:spPr>
            <a:xfrm flipH="1">
              <a:off x="7734853" y="779020"/>
              <a:ext cx="0" cy="9875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5" name="Straight Connector 914">
              <a:extLst>
                <a:ext uri="{FF2B5EF4-FFF2-40B4-BE49-F238E27FC236}">
                  <a16:creationId xmlns:a16="http://schemas.microsoft.com/office/drawing/2014/main" id="{7BEF8614-D857-3A89-332C-EBEEABA2F59E}"/>
                </a:ext>
              </a:extLst>
            </p:cNvPr>
            <p:cNvCxnSpPr/>
            <p:nvPr/>
          </p:nvCxnSpPr>
          <p:spPr>
            <a:xfrm flipH="1">
              <a:off x="9024057" y="779020"/>
              <a:ext cx="0" cy="9875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6" name="TextBox 915">
              <a:extLst>
                <a:ext uri="{FF2B5EF4-FFF2-40B4-BE49-F238E27FC236}">
                  <a16:creationId xmlns:a16="http://schemas.microsoft.com/office/drawing/2014/main" id="{E8E0282A-6C95-7671-F4D0-557699D4C822}"/>
                </a:ext>
              </a:extLst>
            </p:cNvPr>
            <p:cNvSpPr txBox="1"/>
            <p:nvPr/>
          </p:nvSpPr>
          <p:spPr>
            <a:xfrm>
              <a:off x="11324657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973</a:t>
              </a:r>
            </a:p>
          </p:txBody>
        </p:sp>
        <p:sp>
          <p:nvSpPr>
            <p:cNvPr id="917" name="TextBox 916">
              <a:extLst>
                <a:ext uri="{FF2B5EF4-FFF2-40B4-BE49-F238E27FC236}">
                  <a16:creationId xmlns:a16="http://schemas.microsoft.com/office/drawing/2014/main" id="{AF1A11AA-AC0B-DC5B-AACF-10E279FC0510}"/>
                </a:ext>
              </a:extLst>
            </p:cNvPr>
            <p:cNvSpPr txBox="1"/>
            <p:nvPr/>
          </p:nvSpPr>
          <p:spPr>
            <a:xfrm>
              <a:off x="10582736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975</a:t>
              </a:r>
            </a:p>
          </p:txBody>
        </p:sp>
        <p:sp>
          <p:nvSpPr>
            <p:cNvPr id="918" name="TextBox 917">
              <a:extLst>
                <a:ext uri="{FF2B5EF4-FFF2-40B4-BE49-F238E27FC236}">
                  <a16:creationId xmlns:a16="http://schemas.microsoft.com/office/drawing/2014/main" id="{5C023DEE-04C9-F910-C2B4-84E3A9EB1F60}"/>
                </a:ext>
              </a:extLst>
            </p:cNvPr>
            <p:cNvSpPr txBox="1"/>
            <p:nvPr/>
          </p:nvSpPr>
          <p:spPr>
            <a:xfrm>
              <a:off x="9722952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977</a:t>
              </a:r>
            </a:p>
          </p:txBody>
        </p:sp>
        <p:sp>
          <p:nvSpPr>
            <p:cNvPr id="919" name="TextBox 918">
              <a:extLst>
                <a:ext uri="{FF2B5EF4-FFF2-40B4-BE49-F238E27FC236}">
                  <a16:creationId xmlns:a16="http://schemas.microsoft.com/office/drawing/2014/main" id="{84024FC1-1D69-CBD7-B74B-B0A0F5BDABC4}"/>
                </a:ext>
              </a:extLst>
            </p:cNvPr>
            <p:cNvSpPr txBox="1"/>
            <p:nvPr/>
          </p:nvSpPr>
          <p:spPr>
            <a:xfrm>
              <a:off x="8980353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979</a:t>
              </a:r>
            </a:p>
          </p:txBody>
        </p:sp>
        <p:sp>
          <p:nvSpPr>
            <p:cNvPr id="920" name="TextBox 919">
              <a:extLst>
                <a:ext uri="{FF2B5EF4-FFF2-40B4-BE49-F238E27FC236}">
                  <a16:creationId xmlns:a16="http://schemas.microsoft.com/office/drawing/2014/main" id="{7386B555-0E28-B010-DEE4-B9950669D8AE}"/>
                </a:ext>
              </a:extLst>
            </p:cNvPr>
            <p:cNvSpPr txBox="1"/>
            <p:nvPr/>
          </p:nvSpPr>
          <p:spPr>
            <a:xfrm>
              <a:off x="8435563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981</a:t>
              </a:r>
            </a:p>
          </p:txBody>
        </p:sp>
        <p:sp>
          <p:nvSpPr>
            <p:cNvPr id="921" name="TextBox 920">
              <a:extLst>
                <a:ext uri="{FF2B5EF4-FFF2-40B4-BE49-F238E27FC236}">
                  <a16:creationId xmlns:a16="http://schemas.microsoft.com/office/drawing/2014/main" id="{FED63F22-D05F-155E-BA30-7C844FB9A2BB}"/>
                </a:ext>
              </a:extLst>
            </p:cNvPr>
            <p:cNvSpPr txBox="1"/>
            <p:nvPr/>
          </p:nvSpPr>
          <p:spPr>
            <a:xfrm>
              <a:off x="7680675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983</a:t>
              </a:r>
            </a:p>
          </p:txBody>
        </p:sp>
        <p:sp>
          <p:nvSpPr>
            <p:cNvPr id="922" name="TextBox 921">
              <a:extLst>
                <a:ext uri="{FF2B5EF4-FFF2-40B4-BE49-F238E27FC236}">
                  <a16:creationId xmlns:a16="http://schemas.microsoft.com/office/drawing/2014/main" id="{5C3147F9-40B8-C06B-4FFA-FF1B9572786E}"/>
                </a:ext>
              </a:extLst>
            </p:cNvPr>
            <p:cNvSpPr txBox="1"/>
            <p:nvPr/>
          </p:nvSpPr>
          <p:spPr>
            <a:xfrm>
              <a:off x="7142319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985</a:t>
              </a:r>
            </a:p>
          </p:txBody>
        </p:sp>
        <p:sp>
          <p:nvSpPr>
            <p:cNvPr id="923" name="TextBox 922">
              <a:extLst>
                <a:ext uri="{FF2B5EF4-FFF2-40B4-BE49-F238E27FC236}">
                  <a16:creationId xmlns:a16="http://schemas.microsoft.com/office/drawing/2014/main" id="{17BE78A0-3707-746C-D062-3B0883D49D11}"/>
                </a:ext>
              </a:extLst>
            </p:cNvPr>
            <p:cNvSpPr txBox="1"/>
            <p:nvPr/>
          </p:nvSpPr>
          <p:spPr>
            <a:xfrm>
              <a:off x="6387818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987</a:t>
              </a:r>
            </a:p>
          </p:txBody>
        </p:sp>
        <p:sp>
          <p:nvSpPr>
            <p:cNvPr id="924" name="TextBox 923">
              <a:extLst>
                <a:ext uri="{FF2B5EF4-FFF2-40B4-BE49-F238E27FC236}">
                  <a16:creationId xmlns:a16="http://schemas.microsoft.com/office/drawing/2014/main" id="{60A96655-6B29-6CE0-A48C-929481625B69}"/>
                </a:ext>
              </a:extLst>
            </p:cNvPr>
            <p:cNvSpPr txBox="1"/>
            <p:nvPr/>
          </p:nvSpPr>
          <p:spPr>
            <a:xfrm>
              <a:off x="5256515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989</a:t>
              </a:r>
            </a:p>
          </p:txBody>
        </p:sp>
        <p:sp>
          <p:nvSpPr>
            <p:cNvPr id="925" name="TextBox 924">
              <a:extLst>
                <a:ext uri="{FF2B5EF4-FFF2-40B4-BE49-F238E27FC236}">
                  <a16:creationId xmlns:a16="http://schemas.microsoft.com/office/drawing/2014/main" id="{66E0DC45-EF33-339B-042B-73C54C06AE73}"/>
                </a:ext>
              </a:extLst>
            </p:cNvPr>
            <p:cNvSpPr txBox="1"/>
            <p:nvPr/>
          </p:nvSpPr>
          <p:spPr>
            <a:xfrm>
              <a:off x="4501249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991</a:t>
              </a:r>
            </a:p>
          </p:txBody>
        </p:sp>
        <p:sp>
          <p:nvSpPr>
            <p:cNvPr id="926" name="TextBox 925">
              <a:extLst>
                <a:ext uri="{FF2B5EF4-FFF2-40B4-BE49-F238E27FC236}">
                  <a16:creationId xmlns:a16="http://schemas.microsoft.com/office/drawing/2014/main" id="{99BEBE55-B4C7-E7BC-C07B-10917E9C9C7D}"/>
                </a:ext>
              </a:extLst>
            </p:cNvPr>
            <p:cNvSpPr txBox="1"/>
            <p:nvPr/>
          </p:nvSpPr>
          <p:spPr>
            <a:xfrm>
              <a:off x="3981966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993</a:t>
              </a:r>
            </a:p>
          </p:txBody>
        </p:sp>
        <p:sp>
          <p:nvSpPr>
            <p:cNvPr id="927" name="TextBox 926">
              <a:extLst>
                <a:ext uri="{FF2B5EF4-FFF2-40B4-BE49-F238E27FC236}">
                  <a16:creationId xmlns:a16="http://schemas.microsoft.com/office/drawing/2014/main" id="{4DECFDF0-3438-6856-9185-870E1B945909}"/>
                </a:ext>
              </a:extLst>
            </p:cNvPr>
            <p:cNvSpPr txBox="1"/>
            <p:nvPr/>
          </p:nvSpPr>
          <p:spPr>
            <a:xfrm>
              <a:off x="3222575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995</a:t>
              </a:r>
            </a:p>
          </p:txBody>
        </p:sp>
        <p:sp>
          <p:nvSpPr>
            <p:cNvPr id="928" name="TextBox 927">
              <a:extLst>
                <a:ext uri="{FF2B5EF4-FFF2-40B4-BE49-F238E27FC236}">
                  <a16:creationId xmlns:a16="http://schemas.microsoft.com/office/drawing/2014/main" id="{14FBBF6E-2A58-9FBB-8CC4-735D6C584F33}"/>
                </a:ext>
              </a:extLst>
            </p:cNvPr>
            <p:cNvSpPr txBox="1"/>
            <p:nvPr/>
          </p:nvSpPr>
          <p:spPr>
            <a:xfrm>
              <a:off x="2689231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997</a:t>
              </a:r>
            </a:p>
          </p:txBody>
        </p:sp>
        <p:sp>
          <p:nvSpPr>
            <p:cNvPr id="929" name="TextBox 928">
              <a:extLst>
                <a:ext uri="{FF2B5EF4-FFF2-40B4-BE49-F238E27FC236}">
                  <a16:creationId xmlns:a16="http://schemas.microsoft.com/office/drawing/2014/main" id="{709715CF-BB92-BFEC-6D95-D7CC8C09DC75}"/>
                </a:ext>
              </a:extLst>
            </p:cNvPr>
            <p:cNvSpPr txBox="1"/>
            <p:nvPr/>
          </p:nvSpPr>
          <p:spPr>
            <a:xfrm>
              <a:off x="1921649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999</a:t>
              </a:r>
            </a:p>
          </p:txBody>
        </p:sp>
        <p:sp>
          <p:nvSpPr>
            <p:cNvPr id="930" name="TextBox 929">
              <a:extLst>
                <a:ext uri="{FF2B5EF4-FFF2-40B4-BE49-F238E27FC236}">
                  <a16:creationId xmlns:a16="http://schemas.microsoft.com/office/drawing/2014/main" id="{9ED28C8E-801F-0978-0247-F060B4E3944B}"/>
                </a:ext>
              </a:extLst>
            </p:cNvPr>
            <p:cNvSpPr txBox="1"/>
            <p:nvPr/>
          </p:nvSpPr>
          <p:spPr>
            <a:xfrm>
              <a:off x="1050505" y="943612"/>
              <a:ext cx="68054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1001</a:t>
              </a:r>
            </a:p>
          </p:txBody>
        </p:sp>
        <p:sp>
          <p:nvSpPr>
            <p:cNvPr id="931" name="TextBox 930">
              <a:extLst>
                <a:ext uri="{FF2B5EF4-FFF2-40B4-BE49-F238E27FC236}">
                  <a16:creationId xmlns:a16="http://schemas.microsoft.com/office/drawing/2014/main" id="{0E0CBD5A-2D6C-AAED-BB47-AB567A4C7A74}"/>
                </a:ext>
              </a:extLst>
            </p:cNvPr>
            <p:cNvSpPr txBox="1"/>
            <p:nvPr/>
          </p:nvSpPr>
          <p:spPr>
            <a:xfrm>
              <a:off x="272095" y="943612"/>
              <a:ext cx="688860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1003</a:t>
              </a:r>
            </a:p>
          </p:txBody>
        </p:sp>
        <p:cxnSp>
          <p:nvCxnSpPr>
            <p:cNvPr id="932" name="Straight Connector 931">
              <a:extLst>
                <a:ext uri="{FF2B5EF4-FFF2-40B4-BE49-F238E27FC236}">
                  <a16:creationId xmlns:a16="http://schemas.microsoft.com/office/drawing/2014/main" id="{AE2A5055-3265-9994-69C7-4574FE1967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65098" y="1226414"/>
              <a:ext cx="256009" cy="248313"/>
            </a:xfrm>
            <a:prstGeom prst="line">
              <a:avLst/>
            </a:prstGeom>
            <a:ln w="19050">
              <a:solidFill>
                <a:srgbClr val="08080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3" name="Straight Connector 932">
              <a:extLst>
                <a:ext uri="{FF2B5EF4-FFF2-40B4-BE49-F238E27FC236}">
                  <a16:creationId xmlns:a16="http://schemas.microsoft.com/office/drawing/2014/main" id="{D56A78F1-1A56-8FC5-A20C-1DC9E3A6C2E2}"/>
                </a:ext>
              </a:extLst>
            </p:cNvPr>
            <p:cNvCxnSpPr>
              <a:cxnSpLocks/>
            </p:cNvCxnSpPr>
            <p:nvPr/>
          </p:nvCxnSpPr>
          <p:spPr>
            <a:xfrm>
              <a:off x="6169962" y="1216427"/>
              <a:ext cx="256009" cy="258300"/>
            </a:xfrm>
            <a:prstGeom prst="line">
              <a:avLst/>
            </a:prstGeom>
            <a:ln w="19050">
              <a:solidFill>
                <a:srgbClr val="08080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CA808C-EE53-5C9E-2C62-62D23C242E07}"/>
              </a:ext>
            </a:extLst>
          </p:cNvPr>
          <p:cNvCxnSpPr/>
          <p:nvPr/>
        </p:nvCxnSpPr>
        <p:spPr>
          <a:xfrm flipH="1">
            <a:off x="164592" y="2066544"/>
            <a:ext cx="14873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FCD2753-DB49-10C6-617E-A85B925D6995}"/>
              </a:ext>
            </a:extLst>
          </p:cNvPr>
          <p:cNvCxnSpPr/>
          <p:nvPr/>
        </p:nvCxnSpPr>
        <p:spPr>
          <a:xfrm flipH="1">
            <a:off x="10616184" y="2066544"/>
            <a:ext cx="14850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156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7429</TotalTime>
  <Words>198</Words>
  <Application>Microsoft Office PowerPoint</Application>
  <PresentationFormat>Widescreen</PresentationFormat>
  <Paragraphs>117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Teck Ghee Heartland 416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Yeasin Mahi</dc:creator>
  <cp:lastModifiedBy>Yeasin Mahi</cp:lastModifiedBy>
  <cp:revision>1018</cp:revision>
  <dcterms:created xsi:type="dcterms:W3CDTF">2024-08-12T05:58:03Z</dcterms:created>
  <dcterms:modified xsi:type="dcterms:W3CDTF">2024-10-14T04:28:59Z</dcterms:modified>
</cp:coreProperties>
</file>