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3" r:id="rId4"/>
    <p:sldId id="271" r:id="rId5"/>
    <p:sldId id="269" r:id="rId6"/>
    <p:sldId id="267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4" autoAdjust="0"/>
    <p:restoredTop sz="94394" autoAdjust="0"/>
  </p:normalViewPr>
  <p:slideViewPr>
    <p:cSldViewPr snapToGrid="0">
      <p:cViewPr>
        <p:scale>
          <a:sx n="300" d="100"/>
          <a:sy n="300" d="100"/>
        </p:scale>
        <p:origin x="216" y="-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Heartland 417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417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4" name="Picture">
            <a:extLst>
              <a:ext uri="{FF2B5EF4-FFF2-40B4-BE49-F238E27FC236}">
                <a16:creationId xmlns:a16="http://schemas.microsoft.com/office/drawing/2014/main" id="{23C72214-092D-0207-2D30-ABC6C20D4C2F}"/>
              </a:ext>
            </a:extLst>
          </p:cNvPr>
          <p:cNvGrpSpPr/>
          <p:nvPr/>
        </p:nvGrpSpPr>
        <p:grpSpPr>
          <a:xfrm>
            <a:off x="81590" y="25400"/>
            <a:ext cx="12110410" cy="2718327"/>
            <a:chOff x="20737" y="-12319"/>
            <a:chExt cx="11797643" cy="25722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307B6B-9995-2955-3739-68D14DC0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08199" y="-12319"/>
              <a:ext cx="5210181" cy="248840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3B40B7-246B-318A-EABB-8D4CDC7A8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37" y="0"/>
              <a:ext cx="6850169" cy="255995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cture" hidden="1">
            <a:extLst>
              <a:ext uri="{FF2B5EF4-FFF2-40B4-BE49-F238E27FC236}">
                <a16:creationId xmlns:a16="http://schemas.microsoft.com/office/drawing/2014/main" id="{8D02365A-D505-210C-2FCC-B998688599CA}"/>
              </a:ext>
            </a:extLst>
          </p:cNvPr>
          <p:cNvGrpSpPr/>
          <p:nvPr/>
        </p:nvGrpSpPr>
        <p:grpSpPr>
          <a:xfrm>
            <a:off x="81590" y="25400"/>
            <a:ext cx="12110410" cy="2718327"/>
            <a:chOff x="20737" y="-12319"/>
            <a:chExt cx="11797643" cy="25722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BD57B4-BED6-7C84-80B1-6BCE2206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08199" y="-12319"/>
              <a:ext cx="5210181" cy="24884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E2F85D-A7F1-7BCC-6443-230407EA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37" y="0"/>
              <a:ext cx="6850169" cy="2559958"/>
            </a:xfrm>
            <a:prstGeom prst="rect">
              <a:avLst/>
            </a:prstGeom>
            <a:noFill/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0" y="1270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B891A45A-9CA1-6959-FD16-2F8A3AC7F2D8}"/>
              </a:ext>
            </a:extLst>
          </p:cNvPr>
          <p:cNvGrpSpPr/>
          <p:nvPr/>
        </p:nvGrpSpPr>
        <p:grpSpPr>
          <a:xfrm>
            <a:off x="169035" y="184660"/>
            <a:ext cx="11941375" cy="2617416"/>
            <a:chOff x="169035" y="184660"/>
            <a:chExt cx="11941375" cy="2617416"/>
          </a:xfrm>
        </p:grpSpPr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02FCE355-63B7-E880-9CFE-3C4A644D3547}"/>
                </a:ext>
              </a:extLst>
            </p:cNvPr>
            <p:cNvCxnSpPr/>
            <p:nvPr/>
          </p:nvCxnSpPr>
          <p:spPr>
            <a:xfrm flipH="1">
              <a:off x="1507042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B86E5C3-12D3-2A4F-8400-DD785126A0A7}"/>
                </a:ext>
              </a:extLst>
            </p:cNvPr>
            <p:cNvCxnSpPr/>
            <p:nvPr/>
          </p:nvCxnSpPr>
          <p:spPr>
            <a:xfrm flipH="1">
              <a:off x="10164078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1E4EEFB9-7EF1-92CC-7F3D-5060A9BD77C4}"/>
                </a:ext>
              </a:extLst>
            </p:cNvPr>
            <p:cNvCxnSpPr/>
            <p:nvPr/>
          </p:nvCxnSpPr>
          <p:spPr>
            <a:xfrm flipH="1">
              <a:off x="5701964" y="779020"/>
              <a:ext cx="8906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B508A9FE-B77E-18C8-E17D-7B6C82818292}"/>
                </a:ext>
              </a:extLst>
            </p:cNvPr>
            <p:cNvGrpSpPr/>
            <p:nvPr/>
          </p:nvGrpSpPr>
          <p:grpSpPr>
            <a:xfrm>
              <a:off x="169035" y="769876"/>
              <a:ext cx="178128" cy="1307592"/>
              <a:chOff x="89341" y="649224"/>
              <a:chExt cx="182880" cy="1307592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3258C145-5BBF-DC1F-DF22-90EEB3AC7036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D8000D19-FA57-E506-9BAA-9161B9D7E2C9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C9497968-5216-B5BE-001F-55F25A58C90D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BAE46E07-F06C-C315-98E3-15592E6E3E3F}"/>
                </a:ext>
              </a:extLst>
            </p:cNvPr>
            <p:cNvCxnSpPr/>
            <p:nvPr/>
          </p:nvCxnSpPr>
          <p:spPr>
            <a:xfrm flipH="1">
              <a:off x="1970176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F8131252-06DA-E596-D22C-87EB701B0BA0}"/>
                </a:ext>
              </a:extLst>
            </p:cNvPr>
            <p:cNvGrpSpPr/>
            <p:nvPr/>
          </p:nvGrpSpPr>
          <p:grpSpPr>
            <a:xfrm flipH="1">
              <a:off x="11932946" y="769876"/>
              <a:ext cx="177464" cy="1307592"/>
              <a:chOff x="11962967" y="801624"/>
              <a:chExt cx="182198" cy="1307592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0BC7B2F1-C142-9BF1-C43C-1ACE8CCF0E70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6B79CECF-A49C-FD39-4B0A-F55C290EBA07}"/>
                  </a:ext>
                </a:extLst>
              </p:cNvPr>
              <p:cNvCxnSpPr/>
              <p:nvPr/>
            </p:nvCxnSpPr>
            <p:spPr>
              <a:xfrm flipH="1">
                <a:off x="11962967" y="1343792"/>
                <a:ext cx="182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8A84B6E9-418E-77FD-2712-D300E1F3CBF1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Stair">
              <a:extLst>
                <a:ext uri="{FF2B5EF4-FFF2-40B4-BE49-F238E27FC236}">
                  <a16:creationId xmlns:a16="http://schemas.microsoft.com/office/drawing/2014/main" id="{807188ED-C8FC-C198-63D0-F7325C3F23AE}"/>
                </a:ext>
              </a:extLst>
            </p:cNvPr>
            <p:cNvGrpSpPr/>
            <p:nvPr/>
          </p:nvGrpSpPr>
          <p:grpSpPr>
            <a:xfrm>
              <a:off x="1640638" y="769876"/>
              <a:ext cx="338444" cy="996825"/>
              <a:chOff x="2671745" y="5368525"/>
              <a:chExt cx="334250" cy="1140976"/>
            </a:xfrm>
          </p:grpSpPr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8E36F099-C2AD-9379-728F-A10BB82EFEF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CD18C7EE-321E-41A9-9C6A-07C4D0C7FB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52E03E5C-6CE6-9E2C-739B-1CD9538DF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33EAF5B-926C-ADEA-C34B-362D61D12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15EC6A23-AB9B-1390-C958-207C8489D1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98EEEF14-C332-C0FA-D3DC-3DC4A3064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EA5B71B6-7BA8-6AE6-ACCE-22EFED579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88A09996-3369-B289-CF0A-8F500AD66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B470E8AD-A9B8-02F8-25A8-5B361BED37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2AFC69CC-D9A0-CD53-7CB1-7CF4281B9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F8F055CB-38CB-4804-EDF6-09064D4026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7" name="Stair">
              <a:extLst>
                <a:ext uri="{FF2B5EF4-FFF2-40B4-BE49-F238E27FC236}">
                  <a16:creationId xmlns:a16="http://schemas.microsoft.com/office/drawing/2014/main" id="{C078DA81-2173-E107-5A9A-C69254940643}"/>
                </a:ext>
              </a:extLst>
            </p:cNvPr>
            <p:cNvGrpSpPr/>
            <p:nvPr/>
          </p:nvGrpSpPr>
          <p:grpSpPr>
            <a:xfrm>
              <a:off x="10288769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2D94DBC7-BF86-CE61-B093-ED940346A1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C92D9FCB-76E5-E80B-41F2-6979615B81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CA4C8C72-331A-7037-F7C9-1128F09E5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F00D95B6-B962-49E3-CA69-F00911602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3EB66FA4-F21D-FC1A-7326-999D95B2D5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0D9E0B33-3E30-56AF-D8E6-36F8B403C3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B9F473FB-F994-B911-BC79-867A26F79C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619CB5D0-725E-7300-8C65-A86EFCD38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E9323B0A-823F-BAB0-791A-CE070F742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EF2EA12B-2860-764C-172E-E466850A6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10B7F37B-FBF8-21D5-0775-B0601C2B9F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8" name="Stair">
              <a:extLst>
                <a:ext uri="{FF2B5EF4-FFF2-40B4-BE49-F238E27FC236}">
                  <a16:creationId xmlns:a16="http://schemas.microsoft.com/office/drawing/2014/main" id="{520DED01-A8A3-D1A1-7C0C-BAA2D6F5C47E}"/>
                </a:ext>
              </a:extLst>
            </p:cNvPr>
            <p:cNvGrpSpPr/>
            <p:nvPr/>
          </p:nvGrpSpPr>
          <p:grpSpPr>
            <a:xfrm>
              <a:off x="5838727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08" name="Straight Connector 1007">
                <a:extLst>
                  <a:ext uri="{FF2B5EF4-FFF2-40B4-BE49-F238E27FC236}">
                    <a16:creationId xmlns:a16="http://schemas.microsoft.com/office/drawing/2014/main" id="{20677209-F9C7-F32F-36A6-2D49DFF895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7D8007F6-177E-2D4C-A705-99722D94EE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AF805A18-9D0E-42D8-823A-07EFDF721A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D6703B09-E33D-86B8-BA26-941086998B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>
                <a:extLst>
                  <a:ext uri="{FF2B5EF4-FFF2-40B4-BE49-F238E27FC236}">
                    <a16:creationId xmlns:a16="http://schemas.microsoft.com/office/drawing/2014/main" id="{61D690CC-2D6D-4579-0480-01C9ADCAF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A8E8F9EF-EB38-2546-0F88-1C43A7A69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>
                <a:extLst>
                  <a:ext uri="{FF2B5EF4-FFF2-40B4-BE49-F238E27FC236}">
                    <a16:creationId xmlns:a16="http://schemas.microsoft.com/office/drawing/2014/main" id="{6675E019-1569-DEE5-56BE-392CD1724A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DC9E2CA6-FA44-9EDC-A731-773F4718CE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6" name="Straight Connector 1015">
                <a:extLst>
                  <a:ext uri="{FF2B5EF4-FFF2-40B4-BE49-F238E27FC236}">
                    <a16:creationId xmlns:a16="http://schemas.microsoft.com/office/drawing/2014/main" id="{F433AC88-4955-FD1E-6CE4-A0C4CA699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>
                <a:extLst>
                  <a:ext uri="{FF2B5EF4-FFF2-40B4-BE49-F238E27FC236}">
                    <a16:creationId xmlns:a16="http://schemas.microsoft.com/office/drawing/2014/main" id="{24634D18-2EE5-DF16-00BE-C503D92A0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>
                <a:extLst>
                  <a:ext uri="{FF2B5EF4-FFF2-40B4-BE49-F238E27FC236}">
                    <a16:creationId xmlns:a16="http://schemas.microsoft.com/office/drawing/2014/main" id="{70E7D786-AFBF-6870-CE1A-6E8FB3B8F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01523E7B-7785-2AC7-9B15-9FD3080CFB5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9652" y="1272796"/>
              <a:ext cx="9968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37EA0626-F5ED-2528-DF7A-DACC0A2C0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164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9185F983-17E2-061E-6EFE-C2D186B9A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4747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83BE7883-2BED-D136-BC95-2F2029AF7326}"/>
                </a:ext>
              </a:extLst>
            </p:cNvPr>
            <p:cNvCxnSpPr/>
            <p:nvPr/>
          </p:nvCxnSpPr>
          <p:spPr>
            <a:xfrm flipH="1">
              <a:off x="6417569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512A04D0-E511-062D-241A-80BFA68A13BD}"/>
                </a:ext>
              </a:extLst>
            </p:cNvPr>
            <p:cNvCxnSpPr/>
            <p:nvPr/>
          </p:nvCxnSpPr>
          <p:spPr>
            <a:xfrm flipH="1">
              <a:off x="171080" y="1766572"/>
              <a:ext cx="14873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59A1E0CC-9017-E464-AF1F-68E0AC7063A4}"/>
                </a:ext>
              </a:extLst>
            </p:cNvPr>
            <p:cNvCxnSpPr/>
            <p:nvPr/>
          </p:nvCxnSpPr>
          <p:spPr>
            <a:xfrm flipH="1">
              <a:off x="10609559" y="1766572"/>
              <a:ext cx="14850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5" name="Lift">
              <a:extLst>
                <a:ext uri="{FF2B5EF4-FFF2-40B4-BE49-F238E27FC236}">
                  <a16:creationId xmlns:a16="http://schemas.microsoft.com/office/drawing/2014/main" id="{0EE4044B-2ED7-859A-A4B4-B80AF106AC48}"/>
                </a:ext>
              </a:extLst>
            </p:cNvPr>
            <p:cNvGrpSpPr/>
            <p:nvPr/>
          </p:nvGrpSpPr>
          <p:grpSpPr>
            <a:xfrm>
              <a:off x="1643289" y="2273964"/>
              <a:ext cx="329538" cy="295686"/>
              <a:chOff x="1528009" y="5935845"/>
              <a:chExt cx="371364" cy="330884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C65A5039-D506-F958-6D67-D1C6E62F0F10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96CAF8FC-4EC9-AE24-EEB2-B57BCD92A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3ABAE4FB-8C81-F2A9-348C-58136FD47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06B5E37F-5B9A-9E3F-D2E9-080F2E958D39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A8CC8EFC-221D-6297-2FAF-7F11FF7E9B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823" y="2059180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2537A782-91ED-7E23-4996-142DC720F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541" y="205794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7A55E8CB-747B-9F65-9751-F69669238540}"/>
                </a:ext>
              </a:extLst>
            </p:cNvPr>
            <p:cNvCxnSpPr/>
            <p:nvPr/>
          </p:nvCxnSpPr>
          <p:spPr>
            <a:xfrm flipH="1">
              <a:off x="1970176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>
              <a:extLst>
                <a:ext uri="{FF2B5EF4-FFF2-40B4-BE49-F238E27FC236}">
                  <a16:creationId xmlns:a16="http://schemas.microsoft.com/office/drawing/2014/main" id="{3DF9FC8F-500A-E993-2DB5-FAEE1934B8AA}"/>
                </a:ext>
              </a:extLst>
            </p:cNvPr>
            <p:cNvCxnSpPr/>
            <p:nvPr/>
          </p:nvCxnSpPr>
          <p:spPr>
            <a:xfrm flipH="1">
              <a:off x="6414477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0" name="Lift">
              <a:extLst>
                <a:ext uri="{FF2B5EF4-FFF2-40B4-BE49-F238E27FC236}">
                  <a16:creationId xmlns:a16="http://schemas.microsoft.com/office/drawing/2014/main" id="{36B3DC18-C89E-1BF7-D3BA-61B97F5BB660}"/>
                </a:ext>
              </a:extLst>
            </p:cNvPr>
            <p:cNvGrpSpPr/>
            <p:nvPr/>
          </p:nvGrpSpPr>
          <p:grpSpPr>
            <a:xfrm>
              <a:off x="10287671" y="2278725"/>
              <a:ext cx="329538" cy="295686"/>
              <a:chOff x="1528009" y="5935845"/>
              <a:chExt cx="371364" cy="330884"/>
            </a:xfrm>
          </p:grpSpPr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E944C4C-CA48-660A-9BAB-D577D30AE285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EB27987A-CFBD-3393-7C0E-54AACADFD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A0611E21-CD07-FDE4-6A17-070FF7878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3" name="TextBox 1002">
                <a:extLst>
                  <a:ext uri="{FF2B5EF4-FFF2-40B4-BE49-F238E27FC236}">
                    <a16:creationId xmlns:a16="http://schemas.microsoft.com/office/drawing/2014/main" id="{31CAD0B1-EDF2-AE65-9735-C212DF86F3F2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FDE6B5B3-4A8D-9F67-C4BB-382F10880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204" y="2063941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E31EBF43-B00F-B655-EC5A-9BFE308838E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18304" y="2053178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33FF73C3-E8E0-F256-964B-001F0187EAC9}"/>
                </a:ext>
              </a:extLst>
            </p:cNvPr>
            <p:cNvGrpSpPr/>
            <p:nvPr/>
          </p:nvGrpSpPr>
          <p:grpSpPr>
            <a:xfrm>
              <a:off x="5839059" y="2068323"/>
              <a:ext cx="582047" cy="234618"/>
              <a:chOff x="5934426" y="1947671"/>
              <a:chExt cx="516639" cy="234618"/>
            </a:xfrm>
          </p:grpSpPr>
          <p:grpSp>
            <p:nvGrpSpPr>
              <p:cNvPr id="990" name="Lift">
                <a:extLst>
                  <a:ext uri="{FF2B5EF4-FFF2-40B4-BE49-F238E27FC236}">
                    <a16:creationId xmlns:a16="http://schemas.microsoft.com/office/drawing/2014/main" id="{7EBB403D-5C62-F7DD-2377-2E01828E6074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0B2BCB22-AD9A-AB34-4976-AB923EB064AC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69BAAAE3-C41D-B2D3-6F8F-8FCDD08D3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D81630C1-1C34-9DF5-2A06-A3D171A936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9" name="TextBox 998">
                  <a:extLst>
                    <a:ext uri="{FF2B5EF4-FFF2-40B4-BE49-F238E27FC236}">
                      <a16:creationId xmlns:a16="http://schemas.microsoft.com/office/drawing/2014/main" id="{EE42C419-AD63-D98E-69E5-E52981CCDD56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991" name="Lift">
                <a:extLst>
                  <a:ext uri="{FF2B5EF4-FFF2-40B4-BE49-F238E27FC236}">
                    <a16:creationId xmlns:a16="http://schemas.microsoft.com/office/drawing/2014/main" id="{8297F16C-5C77-429A-A407-450EC092AA01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64DAEEBD-6F0B-05CE-18A3-D87570A334AB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E71B43FC-D9C3-A641-393B-5551169BC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0BF8AA0D-FEB1-3FCA-B8D6-FC36CB7F7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TextBox 994">
                  <a:extLst>
                    <a:ext uri="{FF2B5EF4-FFF2-40B4-BE49-F238E27FC236}">
                      <a16:creationId xmlns:a16="http://schemas.microsoft.com/office/drawing/2014/main" id="{8BD8AC3D-9DC6-2F1D-85B1-B1F68503C131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B29FCE91-5DBF-3165-1CDF-D0D7A504BE2C}"/>
                </a:ext>
              </a:extLst>
            </p:cNvPr>
            <p:cNvSpPr txBox="1"/>
            <p:nvPr/>
          </p:nvSpPr>
          <p:spPr>
            <a:xfrm>
              <a:off x="1538719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789653C4-6E19-B3CD-6281-AC694B651D86}"/>
                </a:ext>
              </a:extLst>
            </p:cNvPr>
            <p:cNvSpPr txBox="1"/>
            <p:nvPr/>
          </p:nvSpPr>
          <p:spPr>
            <a:xfrm>
              <a:off x="5750747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5846E80F-C5BE-41DC-05FA-D253E43BFB5C}"/>
                </a:ext>
              </a:extLst>
            </p:cNvPr>
            <p:cNvSpPr txBox="1"/>
            <p:nvPr/>
          </p:nvSpPr>
          <p:spPr>
            <a:xfrm>
              <a:off x="10185448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877" name="Belcony">
              <a:extLst>
                <a:ext uri="{FF2B5EF4-FFF2-40B4-BE49-F238E27FC236}">
                  <a16:creationId xmlns:a16="http://schemas.microsoft.com/office/drawing/2014/main" id="{A615379C-445C-103D-CA1A-11B6D9273F34}"/>
                </a:ext>
              </a:extLst>
            </p:cNvPr>
            <p:cNvGrpSpPr/>
            <p:nvPr/>
          </p:nvGrpSpPr>
          <p:grpSpPr>
            <a:xfrm>
              <a:off x="509523" y="184660"/>
              <a:ext cx="712513" cy="603504"/>
              <a:chOff x="438912" y="64008"/>
              <a:chExt cx="731520" cy="603504"/>
            </a:xfrm>
          </p:grpSpPr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2D1BBA58-991F-91DD-7065-008832EED3FA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2F30E035-3575-DDC1-722B-45CE41ED90E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B4A331EE-D60C-ADA8-17EF-D01E7CB9B40A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89B4D77C-441D-0BE8-5A8E-0933550D93EF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Belcony">
              <a:extLst>
                <a:ext uri="{FF2B5EF4-FFF2-40B4-BE49-F238E27FC236}">
                  <a16:creationId xmlns:a16="http://schemas.microsoft.com/office/drawing/2014/main" id="{A0364AC3-1A0F-E9F2-BCA4-4420C93D47E4}"/>
                </a:ext>
              </a:extLst>
            </p:cNvPr>
            <p:cNvGrpSpPr/>
            <p:nvPr/>
          </p:nvGrpSpPr>
          <p:grpSpPr>
            <a:xfrm flipH="1">
              <a:off x="1212213" y="184660"/>
              <a:ext cx="302818" cy="603504"/>
              <a:chOff x="429768" y="64008"/>
              <a:chExt cx="310896" cy="603504"/>
            </a:xfrm>
          </p:grpSpPr>
          <p:cxnSp>
            <p:nvCxnSpPr>
              <p:cNvPr id="983" name="Straight Connector 982">
                <a:extLst>
                  <a:ext uri="{FF2B5EF4-FFF2-40B4-BE49-F238E27FC236}">
                    <a16:creationId xmlns:a16="http://schemas.microsoft.com/office/drawing/2014/main" id="{5493D6DE-C5A1-5BFD-68E9-D45EC93F6F74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>
                <a:extLst>
                  <a:ext uri="{FF2B5EF4-FFF2-40B4-BE49-F238E27FC236}">
                    <a16:creationId xmlns:a16="http://schemas.microsoft.com/office/drawing/2014/main" id="{F2321500-6317-AED1-D27F-DC1B7DDC1DD1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5E935201-B041-2C5E-42A2-23E0D7FCE037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EBB24211-9F00-4A56-2334-595DB0176AB9}"/>
                </a:ext>
              </a:extLst>
            </p:cNvPr>
            <p:cNvCxnSpPr/>
            <p:nvPr/>
          </p:nvCxnSpPr>
          <p:spPr>
            <a:xfrm flipH="1">
              <a:off x="340301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73A68A52-CFB3-D37C-C446-5A66B44C5A3F}"/>
                </a:ext>
              </a:extLst>
            </p:cNvPr>
            <p:cNvCxnSpPr/>
            <p:nvPr/>
          </p:nvCxnSpPr>
          <p:spPr>
            <a:xfrm flipH="1">
              <a:off x="3119104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8DEE888E-C097-C77F-8655-061EEC4EFB37}"/>
                </a:ext>
              </a:extLst>
            </p:cNvPr>
            <p:cNvCxnSpPr/>
            <p:nvPr/>
          </p:nvCxnSpPr>
          <p:spPr>
            <a:xfrm flipH="1">
              <a:off x="4410533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F5CB7EC3-912F-D860-EC5B-EC5F54E9D06F}"/>
                </a:ext>
              </a:extLst>
            </p:cNvPr>
            <p:cNvCxnSpPr/>
            <p:nvPr/>
          </p:nvCxnSpPr>
          <p:spPr>
            <a:xfrm flipH="1">
              <a:off x="7581218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20E74825-89DB-1B59-421C-7068CC99C357}"/>
                </a:ext>
              </a:extLst>
            </p:cNvPr>
            <p:cNvCxnSpPr/>
            <p:nvPr/>
          </p:nvCxnSpPr>
          <p:spPr>
            <a:xfrm flipH="1">
              <a:off x="8872649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4299F391-6113-C4B3-6FFC-D9050071E6E1}"/>
                </a:ext>
              </a:extLst>
            </p:cNvPr>
            <p:cNvCxnSpPr/>
            <p:nvPr/>
          </p:nvCxnSpPr>
          <p:spPr>
            <a:xfrm flipH="1">
              <a:off x="11767234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5" name="Belcony">
              <a:extLst>
                <a:ext uri="{FF2B5EF4-FFF2-40B4-BE49-F238E27FC236}">
                  <a16:creationId xmlns:a16="http://schemas.microsoft.com/office/drawing/2014/main" id="{D7C3B2C0-ACE6-3435-0CA8-0779AC08F81D}"/>
                </a:ext>
              </a:extLst>
            </p:cNvPr>
            <p:cNvGrpSpPr/>
            <p:nvPr/>
          </p:nvGrpSpPr>
          <p:grpSpPr>
            <a:xfrm>
              <a:off x="2118492" y="184660"/>
              <a:ext cx="712513" cy="603504"/>
              <a:chOff x="438912" y="64008"/>
              <a:chExt cx="731520" cy="603504"/>
            </a:xfrm>
          </p:grpSpPr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5826AD48-061A-1695-E2B6-2CED83E9703E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>
                <a:extLst>
                  <a:ext uri="{FF2B5EF4-FFF2-40B4-BE49-F238E27FC236}">
                    <a16:creationId xmlns:a16="http://schemas.microsoft.com/office/drawing/2014/main" id="{B893039D-6143-40FC-1162-8F87A9B68DA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972A6717-4140-327A-D988-D28C8902851C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>
                <a:extLst>
                  <a:ext uri="{FF2B5EF4-FFF2-40B4-BE49-F238E27FC236}">
                    <a16:creationId xmlns:a16="http://schemas.microsoft.com/office/drawing/2014/main" id="{44B23B28-5B9B-1A99-D962-C26B097B0FB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6" name="Belcony">
              <a:extLst>
                <a:ext uri="{FF2B5EF4-FFF2-40B4-BE49-F238E27FC236}">
                  <a16:creationId xmlns:a16="http://schemas.microsoft.com/office/drawing/2014/main" id="{48086552-5E67-AC54-CE6F-8A28E0AAF75F}"/>
                </a:ext>
              </a:extLst>
            </p:cNvPr>
            <p:cNvGrpSpPr/>
            <p:nvPr/>
          </p:nvGrpSpPr>
          <p:grpSpPr>
            <a:xfrm flipH="1">
              <a:off x="2821182" y="184660"/>
              <a:ext cx="302818" cy="603504"/>
              <a:chOff x="429768" y="64008"/>
              <a:chExt cx="310896" cy="603504"/>
            </a:xfrm>
          </p:grpSpPr>
          <p:cxnSp>
            <p:nvCxnSpPr>
              <p:cNvPr id="976" name="Straight Connector 975">
                <a:extLst>
                  <a:ext uri="{FF2B5EF4-FFF2-40B4-BE49-F238E27FC236}">
                    <a16:creationId xmlns:a16="http://schemas.microsoft.com/office/drawing/2014/main" id="{E63468C4-1143-4373-0E48-6CE6A8F78A5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>
                <a:extLst>
                  <a:ext uri="{FF2B5EF4-FFF2-40B4-BE49-F238E27FC236}">
                    <a16:creationId xmlns:a16="http://schemas.microsoft.com/office/drawing/2014/main" id="{0DA1354A-0B8B-2D93-1F3F-9AEE09C146B0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82F2012F-C94C-3A12-B665-9F672D6FB144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7" name="Belcony">
              <a:extLst>
                <a:ext uri="{FF2B5EF4-FFF2-40B4-BE49-F238E27FC236}">
                  <a16:creationId xmlns:a16="http://schemas.microsoft.com/office/drawing/2014/main" id="{651FB3E3-D9F6-8E97-9FD7-BE97A5019199}"/>
                </a:ext>
              </a:extLst>
            </p:cNvPr>
            <p:cNvGrpSpPr/>
            <p:nvPr/>
          </p:nvGrpSpPr>
          <p:grpSpPr>
            <a:xfrm>
              <a:off x="3412723" y="184660"/>
              <a:ext cx="712513" cy="603504"/>
              <a:chOff x="438912" y="64008"/>
              <a:chExt cx="731520" cy="603504"/>
            </a:xfrm>
          </p:grpSpPr>
          <p:cxnSp>
            <p:nvCxnSpPr>
              <p:cNvPr id="972" name="Straight Connector 971">
                <a:extLst>
                  <a:ext uri="{FF2B5EF4-FFF2-40B4-BE49-F238E27FC236}">
                    <a16:creationId xmlns:a16="http://schemas.microsoft.com/office/drawing/2014/main" id="{71533639-AFD8-269D-8A06-7C63502A3A48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>
                <a:extLst>
                  <a:ext uri="{FF2B5EF4-FFF2-40B4-BE49-F238E27FC236}">
                    <a16:creationId xmlns:a16="http://schemas.microsoft.com/office/drawing/2014/main" id="{5239D787-85D4-243D-978A-83C16C01007C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>
                <a:extLst>
                  <a:ext uri="{FF2B5EF4-FFF2-40B4-BE49-F238E27FC236}">
                    <a16:creationId xmlns:a16="http://schemas.microsoft.com/office/drawing/2014/main" id="{6A5C0B9C-F314-863C-3E88-746A15BAA346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0A09B43C-B190-9485-632F-F72031C390C8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8" name="Belcony">
              <a:extLst>
                <a:ext uri="{FF2B5EF4-FFF2-40B4-BE49-F238E27FC236}">
                  <a16:creationId xmlns:a16="http://schemas.microsoft.com/office/drawing/2014/main" id="{9A1C455D-CD1E-F9E5-14BA-C26ED929942B}"/>
                </a:ext>
              </a:extLst>
            </p:cNvPr>
            <p:cNvGrpSpPr/>
            <p:nvPr/>
          </p:nvGrpSpPr>
          <p:grpSpPr>
            <a:xfrm flipH="1">
              <a:off x="4115413" y="184660"/>
              <a:ext cx="302818" cy="603504"/>
              <a:chOff x="429768" y="64008"/>
              <a:chExt cx="310896" cy="603504"/>
            </a:xfrm>
          </p:grpSpPr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29CE4923-99AD-66AC-0A74-85B32F50ABE9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5BAEE917-C534-0BCF-3B4A-51AE5B05791D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>
                <a:extLst>
                  <a:ext uri="{FF2B5EF4-FFF2-40B4-BE49-F238E27FC236}">
                    <a16:creationId xmlns:a16="http://schemas.microsoft.com/office/drawing/2014/main" id="{74145D48-A3DB-CCCD-3509-D5EA8CB0D08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9" name="Belcony">
              <a:extLst>
                <a:ext uri="{FF2B5EF4-FFF2-40B4-BE49-F238E27FC236}">
                  <a16:creationId xmlns:a16="http://schemas.microsoft.com/office/drawing/2014/main" id="{A764147B-0E49-87E1-8BA2-B3B388F36B0A}"/>
                </a:ext>
              </a:extLst>
            </p:cNvPr>
            <p:cNvGrpSpPr/>
            <p:nvPr/>
          </p:nvGrpSpPr>
          <p:grpSpPr>
            <a:xfrm>
              <a:off x="4706963" y="184660"/>
              <a:ext cx="712513" cy="603504"/>
              <a:chOff x="438912" y="64008"/>
              <a:chExt cx="731520" cy="603504"/>
            </a:xfrm>
          </p:grpSpPr>
          <p:cxnSp>
            <p:nvCxnSpPr>
              <p:cNvPr id="965" name="Straight Connector 964">
                <a:extLst>
                  <a:ext uri="{FF2B5EF4-FFF2-40B4-BE49-F238E27FC236}">
                    <a16:creationId xmlns:a16="http://schemas.microsoft.com/office/drawing/2014/main" id="{BE3B38FB-7C0B-C0E7-6082-0CB7F3AB4CF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>
                <a:extLst>
                  <a:ext uri="{FF2B5EF4-FFF2-40B4-BE49-F238E27FC236}">
                    <a16:creationId xmlns:a16="http://schemas.microsoft.com/office/drawing/2014/main" id="{BE19FC91-A308-EF58-F390-F584CBC14D46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>
                <a:extLst>
                  <a:ext uri="{FF2B5EF4-FFF2-40B4-BE49-F238E27FC236}">
                    <a16:creationId xmlns:a16="http://schemas.microsoft.com/office/drawing/2014/main" id="{6FE76D59-D9D9-DD98-A6D3-1F24C25BC0B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>
                <a:extLst>
                  <a:ext uri="{FF2B5EF4-FFF2-40B4-BE49-F238E27FC236}">
                    <a16:creationId xmlns:a16="http://schemas.microsoft.com/office/drawing/2014/main" id="{A18D23E3-FA1B-532F-8730-F5D31896972C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Belcony">
              <a:extLst>
                <a:ext uri="{FF2B5EF4-FFF2-40B4-BE49-F238E27FC236}">
                  <a16:creationId xmlns:a16="http://schemas.microsoft.com/office/drawing/2014/main" id="{B4A4A4F4-3490-FF47-5945-93B8863F9AC4}"/>
                </a:ext>
              </a:extLst>
            </p:cNvPr>
            <p:cNvGrpSpPr/>
            <p:nvPr/>
          </p:nvGrpSpPr>
          <p:grpSpPr>
            <a:xfrm flipH="1">
              <a:off x="5409653" y="184660"/>
              <a:ext cx="302818" cy="603504"/>
              <a:chOff x="429768" y="64008"/>
              <a:chExt cx="310896" cy="603504"/>
            </a:xfrm>
          </p:grpSpPr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8E4CB28F-8731-82AC-A014-7D85888A079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>
                <a:extLst>
                  <a:ext uri="{FF2B5EF4-FFF2-40B4-BE49-F238E27FC236}">
                    <a16:creationId xmlns:a16="http://schemas.microsoft.com/office/drawing/2014/main" id="{10F1E5A7-EC54-346E-B41E-0E52FD6ECC4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>
                <a:extLst>
                  <a:ext uri="{FF2B5EF4-FFF2-40B4-BE49-F238E27FC236}">
                    <a16:creationId xmlns:a16="http://schemas.microsoft.com/office/drawing/2014/main" id="{4C193648-6B7B-0EE6-A787-BF0A735B251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Belcony">
              <a:extLst>
                <a:ext uri="{FF2B5EF4-FFF2-40B4-BE49-F238E27FC236}">
                  <a16:creationId xmlns:a16="http://schemas.microsoft.com/office/drawing/2014/main" id="{C0BA88A1-DE00-8169-1A2D-CDD3B8EC1526}"/>
                </a:ext>
              </a:extLst>
            </p:cNvPr>
            <p:cNvGrpSpPr/>
            <p:nvPr/>
          </p:nvGrpSpPr>
          <p:grpSpPr>
            <a:xfrm>
              <a:off x="6583699" y="184660"/>
              <a:ext cx="712513" cy="603504"/>
              <a:chOff x="438912" y="64008"/>
              <a:chExt cx="731520" cy="603504"/>
            </a:xfrm>
          </p:grpSpPr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97A82ED4-29DA-9057-7871-76E4DABF1405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DB78F5CB-833A-E27C-480B-CFEF2219FE18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C885E6B2-03AD-980B-FF4D-A65E2BA51A3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18F58BE0-F413-9D68-3E2A-1E10ABAEE5E4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2" name="Belcony">
              <a:extLst>
                <a:ext uri="{FF2B5EF4-FFF2-40B4-BE49-F238E27FC236}">
                  <a16:creationId xmlns:a16="http://schemas.microsoft.com/office/drawing/2014/main" id="{2FEE6C5D-B4A0-C3E5-BD08-CD29A1E7C934}"/>
                </a:ext>
              </a:extLst>
            </p:cNvPr>
            <p:cNvGrpSpPr/>
            <p:nvPr/>
          </p:nvGrpSpPr>
          <p:grpSpPr>
            <a:xfrm flipH="1">
              <a:off x="7286389" y="184660"/>
              <a:ext cx="302818" cy="603504"/>
              <a:chOff x="429768" y="64008"/>
              <a:chExt cx="310896" cy="603504"/>
            </a:xfrm>
          </p:grpSpPr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EF373342-792F-CC5A-821A-3543EFD72C0E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>
                <a:extLst>
                  <a:ext uri="{FF2B5EF4-FFF2-40B4-BE49-F238E27FC236}">
                    <a16:creationId xmlns:a16="http://schemas.microsoft.com/office/drawing/2014/main" id="{A4F26F67-F0C3-4CC5-F53A-A77D8C4E7A25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A48FB61B-4533-D4F0-8926-F5A8EDA4F153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3" name="Belcony">
              <a:extLst>
                <a:ext uri="{FF2B5EF4-FFF2-40B4-BE49-F238E27FC236}">
                  <a16:creationId xmlns:a16="http://schemas.microsoft.com/office/drawing/2014/main" id="{A8947FD2-B504-4058-B4C6-B36241A907D2}"/>
                </a:ext>
              </a:extLst>
            </p:cNvPr>
            <p:cNvGrpSpPr/>
            <p:nvPr/>
          </p:nvGrpSpPr>
          <p:grpSpPr>
            <a:xfrm>
              <a:off x="7868931" y="184660"/>
              <a:ext cx="712513" cy="603504"/>
              <a:chOff x="438912" y="64008"/>
              <a:chExt cx="731520" cy="603504"/>
            </a:xfrm>
          </p:grpSpPr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4893FA2-48C6-ED2A-B060-78AC1EA048AF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>
                <a:extLst>
                  <a:ext uri="{FF2B5EF4-FFF2-40B4-BE49-F238E27FC236}">
                    <a16:creationId xmlns:a16="http://schemas.microsoft.com/office/drawing/2014/main" id="{8E1F7B68-3A58-31F0-CE55-B93CD59A403B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B6886179-E5EC-5A93-7D27-C54894487E03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6528C0A8-F6F1-85FE-4DD8-5C228EF2DF14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4" name="Belcony">
              <a:extLst>
                <a:ext uri="{FF2B5EF4-FFF2-40B4-BE49-F238E27FC236}">
                  <a16:creationId xmlns:a16="http://schemas.microsoft.com/office/drawing/2014/main" id="{124C17E2-C619-B191-071F-835D97643EEA}"/>
                </a:ext>
              </a:extLst>
            </p:cNvPr>
            <p:cNvGrpSpPr/>
            <p:nvPr/>
          </p:nvGrpSpPr>
          <p:grpSpPr>
            <a:xfrm flipH="1">
              <a:off x="8571621" y="184660"/>
              <a:ext cx="302818" cy="603504"/>
              <a:chOff x="429768" y="64008"/>
              <a:chExt cx="310896" cy="603504"/>
            </a:xfrm>
          </p:grpSpPr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DDC562E7-E353-2122-7079-B6906DE3DED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02F19772-F480-A6C2-0FA2-3811179DB0C6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6F6056BB-9222-B42D-2595-AF300ECB75A3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Belcony">
              <a:extLst>
                <a:ext uri="{FF2B5EF4-FFF2-40B4-BE49-F238E27FC236}">
                  <a16:creationId xmlns:a16="http://schemas.microsoft.com/office/drawing/2014/main" id="{C65428C1-B529-B7E6-43BE-69D173203A3F}"/>
                </a:ext>
              </a:extLst>
            </p:cNvPr>
            <p:cNvGrpSpPr/>
            <p:nvPr/>
          </p:nvGrpSpPr>
          <p:grpSpPr>
            <a:xfrm>
              <a:off x="9163593" y="184660"/>
              <a:ext cx="712513" cy="603504"/>
              <a:chOff x="438912" y="64008"/>
              <a:chExt cx="731520" cy="603504"/>
            </a:xfrm>
          </p:grpSpPr>
          <p:cxnSp>
            <p:nvCxnSpPr>
              <p:cNvPr id="944" name="Straight Connector 943">
                <a:extLst>
                  <a:ext uri="{FF2B5EF4-FFF2-40B4-BE49-F238E27FC236}">
                    <a16:creationId xmlns:a16="http://schemas.microsoft.com/office/drawing/2014/main" id="{B4E2F662-611A-FA12-F098-5DA286F1FB4E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6720A220-338B-C61E-6BB0-659D11057C4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E1C9965B-FB4A-F476-FC3F-939F971CF902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6251AD22-3FF1-6752-C4D6-87A59B0E618A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Belcony">
              <a:extLst>
                <a:ext uri="{FF2B5EF4-FFF2-40B4-BE49-F238E27FC236}">
                  <a16:creationId xmlns:a16="http://schemas.microsoft.com/office/drawing/2014/main" id="{A1530723-27AD-1876-A8F2-F7ACFCF56E8C}"/>
                </a:ext>
              </a:extLst>
            </p:cNvPr>
            <p:cNvGrpSpPr/>
            <p:nvPr/>
          </p:nvGrpSpPr>
          <p:grpSpPr>
            <a:xfrm flipH="1">
              <a:off x="9866283" y="184660"/>
              <a:ext cx="302818" cy="603504"/>
              <a:chOff x="429768" y="64008"/>
              <a:chExt cx="310896" cy="603504"/>
            </a:xfrm>
          </p:grpSpPr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AB8AB625-202C-598F-271F-C299CDC2663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5BC57427-ABB3-A75D-F85B-2E130FCBC232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4A7B6845-E039-A178-58F0-C30901BA319F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7" name="Belcony">
              <a:extLst>
                <a:ext uri="{FF2B5EF4-FFF2-40B4-BE49-F238E27FC236}">
                  <a16:creationId xmlns:a16="http://schemas.microsoft.com/office/drawing/2014/main" id="{F46AAA55-69CE-64D5-3F9B-9D91EF1F1509}"/>
                </a:ext>
              </a:extLst>
            </p:cNvPr>
            <p:cNvGrpSpPr/>
            <p:nvPr/>
          </p:nvGrpSpPr>
          <p:grpSpPr>
            <a:xfrm>
              <a:off x="10768939" y="184660"/>
              <a:ext cx="712513" cy="603504"/>
              <a:chOff x="438912" y="64008"/>
              <a:chExt cx="731520" cy="603504"/>
            </a:xfrm>
          </p:grpSpPr>
          <p:cxnSp>
            <p:nvCxnSpPr>
              <p:cNvPr id="937" name="Straight Connector 936">
                <a:extLst>
                  <a:ext uri="{FF2B5EF4-FFF2-40B4-BE49-F238E27FC236}">
                    <a16:creationId xmlns:a16="http://schemas.microsoft.com/office/drawing/2014/main" id="{3AD555B6-3976-FCCD-E0CB-E04CF5BBCBD3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E948FC46-DB32-B03A-FB97-591AF4EC92D6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>
                <a:extLst>
                  <a:ext uri="{FF2B5EF4-FFF2-40B4-BE49-F238E27FC236}">
                    <a16:creationId xmlns:a16="http://schemas.microsoft.com/office/drawing/2014/main" id="{F7338D6C-9506-66CB-175B-D0B95E8AD1E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AD8A4983-85B5-CA2B-998B-9B855955D1C2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8" name="Belcony">
              <a:extLst>
                <a:ext uri="{FF2B5EF4-FFF2-40B4-BE49-F238E27FC236}">
                  <a16:creationId xmlns:a16="http://schemas.microsoft.com/office/drawing/2014/main" id="{C44D659C-25BC-6A0C-DDFC-2C948B10EC31}"/>
                </a:ext>
              </a:extLst>
            </p:cNvPr>
            <p:cNvGrpSpPr/>
            <p:nvPr/>
          </p:nvGrpSpPr>
          <p:grpSpPr>
            <a:xfrm flipH="1">
              <a:off x="11471629" y="184660"/>
              <a:ext cx="302818" cy="603504"/>
              <a:chOff x="429768" y="64008"/>
              <a:chExt cx="310896" cy="603504"/>
            </a:xfrm>
          </p:grpSpPr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FB2CC25E-5D47-A31C-1542-9250384F381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>
                <a:extLst>
                  <a:ext uri="{FF2B5EF4-FFF2-40B4-BE49-F238E27FC236}">
                    <a16:creationId xmlns:a16="http://schemas.microsoft.com/office/drawing/2014/main" id="{3EE43C96-07CE-F433-B876-63AECFFC9F2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>
                <a:extLst>
                  <a:ext uri="{FF2B5EF4-FFF2-40B4-BE49-F238E27FC236}">
                    <a16:creationId xmlns:a16="http://schemas.microsoft.com/office/drawing/2014/main" id="{E1C2C9F4-7772-1FBD-D604-AFEF01DDD258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14FEE2C3-77EE-2BC1-9752-9275E0AE1B79}"/>
                </a:ext>
              </a:extLst>
            </p:cNvPr>
            <p:cNvSpPr txBox="1"/>
            <p:nvPr/>
          </p:nvSpPr>
          <p:spPr>
            <a:xfrm flipH="1">
              <a:off x="2702454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 CORRIDOR</a:t>
              </a:r>
            </a:p>
          </p:txBody>
        </p: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D17D4B6A-71EB-7D59-569A-D4CB0BC754C3}"/>
                </a:ext>
              </a:extLst>
            </p:cNvPr>
            <p:cNvSpPr txBox="1"/>
            <p:nvPr/>
          </p:nvSpPr>
          <p:spPr>
            <a:xfrm flipH="1">
              <a:off x="7174217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CORRIDOR</a:t>
              </a:r>
            </a:p>
          </p:txBody>
        </p:sp>
        <p:sp>
          <p:nvSpPr>
            <p:cNvPr id="901" name="TextBox 900">
              <a:extLst>
                <a:ext uri="{FF2B5EF4-FFF2-40B4-BE49-F238E27FC236}">
                  <a16:creationId xmlns:a16="http://schemas.microsoft.com/office/drawing/2014/main" id="{4F019E83-95BF-ACF9-2499-EE1B0F7499FF}"/>
                </a:ext>
              </a:extLst>
            </p:cNvPr>
            <p:cNvSpPr txBox="1"/>
            <p:nvPr/>
          </p:nvSpPr>
          <p:spPr>
            <a:xfrm>
              <a:off x="10187532" y="2571244"/>
              <a:ext cx="57020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902" name="TextBox 901">
              <a:extLst>
                <a:ext uri="{FF2B5EF4-FFF2-40B4-BE49-F238E27FC236}">
                  <a16:creationId xmlns:a16="http://schemas.microsoft.com/office/drawing/2014/main" id="{49D9ACC8-AC6A-84AC-114B-222ADA53F327}"/>
                </a:ext>
              </a:extLst>
            </p:cNvPr>
            <p:cNvSpPr txBox="1"/>
            <p:nvPr/>
          </p:nvSpPr>
          <p:spPr>
            <a:xfrm>
              <a:off x="1517317" y="2571244"/>
              <a:ext cx="58113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903" name="TextBox 902">
              <a:extLst>
                <a:ext uri="{FF2B5EF4-FFF2-40B4-BE49-F238E27FC236}">
                  <a16:creationId xmlns:a16="http://schemas.microsoft.com/office/drawing/2014/main" id="{7CAC84A8-AE8D-AF7C-B6F0-2C65A2491B85}"/>
                </a:ext>
              </a:extLst>
            </p:cNvPr>
            <p:cNvSpPr txBox="1"/>
            <p:nvPr/>
          </p:nvSpPr>
          <p:spPr>
            <a:xfrm>
              <a:off x="5780392" y="2298194"/>
              <a:ext cx="696675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910CF93A-8990-A65C-E2E2-D3AFCEAE2BAC}"/>
                </a:ext>
              </a:extLst>
            </p:cNvPr>
            <p:cNvCxnSpPr/>
            <p:nvPr/>
          </p:nvCxnSpPr>
          <p:spPr>
            <a:xfrm flipH="1">
              <a:off x="11268474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B84D8AE2-94B1-4C99-7E08-33CEC451011D}"/>
                </a:ext>
              </a:extLst>
            </p:cNvPr>
            <p:cNvCxnSpPr/>
            <p:nvPr/>
          </p:nvCxnSpPr>
          <p:spPr>
            <a:xfrm flipH="1">
              <a:off x="9665320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9604AE84-B3E3-BB01-3BAA-505633690751}"/>
                </a:ext>
              </a:extLst>
            </p:cNvPr>
            <p:cNvCxnSpPr/>
            <p:nvPr/>
          </p:nvCxnSpPr>
          <p:spPr>
            <a:xfrm flipH="1">
              <a:off x="8364983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60E2E8E8-CE19-3D61-16E9-26C70309C8C1}"/>
                </a:ext>
              </a:extLst>
            </p:cNvPr>
            <p:cNvCxnSpPr/>
            <p:nvPr/>
          </p:nvCxnSpPr>
          <p:spPr>
            <a:xfrm flipH="1">
              <a:off x="709136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11BBAA08-27F2-1030-6733-E7FC1047B356}"/>
                </a:ext>
              </a:extLst>
            </p:cNvPr>
            <p:cNvCxnSpPr/>
            <p:nvPr/>
          </p:nvCxnSpPr>
          <p:spPr>
            <a:xfrm flipH="1">
              <a:off x="520320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037C5049-D7E3-96B7-6AEA-4EB46E41E630}"/>
                </a:ext>
              </a:extLst>
            </p:cNvPr>
            <p:cNvCxnSpPr/>
            <p:nvPr/>
          </p:nvCxnSpPr>
          <p:spPr>
            <a:xfrm flipH="1">
              <a:off x="391177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BE3C9709-5894-88C0-2E80-56EE3F6B895B}"/>
                </a:ext>
              </a:extLst>
            </p:cNvPr>
            <p:cNvCxnSpPr/>
            <p:nvPr/>
          </p:nvCxnSpPr>
          <p:spPr>
            <a:xfrm flipH="1">
              <a:off x="2611438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8AA72A7B-085C-0019-47F1-E42C242F6DBD}"/>
                </a:ext>
              </a:extLst>
            </p:cNvPr>
            <p:cNvCxnSpPr/>
            <p:nvPr/>
          </p:nvCxnSpPr>
          <p:spPr>
            <a:xfrm flipH="1">
              <a:off x="1008283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16DE9606-D76B-5E30-33EC-6C29917C9A9F}"/>
                </a:ext>
              </a:extLst>
            </p:cNvPr>
            <p:cNvCxnSpPr/>
            <p:nvPr/>
          </p:nvCxnSpPr>
          <p:spPr>
            <a:xfrm flipH="1">
              <a:off x="327051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4C82490C-DC86-D0B3-33A9-DCEB74C94BED}"/>
                </a:ext>
              </a:extLst>
            </p:cNvPr>
            <p:cNvCxnSpPr/>
            <p:nvPr/>
          </p:nvCxnSpPr>
          <p:spPr>
            <a:xfrm flipH="1">
              <a:off x="456194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A391BAF7-D934-859B-067C-2E068856C4C9}"/>
                </a:ext>
              </a:extLst>
            </p:cNvPr>
            <p:cNvCxnSpPr/>
            <p:nvPr/>
          </p:nvCxnSpPr>
          <p:spPr>
            <a:xfrm flipH="1">
              <a:off x="7734853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AF75D783-7A09-7C6A-12E5-6B34E9EC60FE}"/>
                </a:ext>
              </a:extLst>
            </p:cNvPr>
            <p:cNvCxnSpPr/>
            <p:nvPr/>
          </p:nvCxnSpPr>
          <p:spPr>
            <a:xfrm flipH="1">
              <a:off x="9024057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6" name="TextBox 915">
              <a:extLst>
                <a:ext uri="{FF2B5EF4-FFF2-40B4-BE49-F238E27FC236}">
                  <a16:creationId xmlns:a16="http://schemas.microsoft.com/office/drawing/2014/main" id="{8674A8B1-E7C3-231A-44EB-B61DD44ACD04}"/>
                </a:ext>
              </a:extLst>
            </p:cNvPr>
            <p:cNvSpPr txBox="1"/>
            <p:nvPr/>
          </p:nvSpPr>
          <p:spPr>
            <a:xfrm>
              <a:off x="11324657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917" name="TextBox 916">
              <a:extLst>
                <a:ext uri="{FF2B5EF4-FFF2-40B4-BE49-F238E27FC236}">
                  <a16:creationId xmlns:a16="http://schemas.microsoft.com/office/drawing/2014/main" id="{25ACE653-8A60-B133-DAD4-82D2AEAD6B13}"/>
                </a:ext>
              </a:extLst>
            </p:cNvPr>
            <p:cNvSpPr txBox="1"/>
            <p:nvPr/>
          </p:nvSpPr>
          <p:spPr>
            <a:xfrm>
              <a:off x="1058273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918" name="TextBox 917">
              <a:extLst>
                <a:ext uri="{FF2B5EF4-FFF2-40B4-BE49-F238E27FC236}">
                  <a16:creationId xmlns:a16="http://schemas.microsoft.com/office/drawing/2014/main" id="{9E9C1ADE-CC69-3601-28CD-EE4F3A27D076}"/>
                </a:ext>
              </a:extLst>
            </p:cNvPr>
            <p:cNvSpPr txBox="1"/>
            <p:nvPr/>
          </p:nvSpPr>
          <p:spPr>
            <a:xfrm>
              <a:off x="9722952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CA820C3C-7448-056E-643E-69D477890290}"/>
                </a:ext>
              </a:extLst>
            </p:cNvPr>
            <p:cNvSpPr txBox="1"/>
            <p:nvPr/>
          </p:nvSpPr>
          <p:spPr>
            <a:xfrm>
              <a:off x="898035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7415A7D2-92FE-0C80-6B0F-E7FF1CE1A736}"/>
                </a:ext>
              </a:extLst>
            </p:cNvPr>
            <p:cNvSpPr txBox="1"/>
            <p:nvPr/>
          </p:nvSpPr>
          <p:spPr>
            <a:xfrm>
              <a:off x="843556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322EB820-E0B1-797B-ED2C-D27221D98D3F}"/>
                </a:ext>
              </a:extLst>
            </p:cNvPr>
            <p:cNvSpPr txBox="1"/>
            <p:nvPr/>
          </p:nvSpPr>
          <p:spPr>
            <a:xfrm>
              <a:off x="76806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B3E186D8-0139-86E1-1492-D42FDA3606A3}"/>
                </a:ext>
              </a:extLst>
            </p:cNvPr>
            <p:cNvSpPr txBox="1"/>
            <p:nvPr/>
          </p:nvSpPr>
          <p:spPr>
            <a:xfrm>
              <a:off x="714231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2C96CB37-003D-E88F-F60F-625C0C4C14B7}"/>
                </a:ext>
              </a:extLst>
            </p:cNvPr>
            <p:cNvSpPr txBox="1"/>
            <p:nvPr/>
          </p:nvSpPr>
          <p:spPr>
            <a:xfrm>
              <a:off x="6387818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D8B4B281-7A23-5258-80D7-5AEF5D73FD8C}"/>
                </a:ext>
              </a:extLst>
            </p:cNvPr>
            <p:cNvSpPr txBox="1"/>
            <p:nvPr/>
          </p:nvSpPr>
          <p:spPr>
            <a:xfrm>
              <a:off x="525651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5AB1FA43-5CA4-9785-57AA-C344A8DE8181}"/>
                </a:ext>
              </a:extLst>
            </p:cNvPr>
            <p:cNvSpPr txBox="1"/>
            <p:nvPr/>
          </p:nvSpPr>
          <p:spPr>
            <a:xfrm>
              <a:off x="45012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C79D5AB0-976E-5FAD-A8B4-884DAAB63AD0}"/>
                </a:ext>
              </a:extLst>
            </p:cNvPr>
            <p:cNvSpPr txBox="1"/>
            <p:nvPr/>
          </p:nvSpPr>
          <p:spPr>
            <a:xfrm>
              <a:off x="398196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83116A89-1C30-26B5-F252-080430DEF597}"/>
                </a:ext>
              </a:extLst>
            </p:cNvPr>
            <p:cNvSpPr txBox="1"/>
            <p:nvPr/>
          </p:nvSpPr>
          <p:spPr>
            <a:xfrm>
              <a:off x="32225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D9DF9A9D-89E0-DF15-BEDB-A78CCEC8C203}"/>
                </a:ext>
              </a:extLst>
            </p:cNvPr>
            <p:cNvSpPr txBox="1"/>
            <p:nvPr/>
          </p:nvSpPr>
          <p:spPr>
            <a:xfrm>
              <a:off x="2689231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4E421736-D533-A4F6-9F88-A2C6FEDE580B}"/>
                </a:ext>
              </a:extLst>
            </p:cNvPr>
            <p:cNvSpPr txBox="1"/>
            <p:nvPr/>
          </p:nvSpPr>
          <p:spPr>
            <a:xfrm>
              <a:off x="19216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B00AAA7E-16E9-B6F4-6657-CD446CDB1954}"/>
                </a:ext>
              </a:extLst>
            </p:cNvPr>
            <p:cNvSpPr txBox="1"/>
            <p:nvPr/>
          </p:nvSpPr>
          <p:spPr>
            <a:xfrm>
              <a:off x="1050505" y="943612"/>
              <a:ext cx="6805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BBE9683D-8966-A157-4964-4BBF681716F5}"/>
                </a:ext>
              </a:extLst>
            </p:cNvPr>
            <p:cNvSpPr txBox="1"/>
            <p:nvPr/>
          </p:nvSpPr>
          <p:spPr>
            <a:xfrm>
              <a:off x="272095" y="943612"/>
              <a:ext cx="6888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04424705-84B0-D981-DFF2-0818E7F41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26414"/>
              <a:ext cx="256009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A8CC520A-F44D-7F45-C816-0058AA1A7901}"/>
                </a:ext>
              </a:extLst>
            </p:cNvPr>
            <p:cNvCxnSpPr>
              <a:cxnSpLocks/>
            </p:cNvCxnSpPr>
            <p:nvPr/>
          </p:nvCxnSpPr>
          <p:spPr>
            <a:xfrm>
              <a:off x="6169962" y="1216427"/>
              <a:ext cx="256009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FEF427-7DB2-F35B-DFDC-78E9B4183900}"/>
              </a:ext>
            </a:extLst>
          </p:cNvPr>
          <p:cNvCxnSpPr/>
          <p:nvPr/>
        </p:nvCxnSpPr>
        <p:spPr>
          <a:xfrm flipH="1">
            <a:off x="164592" y="2066544"/>
            <a:ext cx="14873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620150-E209-E0DD-5A77-E7FBC578F842}"/>
              </a:ext>
            </a:extLst>
          </p:cNvPr>
          <p:cNvCxnSpPr/>
          <p:nvPr/>
        </p:nvCxnSpPr>
        <p:spPr>
          <a:xfrm flipH="1">
            <a:off x="10616184" y="2066544"/>
            <a:ext cx="148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417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, 5</a:t>
            </a:r>
            <a:r>
              <a:rPr lang="en-US" sz="2000" b="1" baseline="30000" dirty="0"/>
              <a:t>th</a:t>
            </a:r>
            <a:r>
              <a:rPr lang="en-US" sz="2000" b="1" dirty="0"/>
              <a:t>, 9</a:t>
            </a:r>
            <a:r>
              <a:rPr lang="en-US" sz="2000" b="1" baseline="30000" dirty="0"/>
              <a:t>th</a:t>
            </a:r>
            <a:r>
              <a:rPr lang="en-US" sz="2000" b="1" dirty="0"/>
              <a:t> AND 13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3" name="Pictures">
            <a:extLst>
              <a:ext uri="{FF2B5EF4-FFF2-40B4-BE49-F238E27FC236}">
                <a16:creationId xmlns:a16="http://schemas.microsoft.com/office/drawing/2014/main" id="{32359466-85E1-D8E9-5BC2-6969308614A5}"/>
              </a:ext>
            </a:extLst>
          </p:cNvPr>
          <p:cNvGrpSpPr/>
          <p:nvPr/>
        </p:nvGrpSpPr>
        <p:grpSpPr>
          <a:xfrm>
            <a:off x="138833" y="206341"/>
            <a:ext cx="12027407" cy="2477330"/>
            <a:chOff x="101411" y="1353692"/>
            <a:chExt cx="13252304" cy="28874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D361B4-5BBD-9720-4AF0-B661B6E3D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411" y="1353692"/>
              <a:ext cx="7440705" cy="28457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5EF681-721A-F1B1-ED5F-46BB9FB8A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32630" y="1367484"/>
              <a:ext cx="5821085" cy="2873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ctures" hidden="1">
            <a:extLst>
              <a:ext uri="{FF2B5EF4-FFF2-40B4-BE49-F238E27FC236}">
                <a16:creationId xmlns:a16="http://schemas.microsoft.com/office/drawing/2014/main" id="{6FC5A853-33F7-5090-FAE2-D839FC9B77EF}"/>
              </a:ext>
            </a:extLst>
          </p:cNvPr>
          <p:cNvGrpSpPr/>
          <p:nvPr/>
        </p:nvGrpSpPr>
        <p:grpSpPr>
          <a:xfrm>
            <a:off x="138833" y="206341"/>
            <a:ext cx="12027407" cy="2477330"/>
            <a:chOff x="101411" y="1353692"/>
            <a:chExt cx="13252304" cy="28874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D86907-A891-4ECE-C1BA-787481E3C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411" y="1353692"/>
              <a:ext cx="7440705" cy="28457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9B65E7-07E3-EFCB-A6A9-02CA1A69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32630" y="1367484"/>
              <a:ext cx="5821085" cy="2873629"/>
            </a:xfrm>
            <a:prstGeom prst="rect">
              <a:avLst/>
            </a:prstGeom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87997A6F-764D-6616-5F21-B50C9BB8AF0F}"/>
              </a:ext>
            </a:extLst>
          </p:cNvPr>
          <p:cNvGrpSpPr/>
          <p:nvPr/>
        </p:nvGrpSpPr>
        <p:grpSpPr>
          <a:xfrm>
            <a:off x="169035" y="184660"/>
            <a:ext cx="11941375" cy="2617416"/>
            <a:chOff x="169035" y="184660"/>
            <a:chExt cx="11941375" cy="2617416"/>
          </a:xfrm>
        </p:grpSpPr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DFBD8693-907E-5099-7371-0352B2052E1D}"/>
                </a:ext>
              </a:extLst>
            </p:cNvPr>
            <p:cNvCxnSpPr/>
            <p:nvPr/>
          </p:nvCxnSpPr>
          <p:spPr>
            <a:xfrm flipH="1">
              <a:off x="1507042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423AD348-F590-69DF-5EF8-9CDD6A6506FA}"/>
                </a:ext>
              </a:extLst>
            </p:cNvPr>
            <p:cNvCxnSpPr/>
            <p:nvPr/>
          </p:nvCxnSpPr>
          <p:spPr>
            <a:xfrm flipH="1">
              <a:off x="10164078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C65272D3-953F-CEA3-9D0C-020521DDE3E3}"/>
                </a:ext>
              </a:extLst>
            </p:cNvPr>
            <p:cNvCxnSpPr/>
            <p:nvPr/>
          </p:nvCxnSpPr>
          <p:spPr>
            <a:xfrm flipH="1">
              <a:off x="5701964" y="779020"/>
              <a:ext cx="8906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4696E397-0DB9-797E-48DD-2ED6FD3C5CF2}"/>
                </a:ext>
              </a:extLst>
            </p:cNvPr>
            <p:cNvGrpSpPr/>
            <p:nvPr/>
          </p:nvGrpSpPr>
          <p:grpSpPr>
            <a:xfrm>
              <a:off x="169035" y="769876"/>
              <a:ext cx="178128" cy="1307592"/>
              <a:chOff x="89341" y="649224"/>
              <a:chExt cx="182880" cy="1307592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2AB489-CE5A-E780-258C-4D23830D8E33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2AE1752-01D7-EF46-7EB1-02092BD936B1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93E7287-295A-066A-068A-E4D85B4620BB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AEA914F6-82BB-C93E-0F5D-DD27F943A6D6}"/>
                </a:ext>
              </a:extLst>
            </p:cNvPr>
            <p:cNvCxnSpPr/>
            <p:nvPr/>
          </p:nvCxnSpPr>
          <p:spPr>
            <a:xfrm flipH="1">
              <a:off x="1970176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FD7EDAAA-3230-99EF-4310-A9EBD7EB8E7E}"/>
                </a:ext>
              </a:extLst>
            </p:cNvPr>
            <p:cNvGrpSpPr/>
            <p:nvPr/>
          </p:nvGrpSpPr>
          <p:grpSpPr>
            <a:xfrm flipH="1">
              <a:off x="11932946" y="769876"/>
              <a:ext cx="177464" cy="1307592"/>
              <a:chOff x="11962967" y="801624"/>
              <a:chExt cx="182198" cy="1307592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AEF03102-043C-D5D6-837E-6F6D8A32B7CE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34BFC587-2E30-9E95-8A14-A8A41CF85584}"/>
                  </a:ext>
                </a:extLst>
              </p:cNvPr>
              <p:cNvCxnSpPr/>
              <p:nvPr/>
            </p:nvCxnSpPr>
            <p:spPr>
              <a:xfrm flipH="1">
                <a:off x="11962967" y="1343792"/>
                <a:ext cx="182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14200105-E75F-93CD-F568-59F20C73D955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Stair">
              <a:extLst>
                <a:ext uri="{FF2B5EF4-FFF2-40B4-BE49-F238E27FC236}">
                  <a16:creationId xmlns:a16="http://schemas.microsoft.com/office/drawing/2014/main" id="{7DCCA36F-A1FB-0715-290B-19E9ACF9BA35}"/>
                </a:ext>
              </a:extLst>
            </p:cNvPr>
            <p:cNvGrpSpPr/>
            <p:nvPr/>
          </p:nvGrpSpPr>
          <p:grpSpPr>
            <a:xfrm>
              <a:off x="1640638" y="769876"/>
              <a:ext cx="338444" cy="996825"/>
              <a:chOff x="2671745" y="5368525"/>
              <a:chExt cx="334250" cy="1140976"/>
            </a:xfrm>
          </p:grpSpPr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B12E67FD-56DA-CAA1-5DA0-00C092E8E3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BD1F54B1-15ED-72E8-5993-D178E3F6CA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04264398-656D-F39D-3EA4-B864508C9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0676C740-F521-B9D3-4CC7-867831445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BBF33AF5-8ACD-E7D5-826E-88FEE2755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FE54B7DF-B1E2-32C7-B506-A7F8BBAE6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9BD65F2A-C423-2F93-1E51-78EDC29277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2E75B3C5-A3EF-E710-A09B-2D879EBAAD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79E9B935-3677-CD0A-0F62-83B4422F5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7F79C66A-7CB4-8E01-DF70-6DADBB7B2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D19862B6-F823-9CAB-145F-04A1C7077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7" name="Stair">
              <a:extLst>
                <a:ext uri="{FF2B5EF4-FFF2-40B4-BE49-F238E27FC236}">
                  <a16:creationId xmlns:a16="http://schemas.microsoft.com/office/drawing/2014/main" id="{7AA82B12-98E2-973F-23F4-52027FB677F3}"/>
                </a:ext>
              </a:extLst>
            </p:cNvPr>
            <p:cNvGrpSpPr/>
            <p:nvPr/>
          </p:nvGrpSpPr>
          <p:grpSpPr>
            <a:xfrm>
              <a:off x="10288769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C0A87C4C-6987-6C17-439E-4BCC86953E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75454CFB-4B0D-14A1-5A8D-8848D40654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03208ADA-4E31-32E1-2E48-6286404DD3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6E3D36AC-799C-DA8C-D5E3-4B86A705B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4FD92812-FFE3-C319-1271-C7ABDB61E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F3DC91F0-C5B5-B584-8804-10D794D850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2E4667FF-0095-D96D-47F3-DCBDC67BC6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06DF7AF0-D41E-40A9-F3FE-6588ECF7E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18F5538C-AF84-50B2-8A36-EFD5FD299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90FAA173-10FD-7C9A-F12E-37A20872E0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950C6D4E-0717-C53B-BF4F-1EBB5AD0F5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8" name="Stair">
              <a:extLst>
                <a:ext uri="{FF2B5EF4-FFF2-40B4-BE49-F238E27FC236}">
                  <a16:creationId xmlns:a16="http://schemas.microsoft.com/office/drawing/2014/main" id="{1D79B4EE-3FC6-894C-4C0D-8F01D61038C7}"/>
                </a:ext>
              </a:extLst>
            </p:cNvPr>
            <p:cNvGrpSpPr/>
            <p:nvPr/>
          </p:nvGrpSpPr>
          <p:grpSpPr>
            <a:xfrm>
              <a:off x="5838727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08" name="Straight Connector 1007">
                <a:extLst>
                  <a:ext uri="{FF2B5EF4-FFF2-40B4-BE49-F238E27FC236}">
                    <a16:creationId xmlns:a16="http://schemas.microsoft.com/office/drawing/2014/main" id="{0E7A853A-D8EB-4B75-3D6F-0135FBBA048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D190236B-3EDA-3E17-48DC-EAC26A268C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713F3519-A010-6FAF-819C-F1A6912FC8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E56239F0-712B-9671-1A71-A50F89BFE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>
                <a:extLst>
                  <a:ext uri="{FF2B5EF4-FFF2-40B4-BE49-F238E27FC236}">
                    <a16:creationId xmlns:a16="http://schemas.microsoft.com/office/drawing/2014/main" id="{E545A943-E01E-C755-6E4D-A0D7A321BB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9DB5C96C-EB22-CAC5-D43D-0F1281DC7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>
                <a:extLst>
                  <a:ext uri="{FF2B5EF4-FFF2-40B4-BE49-F238E27FC236}">
                    <a16:creationId xmlns:a16="http://schemas.microsoft.com/office/drawing/2014/main" id="{F3C6CBC2-6865-093B-44D7-DBEB90E4D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BB3A74CD-CAE4-3164-7F09-350461A5C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6" name="Straight Connector 1015">
                <a:extLst>
                  <a:ext uri="{FF2B5EF4-FFF2-40B4-BE49-F238E27FC236}">
                    <a16:creationId xmlns:a16="http://schemas.microsoft.com/office/drawing/2014/main" id="{7490D6E0-5C64-44D2-4226-15657B406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>
                <a:extLst>
                  <a:ext uri="{FF2B5EF4-FFF2-40B4-BE49-F238E27FC236}">
                    <a16:creationId xmlns:a16="http://schemas.microsoft.com/office/drawing/2014/main" id="{14BDDCB9-D21D-D4BB-58C0-66C5B0148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>
                <a:extLst>
                  <a:ext uri="{FF2B5EF4-FFF2-40B4-BE49-F238E27FC236}">
                    <a16:creationId xmlns:a16="http://schemas.microsoft.com/office/drawing/2014/main" id="{B43CC1B6-8B30-F425-1B2A-AC44A21D25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562DCD8F-0E76-224E-8629-BC4304DB5E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9652" y="1272796"/>
              <a:ext cx="9968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5E5B3C3D-7A49-6A96-5B5D-A3ABC3402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164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A548D5A2-7549-8F99-08A2-013987F5D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4747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33D85D21-F14C-63DF-640B-E598D3E63A5D}"/>
                </a:ext>
              </a:extLst>
            </p:cNvPr>
            <p:cNvCxnSpPr/>
            <p:nvPr/>
          </p:nvCxnSpPr>
          <p:spPr>
            <a:xfrm flipH="1">
              <a:off x="6417569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A58FD809-B819-3003-7B25-6920817543D0}"/>
                </a:ext>
              </a:extLst>
            </p:cNvPr>
            <p:cNvCxnSpPr/>
            <p:nvPr/>
          </p:nvCxnSpPr>
          <p:spPr>
            <a:xfrm flipH="1">
              <a:off x="1005840" y="1766572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9FF5A542-F064-CB2D-3C75-B0B2D098CC40}"/>
                </a:ext>
              </a:extLst>
            </p:cNvPr>
            <p:cNvCxnSpPr/>
            <p:nvPr/>
          </p:nvCxnSpPr>
          <p:spPr>
            <a:xfrm flipH="1">
              <a:off x="10609559" y="1766572"/>
              <a:ext cx="6583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5" name="Lift">
              <a:extLst>
                <a:ext uri="{FF2B5EF4-FFF2-40B4-BE49-F238E27FC236}">
                  <a16:creationId xmlns:a16="http://schemas.microsoft.com/office/drawing/2014/main" id="{EF5CCD5D-D75D-3DB5-2B45-73EB6932D078}"/>
                </a:ext>
              </a:extLst>
            </p:cNvPr>
            <p:cNvGrpSpPr/>
            <p:nvPr/>
          </p:nvGrpSpPr>
          <p:grpSpPr>
            <a:xfrm>
              <a:off x="1643289" y="2273964"/>
              <a:ext cx="329538" cy="295686"/>
              <a:chOff x="1528009" y="5935845"/>
              <a:chExt cx="371364" cy="330884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EAB32A68-F1DA-9EFA-B900-57366D5180A0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5036D26C-523E-0024-D9CA-C67D585759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A63DC0DC-6D46-9C7F-4F25-33E42FEE0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F7073807-84A3-7C80-17CC-02343F302A82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15D0FFDB-3D60-53EA-E969-A42F734E7C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823" y="2059180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47575F74-4E8E-D46F-2EDF-3BB4B2D3E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541" y="205794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B1EE274C-BED0-AC0A-404A-24DF94503CDC}"/>
                </a:ext>
              </a:extLst>
            </p:cNvPr>
            <p:cNvCxnSpPr/>
            <p:nvPr/>
          </p:nvCxnSpPr>
          <p:spPr>
            <a:xfrm flipH="1">
              <a:off x="1970176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>
              <a:extLst>
                <a:ext uri="{FF2B5EF4-FFF2-40B4-BE49-F238E27FC236}">
                  <a16:creationId xmlns:a16="http://schemas.microsoft.com/office/drawing/2014/main" id="{C36EA2D3-BD28-2F86-D798-3A3D97C3A02D}"/>
                </a:ext>
              </a:extLst>
            </p:cNvPr>
            <p:cNvCxnSpPr/>
            <p:nvPr/>
          </p:nvCxnSpPr>
          <p:spPr>
            <a:xfrm flipH="1">
              <a:off x="6414477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0" name="Lift">
              <a:extLst>
                <a:ext uri="{FF2B5EF4-FFF2-40B4-BE49-F238E27FC236}">
                  <a16:creationId xmlns:a16="http://schemas.microsoft.com/office/drawing/2014/main" id="{337E3DBF-F995-11DB-5979-A631992CD91F}"/>
                </a:ext>
              </a:extLst>
            </p:cNvPr>
            <p:cNvGrpSpPr/>
            <p:nvPr/>
          </p:nvGrpSpPr>
          <p:grpSpPr>
            <a:xfrm>
              <a:off x="10287671" y="2278725"/>
              <a:ext cx="329538" cy="295686"/>
              <a:chOff x="1528009" y="5935845"/>
              <a:chExt cx="371364" cy="330884"/>
            </a:xfrm>
          </p:grpSpPr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485276C-D0E8-53C2-D6E3-45986FD8C2CC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DF99AD57-EBE0-0E48-ECB3-DF8A86A96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5C22368E-5715-51D1-38E5-44EC6BFAB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3" name="TextBox 1002">
                <a:extLst>
                  <a:ext uri="{FF2B5EF4-FFF2-40B4-BE49-F238E27FC236}">
                    <a16:creationId xmlns:a16="http://schemas.microsoft.com/office/drawing/2014/main" id="{45609A38-3F00-8430-6AE6-28727C913A0C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DD9224A0-FDA6-3BF3-BA0E-143CD296C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204" y="2063941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31BA89ED-83CF-3774-D1B1-6395BD6146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18304" y="2053178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A8D1F51D-CF84-52C6-03B7-438937271361}"/>
                </a:ext>
              </a:extLst>
            </p:cNvPr>
            <p:cNvGrpSpPr/>
            <p:nvPr/>
          </p:nvGrpSpPr>
          <p:grpSpPr>
            <a:xfrm>
              <a:off x="5839059" y="2068323"/>
              <a:ext cx="582047" cy="234618"/>
              <a:chOff x="5934426" y="1947671"/>
              <a:chExt cx="516639" cy="234618"/>
            </a:xfrm>
          </p:grpSpPr>
          <p:grpSp>
            <p:nvGrpSpPr>
              <p:cNvPr id="990" name="Lift">
                <a:extLst>
                  <a:ext uri="{FF2B5EF4-FFF2-40B4-BE49-F238E27FC236}">
                    <a16:creationId xmlns:a16="http://schemas.microsoft.com/office/drawing/2014/main" id="{3B9A95DE-A3D2-7219-D84E-3BE8F8F89227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4311F9FC-DE67-E794-A82C-71EDB9234E1D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24F892E6-93BC-3166-826D-58D376470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E96A79C8-8410-E4AD-2FD4-87E17FB536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9" name="TextBox 998">
                  <a:extLst>
                    <a:ext uri="{FF2B5EF4-FFF2-40B4-BE49-F238E27FC236}">
                      <a16:creationId xmlns:a16="http://schemas.microsoft.com/office/drawing/2014/main" id="{026F335C-84D0-8999-5D17-74BA2485B5F3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991" name="Lift">
                <a:extLst>
                  <a:ext uri="{FF2B5EF4-FFF2-40B4-BE49-F238E27FC236}">
                    <a16:creationId xmlns:a16="http://schemas.microsoft.com/office/drawing/2014/main" id="{A262669D-346B-2C27-F29F-4C67DAF08DD4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5F6A695F-1573-C6FA-A43B-8D15D164453B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BB40C902-3CC3-F9EA-3719-13D62A1C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E83E2C44-B02F-71BB-148E-326CF433F7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TextBox 994">
                  <a:extLst>
                    <a:ext uri="{FF2B5EF4-FFF2-40B4-BE49-F238E27FC236}">
                      <a16:creationId xmlns:a16="http://schemas.microsoft.com/office/drawing/2014/main" id="{4A33AA74-F7BF-64E3-655C-5BAC9154A68A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BD97F5BF-5C3D-4478-6E01-6C61100F1741}"/>
                </a:ext>
              </a:extLst>
            </p:cNvPr>
            <p:cNvSpPr txBox="1"/>
            <p:nvPr/>
          </p:nvSpPr>
          <p:spPr>
            <a:xfrm>
              <a:off x="1538719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5DB33800-2392-0774-A9D8-F77A40325951}"/>
                </a:ext>
              </a:extLst>
            </p:cNvPr>
            <p:cNvSpPr txBox="1"/>
            <p:nvPr/>
          </p:nvSpPr>
          <p:spPr>
            <a:xfrm>
              <a:off x="5750747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A970024E-CA5F-A1E1-8370-BA48BA6FA7F1}"/>
                </a:ext>
              </a:extLst>
            </p:cNvPr>
            <p:cNvSpPr txBox="1"/>
            <p:nvPr/>
          </p:nvSpPr>
          <p:spPr>
            <a:xfrm>
              <a:off x="10185448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877" name="Belcony">
              <a:extLst>
                <a:ext uri="{FF2B5EF4-FFF2-40B4-BE49-F238E27FC236}">
                  <a16:creationId xmlns:a16="http://schemas.microsoft.com/office/drawing/2014/main" id="{BC0AF7B1-888A-62A1-9FA9-1FB3015E269F}"/>
                </a:ext>
              </a:extLst>
            </p:cNvPr>
            <p:cNvGrpSpPr/>
            <p:nvPr/>
          </p:nvGrpSpPr>
          <p:grpSpPr>
            <a:xfrm>
              <a:off x="509523" y="184660"/>
              <a:ext cx="712513" cy="603504"/>
              <a:chOff x="438912" y="64008"/>
              <a:chExt cx="731520" cy="603504"/>
            </a:xfrm>
          </p:grpSpPr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1EFE9BE6-5D0A-7701-3C8E-A81A4DE98B29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6F467DEB-7AD0-AD36-BCCF-F2EA7E4B07C4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EA452316-4C3E-92A4-B811-AF686CEDBAA1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8556D69B-21C8-181D-44B3-69CFD2FE4912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Belcony">
              <a:extLst>
                <a:ext uri="{FF2B5EF4-FFF2-40B4-BE49-F238E27FC236}">
                  <a16:creationId xmlns:a16="http://schemas.microsoft.com/office/drawing/2014/main" id="{9E1AF945-A04A-ED0A-1516-9AEF1FE751A1}"/>
                </a:ext>
              </a:extLst>
            </p:cNvPr>
            <p:cNvGrpSpPr/>
            <p:nvPr/>
          </p:nvGrpSpPr>
          <p:grpSpPr>
            <a:xfrm flipH="1">
              <a:off x="1212213" y="184660"/>
              <a:ext cx="302818" cy="603504"/>
              <a:chOff x="429768" y="64008"/>
              <a:chExt cx="310896" cy="603504"/>
            </a:xfrm>
          </p:grpSpPr>
          <p:cxnSp>
            <p:nvCxnSpPr>
              <p:cNvPr id="983" name="Straight Connector 982">
                <a:extLst>
                  <a:ext uri="{FF2B5EF4-FFF2-40B4-BE49-F238E27FC236}">
                    <a16:creationId xmlns:a16="http://schemas.microsoft.com/office/drawing/2014/main" id="{4527E9A0-DB7B-201D-03DD-567073A4127C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>
                <a:extLst>
                  <a:ext uri="{FF2B5EF4-FFF2-40B4-BE49-F238E27FC236}">
                    <a16:creationId xmlns:a16="http://schemas.microsoft.com/office/drawing/2014/main" id="{D3B98E00-F427-F4A7-14ED-BF50E31EE0A3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65A6FC93-D130-2BE5-DFFA-50AF6C9903A9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575CED0D-5F87-03F1-1C63-0906CE737359}"/>
                </a:ext>
              </a:extLst>
            </p:cNvPr>
            <p:cNvCxnSpPr/>
            <p:nvPr/>
          </p:nvCxnSpPr>
          <p:spPr>
            <a:xfrm flipH="1">
              <a:off x="340301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4C58BD52-E0DB-A2AD-E7CD-1D8E9277A016}"/>
                </a:ext>
              </a:extLst>
            </p:cNvPr>
            <p:cNvCxnSpPr/>
            <p:nvPr/>
          </p:nvCxnSpPr>
          <p:spPr>
            <a:xfrm flipH="1">
              <a:off x="3119104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6F169D87-DE04-DE90-777C-8E432E3AF044}"/>
                </a:ext>
              </a:extLst>
            </p:cNvPr>
            <p:cNvCxnSpPr/>
            <p:nvPr/>
          </p:nvCxnSpPr>
          <p:spPr>
            <a:xfrm flipH="1">
              <a:off x="4410533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E31773B8-8F82-D643-3AFE-3FB57FBA3E51}"/>
                </a:ext>
              </a:extLst>
            </p:cNvPr>
            <p:cNvCxnSpPr/>
            <p:nvPr/>
          </p:nvCxnSpPr>
          <p:spPr>
            <a:xfrm flipH="1">
              <a:off x="7581218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B51908B8-56C8-E098-BCB7-B29774BDC487}"/>
                </a:ext>
              </a:extLst>
            </p:cNvPr>
            <p:cNvCxnSpPr/>
            <p:nvPr/>
          </p:nvCxnSpPr>
          <p:spPr>
            <a:xfrm flipH="1">
              <a:off x="8872649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5815FC75-5360-4398-AC72-B5E68FFAABD9}"/>
                </a:ext>
              </a:extLst>
            </p:cNvPr>
            <p:cNvCxnSpPr/>
            <p:nvPr/>
          </p:nvCxnSpPr>
          <p:spPr>
            <a:xfrm flipH="1">
              <a:off x="11767234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5" name="Belcony">
              <a:extLst>
                <a:ext uri="{FF2B5EF4-FFF2-40B4-BE49-F238E27FC236}">
                  <a16:creationId xmlns:a16="http://schemas.microsoft.com/office/drawing/2014/main" id="{E56A8184-CA89-DDA6-78E9-F13385CCBEFD}"/>
                </a:ext>
              </a:extLst>
            </p:cNvPr>
            <p:cNvGrpSpPr/>
            <p:nvPr/>
          </p:nvGrpSpPr>
          <p:grpSpPr>
            <a:xfrm>
              <a:off x="2118492" y="184660"/>
              <a:ext cx="712513" cy="603504"/>
              <a:chOff x="438912" y="64008"/>
              <a:chExt cx="731520" cy="603504"/>
            </a:xfrm>
          </p:grpSpPr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769817E0-2026-FA62-4253-F457AAB2A986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>
                <a:extLst>
                  <a:ext uri="{FF2B5EF4-FFF2-40B4-BE49-F238E27FC236}">
                    <a16:creationId xmlns:a16="http://schemas.microsoft.com/office/drawing/2014/main" id="{34EF636A-C5A4-94BD-9E43-F68D1ACB6A18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409156DA-F13F-2C50-AAE3-F3B1CC476D13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>
                <a:extLst>
                  <a:ext uri="{FF2B5EF4-FFF2-40B4-BE49-F238E27FC236}">
                    <a16:creationId xmlns:a16="http://schemas.microsoft.com/office/drawing/2014/main" id="{9E2BD3CA-45E0-CD4F-7603-00DB52693F30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6" name="Belcony">
              <a:extLst>
                <a:ext uri="{FF2B5EF4-FFF2-40B4-BE49-F238E27FC236}">
                  <a16:creationId xmlns:a16="http://schemas.microsoft.com/office/drawing/2014/main" id="{3565BD36-FA24-F2BD-5D77-4A94E3325328}"/>
                </a:ext>
              </a:extLst>
            </p:cNvPr>
            <p:cNvGrpSpPr/>
            <p:nvPr/>
          </p:nvGrpSpPr>
          <p:grpSpPr>
            <a:xfrm flipH="1">
              <a:off x="2821182" y="184660"/>
              <a:ext cx="302818" cy="603504"/>
              <a:chOff x="429768" y="64008"/>
              <a:chExt cx="310896" cy="603504"/>
            </a:xfrm>
          </p:grpSpPr>
          <p:cxnSp>
            <p:nvCxnSpPr>
              <p:cNvPr id="976" name="Straight Connector 975">
                <a:extLst>
                  <a:ext uri="{FF2B5EF4-FFF2-40B4-BE49-F238E27FC236}">
                    <a16:creationId xmlns:a16="http://schemas.microsoft.com/office/drawing/2014/main" id="{2B712ECA-FA80-DD5B-EF75-C7A712326AC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>
                <a:extLst>
                  <a:ext uri="{FF2B5EF4-FFF2-40B4-BE49-F238E27FC236}">
                    <a16:creationId xmlns:a16="http://schemas.microsoft.com/office/drawing/2014/main" id="{6AF59752-2D9F-45D8-9C1C-9563C227135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E64385C1-16C9-C712-29A0-F39ED4D9FB9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7" name="Belcony">
              <a:extLst>
                <a:ext uri="{FF2B5EF4-FFF2-40B4-BE49-F238E27FC236}">
                  <a16:creationId xmlns:a16="http://schemas.microsoft.com/office/drawing/2014/main" id="{5728DA50-C101-0F34-2720-720AE772D786}"/>
                </a:ext>
              </a:extLst>
            </p:cNvPr>
            <p:cNvGrpSpPr/>
            <p:nvPr/>
          </p:nvGrpSpPr>
          <p:grpSpPr>
            <a:xfrm>
              <a:off x="3412723" y="184660"/>
              <a:ext cx="712513" cy="603504"/>
              <a:chOff x="438912" y="64008"/>
              <a:chExt cx="731520" cy="603504"/>
            </a:xfrm>
          </p:grpSpPr>
          <p:cxnSp>
            <p:nvCxnSpPr>
              <p:cNvPr id="972" name="Straight Connector 971">
                <a:extLst>
                  <a:ext uri="{FF2B5EF4-FFF2-40B4-BE49-F238E27FC236}">
                    <a16:creationId xmlns:a16="http://schemas.microsoft.com/office/drawing/2014/main" id="{3AA0E10A-B852-9839-C8AB-0DC2AB1E6CE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>
                <a:extLst>
                  <a:ext uri="{FF2B5EF4-FFF2-40B4-BE49-F238E27FC236}">
                    <a16:creationId xmlns:a16="http://schemas.microsoft.com/office/drawing/2014/main" id="{B17BA1DC-A1EB-6563-1238-4592BDE7D66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>
                <a:extLst>
                  <a:ext uri="{FF2B5EF4-FFF2-40B4-BE49-F238E27FC236}">
                    <a16:creationId xmlns:a16="http://schemas.microsoft.com/office/drawing/2014/main" id="{CA8590BE-0460-CCE8-29E5-F0DE2AD4E5B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5B9ED4E8-1C5A-991D-C59B-9AEF484E9566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8" name="Belcony">
              <a:extLst>
                <a:ext uri="{FF2B5EF4-FFF2-40B4-BE49-F238E27FC236}">
                  <a16:creationId xmlns:a16="http://schemas.microsoft.com/office/drawing/2014/main" id="{02FF2674-90D4-8F46-9791-912EFC5655D9}"/>
                </a:ext>
              </a:extLst>
            </p:cNvPr>
            <p:cNvGrpSpPr/>
            <p:nvPr/>
          </p:nvGrpSpPr>
          <p:grpSpPr>
            <a:xfrm flipH="1">
              <a:off x="4115413" y="184660"/>
              <a:ext cx="302818" cy="603504"/>
              <a:chOff x="429768" y="64008"/>
              <a:chExt cx="310896" cy="603504"/>
            </a:xfrm>
          </p:grpSpPr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F309C09E-39B6-8910-FBE8-994ADAFFCFE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588B4059-4988-C296-050D-F82E046558D4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>
                <a:extLst>
                  <a:ext uri="{FF2B5EF4-FFF2-40B4-BE49-F238E27FC236}">
                    <a16:creationId xmlns:a16="http://schemas.microsoft.com/office/drawing/2014/main" id="{EB303707-2F8E-8437-E0C1-A12F425EDF9A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9" name="Belcony">
              <a:extLst>
                <a:ext uri="{FF2B5EF4-FFF2-40B4-BE49-F238E27FC236}">
                  <a16:creationId xmlns:a16="http://schemas.microsoft.com/office/drawing/2014/main" id="{4CFDC21B-74CA-5604-D969-A031E827CDE2}"/>
                </a:ext>
              </a:extLst>
            </p:cNvPr>
            <p:cNvGrpSpPr/>
            <p:nvPr/>
          </p:nvGrpSpPr>
          <p:grpSpPr>
            <a:xfrm>
              <a:off x="4706963" y="184660"/>
              <a:ext cx="712513" cy="603504"/>
              <a:chOff x="438912" y="64008"/>
              <a:chExt cx="731520" cy="603504"/>
            </a:xfrm>
          </p:grpSpPr>
          <p:cxnSp>
            <p:nvCxnSpPr>
              <p:cNvPr id="965" name="Straight Connector 964">
                <a:extLst>
                  <a:ext uri="{FF2B5EF4-FFF2-40B4-BE49-F238E27FC236}">
                    <a16:creationId xmlns:a16="http://schemas.microsoft.com/office/drawing/2014/main" id="{F8536334-81E1-1BA8-330E-79CB36D817E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>
                <a:extLst>
                  <a:ext uri="{FF2B5EF4-FFF2-40B4-BE49-F238E27FC236}">
                    <a16:creationId xmlns:a16="http://schemas.microsoft.com/office/drawing/2014/main" id="{6F365B99-95F9-0E3B-30F4-494C4DC13CA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>
                <a:extLst>
                  <a:ext uri="{FF2B5EF4-FFF2-40B4-BE49-F238E27FC236}">
                    <a16:creationId xmlns:a16="http://schemas.microsoft.com/office/drawing/2014/main" id="{40FBF367-DF11-1CD0-549E-1C562B626D12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>
                <a:extLst>
                  <a:ext uri="{FF2B5EF4-FFF2-40B4-BE49-F238E27FC236}">
                    <a16:creationId xmlns:a16="http://schemas.microsoft.com/office/drawing/2014/main" id="{D9A4FAAB-21D5-A1C2-D2DD-AA18B6DC61C0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Belcony">
              <a:extLst>
                <a:ext uri="{FF2B5EF4-FFF2-40B4-BE49-F238E27FC236}">
                  <a16:creationId xmlns:a16="http://schemas.microsoft.com/office/drawing/2014/main" id="{20511681-78E4-D6B2-48D3-A243E1778CFE}"/>
                </a:ext>
              </a:extLst>
            </p:cNvPr>
            <p:cNvGrpSpPr/>
            <p:nvPr/>
          </p:nvGrpSpPr>
          <p:grpSpPr>
            <a:xfrm flipH="1">
              <a:off x="5409653" y="184660"/>
              <a:ext cx="302818" cy="603504"/>
              <a:chOff x="429768" y="64008"/>
              <a:chExt cx="310896" cy="603504"/>
            </a:xfrm>
          </p:grpSpPr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B11B1B84-D076-1413-A657-3936980A7258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>
                <a:extLst>
                  <a:ext uri="{FF2B5EF4-FFF2-40B4-BE49-F238E27FC236}">
                    <a16:creationId xmlns:a16="http://schemas.microsoft.com/office/drawing/2014/main" id="{44AD5654-0071-74B0-3786-2845B51CB58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>
                <a:extLst>
                  <a:ext uri="{FF2B5EF4-FFF2-40B4-BE49-F238E27FC236}">
                    <a16:creationId xmlns:a16="http://schemas.microsoft.com/office/drawing/2014/main" id="{6868CE8F-39DA-C5DA-273D-23D8C7925A56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Belcony">
              <a:extLst>
                <a:ext uri="{FF2B5EF4-FFF2-40B4-BE49-F238E27FC236}">
                  <a16:creationId xmlns:a16="http://schemas.microsoft.com/office/drawing/2014/main" id="{4EC24656-9486-A20A-D068-5F8CE6E5B9C7}"/>
                </a:ext>
              </a:extLst>
            </p:cNvPr>
            <p:cNvGrpSpPr/>
            <p:nvPr/>
          </p:nvGrpSpPr>
          <p:grpSpPr>
            <a:xfrm>
              <a:off x="6583699" y="184660"/>
              <a:ext cx="712513" cy="603504"/>
              <a:chOff x="438912" y="64008"/>
              <a:chExt cx="731520" cy="603504"/>
            </a:xfrm>
          </p:grpSpPr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064C12D-70A5-16CC-B21F-8959A9D94FCD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4225486A-248A-3A38-4E6F-536475313E9E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448F7096-9FA3-BD8B-012C-5DDBDE65C49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176190F0-6546-DF88-659D-FD57605A874B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2" name="Belcony">
              <a:extLst>
                <a:ext uri="{FF2B5EF4-FFF2-40B4-BE49-F238E27FC236}">
                  <a16:creationId xmlns:a16="http://schemas.microsoft.com/office/drawing/2014/main" id="{DD23DDDF-610D-7225-6603-B660BF93CDD2}"/>
                </a:ext>
              </a:extLst>
            </p:cNvPr>
            <p:cNvGrpSpPr/>
            <p:nvPr/>
          </p:nvGrpSpPr>
          <p:grpSpPr>
            <a:xfrm flipH="1">
              <a:off x="7286389" y="184660"/>
              <a:ext cx="302818" cy="603504"/>
              <a:chOff x="429768" y="64008"/>
              <a:chExt cx="310896" cy="603504"/>
            </a:xfrm>
          </p:grpSpPr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25800F24-06BD-3F9D-3372-52A33267E55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>
                <a:extLst>
                  <a:ext uri="{FF2B5EF4-FFF2-40B4-BE49-F238E27FC236}">
                    <a16:creationId xmlns:a16="http://schemas.microsoft.com/office/drawing/2014/main" id="{E3D5B5CB-6BC2-761C-6302-CAB150DC1CAA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ECDE857F-B1A0-C411-CD82-990FD11D5D79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3" name="Belcony">
              <a:extLst>
                <a:ext uri="{FF2B5EF4-FFF2-40B4-BE49-F238E27FC236}">
                  <a16:creationId xmlns:a16="http://schemas.microsoft.com/office/drawing/2014/main" id="{A6B41AA2-FE0B-90D9-AA05-A67118A941F6}"/>
                </a:ext>
              </a:extLst>
            </p:cNvPr>
            <p:cNvGrpSpPr/>
            <p:nvPr/>
          </p:nvGrpSpPr>
          <p:grpSpPr>
            <a:xfrm>
              <a:off x="7868931" y="184660"/>
              <a:ext cx="712513" cy="603504"/>
              <a:chOff x="438912" y="64008"/>
              <a:chExt cx="731520" cy="603504"/>
            </a:xfrm>
          </p:grpSpPr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094AE4B5-09E3-3EB3-031C-A08D22E8F806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>
                <a:extLst>
                  <a:ext uri="{FF2B5EF4-FFF2-40B4-BE49-F238E27FC236}">
                    <a16:creationId xmlns:a16="http://schemas.microsoft.com/office/drawing/2014/main" id="{DAFFE1FD-0521-19D9-A54B-21931BBC3AE0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20B4D710-9F3C-823F-C3CF-CB8D7B18B07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FBDA95AE-57CB-40EA-8C6D-38BEF5F61472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4" name="Belcony">
              <a:extLst>
                <a:ext uri="{FF2B5EF4-FFF2-40B4-BE49-F238E27FC236}">
                  <a16:creationId xmlns:a16="http://schemas.microsoft.com/office/drawing/2014/main" id="{FAAF900D-CDD1-7F93-F772-45467D8AA163}"/>
                </a:ext>
              </a:extLst>
            </p:cNvPr>
            <p:cNvGrpSpPr/>
            <p:nvPr/>
          </p:nvGrpSpPr>
          <p:grpSpPr>
            <a:xfrm flipH="1">
              <a:off x="8571621" y="184660"/>
              <a:ext cx="302818" cy="603504"/>
              <a:chOff x="429768" y="64008"/>
              <a:chExt cx="310896" cy="603504"/>
            </a:xfrm>
          </p:grpSpPr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FF06474D-48B2-C7C7-97C6-296F4441CE42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CE954537-51BB-5BF6-5324-E2617CA2FF56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272B4008-0AD7-21D4-6C45-86F7E2D317F7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Belcony">
              <a:extLst>
                <a:ext uri="{FF2B5EF4-FFF2-40B4-BE49-F238E27FC236}">
                  <a16:creationId xmlns:a16="http://schemas.microsoft.com/office/drawing/2014/main" id="{EF54B5B7-02D3-DD55-F4BF-455FDC0429DB}"/>
                </a:ext>
              </a:extLst>
            </p:cNvPr>
            <p:cNvGrpSpPr/>
            <p:nvPr/>
          </p:nvGrpSpPr>
          <p:grpSpPr>
            <a:xfrm>
              <a:off x="9163593" y="184660"/>
              <a:ext cx="712513" cy="603504"/>
              <a:chOff x="438912" y="64008"/>
              <a:chExt cx="731520" cy="603504"/>
            </a:xfrm>
          </p:grpSpPr>
          <p:cxnSp>
            <p:nvCxnSpPr>
              <p:cNvPr id="944" name="Straight Connector 943">
                <a:extLst>
                  <a:ext uri="{FF2B5EF4-FFF2-40B4-BE49-F238E27FC236}">
                    <a16:creationId xmlns:a16="http://schemas.microsoft.com/office/drawing/2014/main" id="{07C50EFE-EF6E-476F-BB91-3A055F360192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DD5512CD-63B5-9B6F-9505-F2AB6FA55E6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35C7A41C-5FF1-A66A-A0CB-307553E35CA1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BE7AB268-9556-D253-BCE1-C644C54DEF45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Belcony">
              <a:extLst>
                <a:ext uri="{FF2B5EF4-FFF2-40B4-BE49-F238E27FC236}">
                  <a16:creationId xmlns:a16="http://schemas.microsoft.com/office/drawing/2014/main" id="{53EE4F1C-340A-E6F9-B44B-88711850A870}"/>
                </a:ext>
              </a:extLst>
            </p:cNvPr>
            <p:cNvGrpSpPr/>
            <p:nvPr/>
          </p:nvGrpSpPr>
          <p:grpSpPr>
            <a:xfrm flipH="1">
              <a:off x="9866283" y="184660"/>
              <a:ext cx="302818" cy="603504"/>
              <a:chOff x="429768" y="64008"/>
              <a:chExt cx="310896" cy="603504"/>
            </a:xfrm>
          </p:grpSpPr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4916E380-1D18-3268-6831-3CCCF76FA05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45ECB0B9-27F0-250F-7235-816C40C361D8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3FB4F13C-9AA8-40D4-F79F-4908EC92339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7" name="Belcony">
              <a:extLst>
                <a:ext uri="{FF2B5EF4-FFF2-40B4-BE49-F238E27FC236}">
                  <a16:creationId xmlns:a16="http://schemas.microsoft.com/office/drawing/2014/main" id="{5FDFF318-EE43-F932-5835-06E01772AEE3}"/>
                </a:ext>
              </a:extLst>
            </p:cNvPr>
            <p:cNvGrpSpPr/>
            <p:nvPr/>
          </p:nvGrpSpPr>
          <p:grpSpPr>
            <a:xfrm>
              <a:off x="10768939" y="184660"/>
              <a:ext cx="712513" cy="603504"/>
              <a:chOff x="438912" y="64008"/>
              <a:chExt cx="731520" cy="603504"/>
            </a:xfrm>
          </p:grpSpPr>
          <p:cxnSp>
            <p:nvCxnSpPr>
              <p:cNvPr id="937" name="Straight Connector 936">
                <a:extLst>
                  <a:ext uri="{FF2B5EF4-FFF2-40B4-BE49-F238E27FC236}">
                    <a16:creationId xmlns:a16="http://schemas.microsoft.com/office/drawing/2014/main" id="{35577A59-9D6C-D9E8-4473-B9475B32D229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02A26570-51DE-0BAB-61A8-A0D575148E0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>
                <a:extLst>
                  <a:ext uri="{FF2B5EF4-FFF2-40B4-BE49-F238E27FC236}">
                    <a16:creationId xmlns:a16="http://schemas.microsoft.com/office/drawing/2014/main" id="{D7F0DE1F-63AF-02EC-C85E-7ED75F8DBD90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762C015E-3F5C-9BEB-2EDC-C56F46B0A67E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8" name="Belcony">
              <a:extLst>
                <a:ext uri="{FF2B5EF4-FFF2-40B4-BE49-F238E27FC236}">
                  <a16:creationId xmlns:a16="http://schemas.microsoft.com/office/drawing/2014/main" id="{D30D3987-2B27-E7B3-7485-DBFCF2C94C23}"/>
                </a:ext>
              </a:extLst>
            </p:cNvPr>
            <p:cNvGrpSpPr/>
            <p:nvPr/>
          </p:nvGrpSpPr>
          <p:grpSpPr>
            <a:xfrm flipH="1">
              <a:off x="11471629" y="184660"/>
              <a:ext cx="302818" cy="603504"/>
              <a:chOff x="429768" y="64008"/>
              <a:chExt cx="310896" cy="603504"/>
            </a:xfrm>
          </p:grpSpPr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AE46E04E-352E-99EC-BC51-FE5E3359B8EE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>
                <a:extLst>
                  <a:ext uri="{FF2B5EF4-FFF2-40B4-BE49-F238E27FC236}">
                    <a16:creationId xmlns:a16="http://schemas.microsoft.com/office/drawing/2014/main" id="{CBF7CB4C-8645-2FC1-883C-D4FCDA7E96A5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>
                <a:extLst>
                  <a:ext uri="{FF2B5EF4-FFF2-40B4-BE49-F238E27FC236}">
                    <a16:creationId xmlns:a16="http://schemas.microsoft.com/office/drawing/2014/main" id="{262FB33D-5404-43E8-A49E-680A21E20346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2FC51845-6678-FBB6-36E7-AD812C025EFE}"/>
                </a:ext>
              </a:extLst>
            </p:cNvPr>
            <p:cNvSpPr txBox="1"/>
            <p:nvPr/>
          </p:nvSpPr>
          <p:spPr>
            <a:xfrm flipH="1">
              <a:off x="2702454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 CORRIDOR</a:t>
              </a:r>
            </a:p>
          </p:txBody>
        </p: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75BA87E9-0298-5232-0611-F9EA8A59DFE4}"/>
                </a:ext>
              </a:extLst>
            </p:cNvPr>
            <p:cNvSpPr txBox="1"/>
            <p:nvPr/>
          </p:nvSpPr>
          <p:spPr>
            <a:xfrm flipH="1">
              <a:off x="7174217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CORRIDOR</a:t>
              </a:r>
            </a:p>
          </p:txBody>
        </p:sp>
        <p:sp>
          <p:nvSpPr>
            <p:cNvPr id="901" name="TextBox 900">
              <a:extLst>
                <a:ext uri="{FF2B5EF4-FFF2-40B4-BE49-F238E27FC236}">
                  <a16:creationId xmlns:a16="http://schemas.microsoft.com/office/drawing/2014/main" id="{DFB1FA90-88D7-6C42-8C46-434A79E655EA}"/>
                </a:ext>
              </a:extLst>
            </p:cNvPr>
            <p:cNvSpPr txBox="1"/>
            <p:nvPr/>
          </p:nvSpPr>
          <p:spPr>
            <a:xfrm>
              <a:off x="10187532" y="2571244"/>
              <a:ext cx="57020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902" name="TextBox 901">
              <a:extLst>
                <a:ext uri="{FF2B5EF4-FFF2-40B4-BE49-F238E27FC236}">
                  <a16:creationId xmlns:a16="http://schemas.microsoft.com/office/drawing/2014/main" id="{18959928-59F5-C475-AC33-976C9BF39D0F}"/>
                </a:ext>
              </a:extLst>
            </p:cNvPr>
            <p:cNvSpPr txBox="1"/>
            <p:nvPr/>
          </p:nvSpPr>
          <p:spPr>
            <a:xfrm>
              <a:off x="1517317" y="2571244"/>
              <a:ext cx="58113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903" name="TextBox 902">
              <a:extLst>
                <a:ext uri="{FF2B5EF4-FFF2-40B4-BE49-F238E27FC236}">
                  <a16:creationId xmlns:a16="http://schemas.microsoft.com/office/drawing/2014/main" id="{0ED36CFD-FBD9-697A-D12B-AB7063ED8DEE}"/>
                </a:ext>
              </a:extLst>
            </p:cNvPr>
            <p:cNvSpPr txBox="1"/>
            <p:nvPr/>
          </p:nvSpPr>
          <p:spPr>
            <a:xfrm>
              <a:off x="5780392" y="2298194"/>
              <a:ext cx="696675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53BE6969-8B4C-6965-99EF-41BE08AA9447}"/>
                </a:ext>
              </a:extLst>
            </p:cNvPr>
            <p:cNvCxnSpPr/>
            <p:nvPr/>
          </p:nvCxnSpPr>
          <p:spPr>
            <a:xfrm flipH="1">
              <a:off x="11268474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28846151-B4EC-BE7A-9EFC-912718FA531C}"/>
                </a:ext>
              </a:extLst>
            </p:cNvPr>
            <p:cNvCxnSpPr/>
            <p:nvPr/>
          </p:nvCxnSpPr>
          <p:spPr>
            <a:xfrm flipH="1">
              <a:off x="9665320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EAA4E85A-6940-0ADC-6472-7A5661C9EF9D}"/>
                </a:ext>
              </a:extLst>
            </p:cNvPr>
            <p:cNvCxnSpPr/>
            <p:nvPr/>
          </p:nvCxnSpPr>
          <p:spPr>
            <a:xfrm flipH="1">
              <a:off x="8364983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AAA07644-540A-2BC3-D026-34513B8B4CD4}"/>
                </a:ext>
              </a:extLst>
            </p:cNvPr>
            <p:cNvCxnSpPr/>
            <p:nvPr/>
          </p:nvCxnSpPr>
          <p:spPr>
            <a:xfrm flipH="1">
              <a:off x="709136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98325718-8D59-BFF8-E5D5-FDEDC22FEF7C}"/>
                </a:ext>
              </a:extLst>
            </p:cNvPr>
            <p:cNvCxnSpPr/>
            <p:nvPr/>
          </p:nvCxnSpPr>
          <p:spPr>
            <a:xfrm flipH="1">
              <a:off x="520320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A1B1C6B7-2A0E-5E5C-097B-2DA40932EDD5}"/>
                </a:ext>
              </a:extLst>
            </p:cNvPr>
            <p:cNvCxnSpPr/>
            <p:nvPr/>
          </p:nvCxnSpPr>
          <p:spPr>
            <a:xfrm flipH="1">
              <a:off x="391177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669BCAB5-C180-E429-18A7-374E8D8802DE}"/>
                </a:ext>
              </a:extLst>
            </p:cNvPr>
            <p:cNvCxnSpPr/>
            <p:nvPr/>
          </p:nvCxnSpPr>
          <p:spPr>
            <a:xfrm flipH="1">
              <a:off x="2611438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EA3DCE5F-7292-0287-05EF-27AD79D1663C}"/>
                </a:ext>
              </a:extLst>
            </p:cNvPr>
            <p:cNvCxnSpPr/>
            <p:nvPr/>
          </p:nvCxnSpPr>
          <p:spPr>
            <a:xfrm flipH="1">
              <a:off x="1008283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4CBD4E93-32F8-0294-29E3-52F6A65F0888}"/>
                </a:ext>
              </a:extLst>
            </p:cNvPr>
            <p:cNvCxnSpPr/>
            <p:nvPr/>
          </p:nvCxnSpPr>
          <p:spPr>
            <a:xfrm flipH="1">
              <a:off x="327051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A2B51BA0-E013-1188-6D6D-05E5860B2142}"/>
                </a:ext>
              </a:extLst>
            </p:cNvPr>
            <p:cNvCxnSpPr/>
            <p:nvPr/>
          </p:nvCxnSpPr>
          <p:spPr>
            <a:xfrm flipH="1">
              <a:off x="456194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E15C9B8F-8F64-83F8-23B8-D738960DA2BB}"/>
                </a:ext>
              </a:extLst>
            </p:cNvPr>
            <p:cNvCxnSpPr/>
            <p:nvPr/>
          </p:nvCxnSpPr>
          <p:spPr>
            <a:xfrm flipH="1">
              <a:off x="7734853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7BEF8614-D857-3A89-332C-EBEEABA2F59E}"/>
                </a:ext>
              </a:extLst>
            </p:cNvPr>
            <p:cNvCxnSpPr/>
            <p:nvPr/>
          </p:nvCxnSpPr>
          <p:spPr>
            <a:xfrm flipH="1">
              <a:off x="9024057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6" name="TextBox 915">
              <a:extLst>
                <a:ext uri="{FF2B5EF4-FFF2-40B4-BE49-F238E27FC236}">
                  <a16:creationId xmlns:a16="http://schemas.microsoft.com/office/drawing/2014/main" id="{E8E0282A-6C95-7671-F4D0-557699D4C822}"/>
                </a:ext>
              </a:extLst>
            </p:cNvPr>
            <p:cNvSpPr txBox="1"/>
            <p:nvPr/>
          </p:nvSpPr>
          <p:spPr>
            <a:xfrm>
              <a:off x="11324657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917" name="TextBox 916">
              <a:extLst>
                <a:ext uri="{FF2B5EF4-FFF2-40B4-BE49-F238E27FC236}">
                  <a16:creationId xmlns:a16="http://schemas.microsoft.com/office/drawing/2014/main" id="{AF1A11AA-AC0B-DC5B-AACF-10E279FC0510}"/>
                </a:ext>
              </a:extLst>
            </p:cNvPr>
            <p:cNvSpPr txBox="1"/>
            <p:nvPr/>
          </p:nvSpPr>
          <p:spPr>
            <a:xfrm>
              <a:off x="1058273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918" name="TextBox 917">
              <a:extLst>
                <a:ext uri="{FF2B5EF4-FFF2-40B4-BE49-F238E27FC236}">
                  <a16:creationId xmlns:a16="http://schemas.microsoft.com/office/drawing/2014/main" id="{5C023DEE-04C9-F910-C2B4-84E3A9EB1F60}"/>
                </a:ext>
              </a:extLst>
            </p:cNvPr>
            <p:cNvSpPr txBox="1"/>
            <p:nvPr/>
          </p:nvSpPr>
          <p:spPr>
            <a:xfrm>
              <a:off x="9722952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84024FC1-1D69-CBD7-B74B-B0A0F5BDABC4}"/>
                </a:ext>
              </a:extLst>
            </p:cNvPr>
            <p:cNvSpPr txBox="1"/>
            <p:nvPr/>
          </p:nvSpPr>
          <p:spPr>
            <a:xfrm>
              <a:off x="898035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7386B555-0E28-B010-DEE4-B9950669D8AE}"/>
                </a:ext>
              </a:extLst>
            </p:cNvPr>
            <p:cNvSpPr txBox="1"/>
            <p:nvPr/>
          </p:nvSpPr>
          <p:spPr>
            <a:xfrm>
              <a:off x="843556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FED63F22-D05F-155E-BA30-7C844FB9A2BB}"/>
                </a:ext>
              </a:extLst>
            </p:cNvPr>
            <p:cNvSpPr txBox="1"/>
            <p:nvPr/>
          </p:nvSpPr>
          <p:spPr>
            <a:xfrm>
              <a:off x="76806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5C3147F9-40B8-C06B-4FFA-FF1B9572786E}"/>
                </a:ext>
              </a:extLst>
            </p:cNvPr>
            <p:cNvSpPr txBox="1"/>
            <p:nvPr/>
          </p:nvSpPr>
          <p:spPr>
            <a:xfrm>
              <a:off x="714231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17BE78A0-3707-746C-D062-3B0883D49D11}"/>
                </a:ext>
              </a:extLst>
            </p:cNvPr>
            <p:cNvSpPr txBox="1"/>
            <p:nvPr/>
          </p:nvSpPr>
          <p:spPr>
            <a:xfrm>
              <a:off x="6387818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60A96655-6B29-6CE0-A48C-929481625B69}"/>
                </a:ext>
              </a:extLst>
            </p:cNvPr>
            <p:cNvSpPr txBox="1"/>
            <p:nvPr/>
          </p:nvSpPr>
          <p:spPr>
            <a:xfrm>
              <a:off x="525651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66E0DC45-EF33-339B-042B-73C54C06AE73}"/>
                </a:ext>
              </a:extLst>
            </p:cNvPr>
            <p:cNvSpPr txBox="1"/>
            <p:nvPr/>
          </p:nvSpPr>
          <p:spPr>
            <a:xfrm>
              <a:off x="45012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99BEBE55-B4C7-E7BC-C07B-10917E9C9C7D}"/>
                </a:ext>
              </a:extLst>
            </p:cNvPr>
            <p:cNvSpPr txBox="1"/>
            <p:nvPr/>
          </p:nvSpPr>
          <p:spPr>
            <a:xfrm>
              <a:off x="398196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4DECFDF0-3438-6856-9185-870E1B945909}"/>
                </a:ext>
              </a:extLst>
            </p:cNvPr>
            <p:cNvSpPr txBox="1"/>
            <p:nvPr/>
          </p:nvSpPr>
          <p:spPr>
            <a:xfrm>
              <a:off x="32225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14FBBF6E-2A58-9FBB-8CC4-735D6C584F33}"/>
                </a:ext>
              </a:extLst>
            </p:cNvPr>
            <p:cNvSpPr txBox="1"/>
            <p:nvPr/>
          </p:nvSpPr>
          <p:spPr>
            <a:xfrm>
              <a:off x="2689231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709715CF-BB92-BFEC-6D95-D7CC8C09DC75}"/>
                </a:ext>
              </a:extLst>
            </p:cNvPr>
            <p:cNvSpPr txBox="1"/>
            <p:nvPr/>
          </p:nvSpPr>
          <p:spPr>
            <a:xfrm>
              <a:off x="19216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9ED28C8E-801F-0978-0247-F060B4E3944B}"/>
                </a:ext>
              </a:extLst>
            </p:cNvPr>
            <p:cNvSpPr txBox="1"/>
            <p:nvPr/>
          </p:nvSpPr>
          <p:spPr>
            <a:xfrm>
              <a:off x="1050505" y="943612"/>
              <a:ext cx="6805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0E0CBD5A-2D6C-AAED-BB47-AB567A4C7A74}"/>
                </a:ext>
              </a:extLst>
            </p:cNvPr>
            <p:cNvSpPr txBox="1"/>
            <p:nvPr/>
          </p:nvSpPr>
          <p:spPr>
            <a:xfrm>
              <a:off x="272095" y="943612"/>
              <a:ext cx="6888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AE2A5055-3265-9994-69C7-4574FE196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26414"/>
              <a:ext cx="256009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D56A78F1-1A56-8FC5-A20C-1DC9E3A6C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69962" y="1216427"/>
              <a:ext cx="256009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CA808C-EE53-5C9E-2C62-62D23C242E07}"/>
              </a:ext>
            </a:extLst>
          </p:cNvPr>
          <p:cNvCxnSpPr/>
          <p:nvPr/>
        </p:nvCxnSpPr>
        <p:spPr>
          <a:xfrm flipH="1">
            <a:off x="164592" y="2066544"/>
            <a:ext cx="14873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CD2753-DB49-10C6-617E-A85B925D6995}"/>
              </a:ext>
            </a:extLst>
          </p:cNvPr>
          <p:cNvCxnSpPr/>
          <p:nvPr/>
        </p:nvCxnSpPr>
        <p:spPr>
          <a:xfrm flipH="1">
            <a:off x="10616184" y="2066544"/>
            <a:ext cx="148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CB588-F0A5-E533-BA9D-E8F5149C059E}"/>
              </a:ext>
            </a:extLst>
          </p:cNvPr>
          <p:cNvSpPr txBox="1"/>
          <p:nvPr/>
        </p:nvSpPr>
        <p:spPr>
          <a:xfrm>
            <a:off x="414203" y="5980742"/>
            <a:ext cx="737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Block 417</a:t>
            </a:r>
            <a:br>
              <a:rPr lang="en-US" sz="2000" b="1" dirty="0"/>
            </a:b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 TO 4</a:t>
            </a:r>
            <a:r>
              <a:rPr lang="en-US" sz="2000" b="1" baseline="30000" dirty="0"/>
              <a:t>th</a:t>
            </a:r>
            <a:r>
              <a:rPr lang="en-US" sz="2000" b="1" dirty="0"/>
              <a:t> , 6</a:t>
            </a:r>
            <a:r>
              <a:rPr lang="en-US" sz="2000" b="1" baseline="30000" dirty="0"/>
              <a:t>th</a:t>
            </a:r>
            <a:r>
              <a:rPr lang="en-US" sz="2000" b="1" dirty="0"/>
              <a:t> TO 8</a:t>
            </a:r>
            <a:r>
              <a:rPr lang="en-US" sz="2000" b="1" baseline="30000" dirty="0"/>
              <a:t>th</a:t>
            </a:r>
            <a:r>
              <a:rPr lang="en-US" sz="2000" b="1" dirty="0"/>
              <a:t> , 10</a:t>
            </a:r>
            <a:r>
              <a:rPr lang="en-US" sz="2000" b="1" baseline="30000" dirty="0"/>
              <a:t>th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AND 14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9" name="Pictures">
            <a:extLst>
              <a:ext uri="{FF2B5EF4-FFF2-40B4-BE49-F238E27FC236}">
                <a16:creationId xmlns:a16="http://schemas.microsoft.com/office/drawing/2014/main" id="{5B9B9919-B62C-BB5F-DC2A-61B1F5569CD7}"/>
              </a:ext>
            </a:extLst>
          </p:cNvPr>
          <p:cNvGrpSpPr/>
          <p:nvPr/>
        </p:nvGrpSpPr>
        <p:grpSpPr>
          <a:xfrm>
            <a:off x="116407" y="113660"/>
            <a:ext cx="12161520" cy="2493518"/>
            <a:chOff x="0" y="921500"/>
            <a:chExt cx="11571834" cy="2372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51A842-910C-7586-A42A-67D1A2D9B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60522" y="963069"/>
              <a:ext cx="5111312" cy="23307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E3C800-C506-C270-CCC6-2DDD33FE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921500"/>
              <a:ext cx="6460522" cy="236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ctures" hidden="1">
            <a:extLst>
              <a:ext uri="{FF2B5EF4-FFF2-40B4-BE49-F238E27FC236}">
                <a16:creationId xmlns:a16="http://schemas.microsoft.com/office/drawing/2014/main" id="{98BE9B6E-F36D-4AD3-E7C5-1A37E0352C6B}"/>
              </a:ext>
            </a:extLst>
          </p:cNvPr>
          <p:cNvGrpSpPr/>
          <p:nvPr/>
        </p:nvGrpSpPr>
        <p:grpSpPr>
          <a:xfrm>
            <a:off x="116407" y="113660"/>
            <a:ext cx="12161520" cy="2493518"/>
            <a:chOff x="0" y="921500"/>
            <a:chExt cx="11571834" cy="23723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5CD335-357F-C244-21EF-98B18C8A9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60522" y="963069"/>
              <a:ext cx="5111312" cy="23307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2C6218-8E57-C01C-8E45-38E54A004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921500"/>
              <a:ext cx="6460522" cy="2362964"/>
            </a:xfrm>
            <a:prstGeom prst="rect">
              <a:avLst/>
            </a:prstGeom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1D99684B-1298-5A08-638C-111D1DA13BAE}"/>
              </a:ext>
            </a:extLst>
          </p:cNvPr>
          <p:cNvGrpSpPr/>
          <p:nvPr/>
        </p:nvGrpSpPr>
        <p:grpSpPr>
          <a:xfrm>
            <a:off x="169035" y="184660"/>
            <a:ext cx="11941375" cy="2617416"/>
            <a:chOff x="169035" y="184660"/>
            <a:chExt cx="11941375" cy="2617416"/>
          </a:xfrm>
        </p:grpSpPr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2435C479-B6D9-CACE-D2D9-144E5C2D8D6C}"/>
                </a:ext>
              </a:extLst>
            </p:cNvPr>
            <p:cNvCxnSpPr/>
            <p:nvPr/>
          </p:nvCxnSpPr>
          <p:spPr>
            <a:xfrm flipH="1">
              <a:off x="1507042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24ADFEED-89AA-0274-EEE6-10B5A4BFF844}"/>
                </a:ext>
              </a:extLst>
            </p:cNvPr>
            <p:cNvCxnSpPr/>
            <p:nvPr/>
          </p:nvCxnSpPr>
          <p:spPr>
            <a:xfrm flipH="1">
              <a:off x="10164078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7AFF6C3F-777D-48D5-0BF7-95872CC4D0CC}"/>
                </a:ext>
              </a:extLst>
            </p:cNvPr>
            <p:cNvCxnSpPr/>
            <p:nvPr/>
          </p:nvCxnSpPr>
          <p:spPr>
            <a:xfrm flipH="1">
              <a:off x="5701964" y="779020"/>
              <a:ext cx="8906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2" name="Group 901">
              <a:extLst>
                <a:ext uri="{FF2B5EF4-FFF2-40B4-BE49-F238E27FC236}">
                  <a16:creationId xmlns:a16="http://schemas.microsoft.com/office/drawing/2014/main" id="{D0F93B50-5D69-38CC-32A3-90E8EEC0DE5C}"/>
                </a:ext>
              </a:extLst>
            </p:cNvPr>
            <p:cNvGrpSpPr/>
            <p:nvPr/>
          </p:nvGrpSpPr>
          <p:grpSpPr>
            <a:xfrm>
              <a:off x="169035" y="769876"/>
              <a:ext cx="178128" cy="1307592"/>
              <a:chOff x="89341" y="649224"/>
              <a:chExt cx="182880" cy="1307592"/>
            </a:xfrm>
          </p:grpSpPr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89C10BF0-34CB-EA22-0E05-E564E9F4C203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5CE64601-764F-809A-975A-824810B8F8B5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D1B31F59-0716-9EEC-6FC4-AEF19253F402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EF566A06-4303-FCCD-F73A-9AD30CAAD34E}"/>
                </a:ext>
              </a:extLst>
            </p:cNvPr>
            <p:cNvCxnSpPr/>
            <p:nvPr/>
          </p:nvCxnSpPr>
          <p:spPr>
            <a:xfrm flipH="1">
              <a:off x="3900893" y="1766572"/>
              <a:ext cx="19568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4" name="Group 903">
              <a:extLst>
                <a:ext uri="{FF2B5EF4-FFF2-40B4-BE49-F238E27FC236}">
                  <a16:creationId xmlns:a16="http://schemas.microsoft.com/office/drawing/2014/main" id="{B868CF9C-7374-388E-9A20-F0E223C99129}"/>
                </a:ext>
              </a:extLst>
            </p:cNvPr>
            <p:cNvGrpSpPr/>
            <p:nvPr/>
          </p:nvGrpSpPr>
          <p:grpSpPr>
            <a:xfrm flipH="1">
              <a:off x="11932946" y="769876"/>
              <a:ext cx="177464" cy="1307592"/>
              <a:chOff x="11962967" y="801624"/>
              <a:chExt cx="182198" cy="1307592"/>
            </a:xfrm>
          </p:grpSpPr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2717A75C-B924-805F-627C-F54A6A2A9EFF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2B2CAA2B-92F1-39EA-A9FE-9846D6056EB0}"/>
                  </a:ext>
                </a:extLst>
              </p:cNvPr>
              <p:cNvCxnSpPr/>
              <p:nvPr/>
            </p:nvCxnSpPr>
            <p:spPr>
              <a:xfrm flipH="1">
                <a:off x="11962967" y="1343792"/>
                <a:ext cx="182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65987FE8-0256-2054-9037-2E0E37F2DF3C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5" name="Stair">
              <a:extLst>
                <a:ext uri="{FF2B5EF4-FFF2-40B4-BE49-F238E27FC236}">
                  <a16:creationId xmlns:a16="http://schemas.microsoft.com/office/drawing/2014/main" id="{73747212-6C6C-98AD-F62A-2C15C35F22B9}"/>
                </a:ext>
              </a:extLst>
            </p:cNvPr>
            <p:cNvGrpSpPr/>
            <p:nvPr/>
          </p:nvGrpSpPr>
          <p:grpSpPr>
            <a:xfrm>
              <a:off x="1640638" y="769876"/>
              <a:ext cx="338444" cy="996825"/>
              <a:chOff x="2671745" y="5368525"/>
              <a:chExt cx="334250" cy="1140976"/>
            </a:xfrm>
          </p:grpSpPr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2631AB20-036B-70A0-5B95-A28CC5662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9E917F81-7CB0-BB8A-0D4E-00F03BE05D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2D17DF8E-574D-7008-8FDF-99A3DA1A4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>
                <a:extLst>
                  <a:ext uri="{FF2B5EF4-FFF2-40B4-BE49-F238E27FC236}">
                    <a16:creationId xmlns:a16="http://schemas.microsoft.com/office/drawing/2014/main" id="{98B8ED5E-81DE-3135-A7A6-08E8793039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A211FFF1-A6A0-B581-2928-8D48F9B08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>
                <a:extLst>
                  <a:ext uri="{FF2B5EF4-FFF2-40B4-BE49-F238E27FC236}">
                    <a16:creationId xmlns:a16="http://schemas.microsoft.com/office/drawing/2014/main" id="{D5C5B0E2-E355-CB37-7457-1B72352E4B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C741190C-C931-8459-2552-586F9D466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E1CFA2CF-DBFE-085B-EB8B-185B091D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701EAE2F-5803-475C-D21C-9BCF75980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7AA6AB14-98D5-EE30-CCE8-3B6F4A5E4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B06E428D-4E19-35F3-516A-21363C600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6" name="Stair">
              <a:extLst>
                <a:ext uri="{FF2B5EF4-FFF2-40B4-BE49-F238E27FC236}">
                  <a16:creationId xmlns:a16="http://schemas.microsoft.com/office/drawing/2014/main" id="{7DE20A50-AC42-D195-0037-362D1DB66873}"/>
                </a:ext>
              </a:extLst>
            </p:cNvPr>
            <p:cNvGrpSpPr/>
            <p:nvPr/>
          </p:nvGrpSpPr>
          <p:grpSpPr>
            <a:xfrm>
              <a:off x="10288769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1A25C4F4-515C-B29D-4E6B-6D6A526118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D10A0B47-EDA0-4B87-F82C-46F00D9634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A610B4EB-D18C-833C-017C-57BBA7DFE1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3C718939-772B-D7C6-C0AE-A09111F7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CC9826C3-B104-EE84-DE1A-C37D20E6D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E8030DD9-6760-A588-F816-8ED66BE11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432932CB-B28F-64C7-477E-090878277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F0FD5065-5689-2863-7C16-DE1697E2BB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BE8C4701-4F54-0E8D-5156-C520C1D51D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B73CF994-75AF-E9B2-2C78-BF083F70F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8B06147E-C5F7-8C4F-7C14-1A1065F9E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7" name="Stair">
              <a:extLst>
                <a:ext uri="{FF2B5EF4-FFF2-40B4-BE49-F238E27FC236}">
                  <a16:creationId xmlns:a16="http://schemas.microsoft.com/office/drawing/2014/main" id="{30024A96-E80C-8FC4-D115-AB1DED9703CC}"/>
                </a:ext>
              </a:extLst>
            </p:cNvPr>
            <p:cNvGrpSpPr/>
            <p:nvPr/>
          </p:nvGrpSpPr>
          <p:grpSpPr>
            <a:xfrm>
              <a:off x="5838727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185" name="Straight Connector 1184">
                <a:extLst>
                  <a:ext uri="{FF2B5EF4-FFF2-40B4-BE49-F238E27FC236}">
                    <a16:creationId xmlns:a16="http://schemas.microsoft.com/office/drawing/2014/main" id="{141EBEDB-2751-2B50-4200-68D4F11913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A2A0FD9E-167E-2C31-6E2B-C40FDC774D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3E2D33BB-9E1B-B1E7-BECA-62D66868D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C9902418-6FB3-92FA-873E-18D784D5D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9" name="Straight Connector 1188">
                <a:extLst>
                  <a:ext uri="{FF2B5EF4-FFF2-40B4-BE49-F238E27FC236}">
                    <a16:creationId xmlns:a16="http://schemas.microsoft.com/office/drawing/2014/main" id="{E16D3314-503C-9520-41C7-607BE3707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868DCF6D-DCEF-3B85-B56B-ABC29D66A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7F02BADA-81EE-F5C2-D583-6AF5EE4D1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96E50AF2-F941-4736-5E89-C7E0FE0D0D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9D1BBEF4-F54A-DC83-C2B5-90EAF17355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95925981-C85D-5B6C-8D0C-F082F24C77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20418C7B-D712-8808-6BE6-37C6C2735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DE088602-47E6-39F4-1D15-8E102EF2458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9652" y="1272796"/>
              <a:ext cx="9968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686C64A9-A40F-C4B4-0F07-147BBDB57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164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1F785A59-EFC0-111E-E378-E7F2EF170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4747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AE3B98A8-3B60-7A7B-6B6A-95B807FFFA5A}"/>
                </a:ext>
              </a:extLst>
            </p:cNvPr>
            <p:cNvCxnSpPr/>
            <p:nvPr/>
          </p:nvCxnSpPr>
          <p:spPr>
            <a:xfrm flipH="1">
              <a:off x="6417569" y="1766572"/>
              <a:ext cx="19568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4C5AB73E-BD58-AFE6-49AC-B036D5DFCFCB}"/>
                </a:ext>
              </a:extLst>
            </p:cNvPr>
            <p:cNvCxnSpPr/>
            <p:nvPr/>
          </p:nvCxnSpPr>
          <p:spPr>
            <a:xfrm flipH="1">
              <a:off x="1005840" y="1766572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FC1EEA16-177D-E6D8-C150-9704A9E6B8DE}"/>
                </a:ext>
              </a:extLst>
            </p:cNvPr>
            <p:cNvCxnSpPr/>
            <p:nvPr/>
          </p:nvCxnSpPr>
          <p:spPr>
            <a:xfrm flipH="1">
              <a:off x="10609559" y="1766572"/>
              <a:ext cx="6583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4" name="Lift">
              <a:extLst>
                <a:ext uri="{FF2B5EF4-FFF2-40B4-BE49-F238E27FC236}">
                  <a16:creationId xmlns:a16="http://schemas.microsoft.com/office/drawing/2014/main" id="{4D1751FA-3FB5-F52C-4768-0646F0C4C585}"/>
                </a:ext>
              </a:extLst>
            </p:cNvPr>
            <p:cNvGrpSpPr/>
            <p:nvPr/>
          </p:nvGrpSpPr>
          <p:grpSpPr>
            <a:xfrm>
              <a:off x="1643289" y="2273964"/>
              <a:ext cx="329538" cy="295686"/>
              <a:chOff x="1528009" y="5935845"/>
              <a:chExt cx="371364" cy="330884"/>
            </a:xfrm>
          </p:grpSpPr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A3C9783B-2298-32C6-C696-4C88D119D60A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D2765108-D3A9-471E-A126-531D4C6920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9AE6543A-1A46-931F-5BA1-11C73A4F0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47D299A2-CEC5-1F01-194B-ED89FEDEEAE4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6779D5D5-3559-BEED-9883-3960F59C09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823" y="2059180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4B5ED413-18DC-6CDC-C0F2-61D0035AE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541" y="205794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9A5B5210-7F26-8FEA-2A00-8A09F2701496}"/>
                </a:ext>
              </a:extLst>
            </p:cNvPr>
            <p:cNvCxnSpPr/>
            <p:nvPr/>
          </p:nvCxnSpPr>
          <p:spPr>
            <a:xfrm flipH="1">
              <a:off x="1970176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924FEEB3-2959-12A8-45B9-047C704CAA73}"/>
                </a:ext>
              </a:extLst>
            </p:cNvPr>
            <p:cNvCxnSpPr/>
            <p:nvPr/>
          </p:nvCxnSpPr>
          <p:spPr>
            <a:xfrm flipH="1">
              <a:off x="6414477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9" name="Lift">
              <a:extLst>
                <a:ext uri="{FF2B5EF4-FFF2-40B4-BE49-F238E27FC236}">
                  <a16:creationId xmlns:a16="http://schemas.microsoft.com/office/drawing/2014/main" id="{DC2401AF-334B-693C-D9B5-159B3384C259}"/>
                </a:ext>
              </a:extLst>
            </p:cNvPr>
            <p:cNvGrpSpPr/>
            <p:nvPr/>
          </p:nvGrpSpPr>
          <p:grpSpPr>
            <a:xfrm>
              <a:off x="10287671" y="2278725"/>
              <a:ext cx="329538" cy="295686"/>
              <a:chOff x="1528009" y="5935845"/>
              <a:chExt cx="371364" cy="330884"/>
            </a:xfrm>
          </p:grpSpPr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6BCFD6EC-52DC-4B1C-D765-37A91C647EDF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34C99C8C-C9CB-B361-67B8-84348C187F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C3D351D7-8396-530C-2AFA-88324B9E0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0" name="TextBox 1179">
                <a:extLst>
                  <a:ext uri="{FF2B5EF4-FFF2-40B4-BE49-F238E27FC236}">
                    <a16:creationId xmlns:a16="http://schemas.microsoft.com/office/drawing/2014/main" id="{DEFACFC5-52FE-C11B-0F82-4C036369E90F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4D4660E0-CB5B-931B-F67D-031852662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204" y="2063941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66A48928-A56F-8FE2-D0F9-A23537B695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18304" y="2053178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68166DAB-CD8B-B9CE-8DEF-9751D61A3F78}"/>
                </a:ext>
              </a:extLst>
            </p:cNvPr>
            <p:cNvGrpSpPr/>
            <p:nvPr/>
          </p:nvGrpSpPr>
          <p:grpSpPr>
            <a:xfrm>
              <a:off x="5839059" y="2068323"/>
              <a:ext cx="582047" cy="234618"/>
              <a:chOff x="5934426" y="1947671"/>
              <a:chExt cx="516639" cy="234618"/>
            </a:xfrm>
          </p:grpSpPr>
          <p:grpSp>
            <p:nvGrpSpPr>
              <p:cNvPr id="1167" name="Lift">
                <a:extLst>
                  <a:ext uri="{FF2B5EF4-FFF2-40B4-BE49-F238E27FC236}">
                    <a16:creationId xmlns:a16="http://schemas.microsoft.com/office/drawing/2014/main" id="{0499A936-0AAD-FB6A-7C8F-BAF8CEC6D37F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1173" name="Rectangle 1172">
                  <a:extLst>
                    <a:ext uri="{FF2B5EF4-FFF2-40B4-BE49-F238E27FC236}">
                      <a16:creationId xmlns:a16="http://schemas.microsoft.com/office/drawing/2014/main" id="{C788CC19-ACFD-870C-E7CC-EAF4B4686D0C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174" name="Straight Connector 1173">
                  <a:extLst>
                    <a:ext uri="{FF2B5EF4-FFF2-40B4-BE49-F238E27FC236}">
                      <a16:creationId xmlns:a16="http://schemas.microsoft.com/office/drawing/2014/main" id="{C07CE83E-9AFA-19DA-77FC-449D2972B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5" name="Straight Connector 1174">
                  <a:extLst>
                    <a:ext uri="{FF2B5EF4-FFF2-40B4-BE49-F238E27FC236}">
                      <a16:creationId xmlns:a16="http://schemas.microsoft.com/office/drawing/2014/main" id="{842D8D55-A7B9-CFAB-4499-E151E4078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6" name="TextBox 1175">
                  <a:extLst>
                    <a:ext uri="{FF2B5EF4-FFF2-40B4-BE49-F238E27FC236}">
                      <a16:creationId xmlns:a16="http://schemas.microsoft.com/office/drawing/2014/main" id="{2A214597-6F20-96AC-3514-239B198F6BD8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1168" name="Lift">
                <a:extLst>
                  <a:ext uri="{FF2B5EF4-FFF2-40B4-BE49-F238E27FC236}">
                    <a16:creationId xmlns:a16="http://schemas.microsoft.com/office/drawing/2014/main" id="{58B7323E-81C2-6A46-F89F-9627B47B1DE6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1169" name="Rectangle 1168">
                  <a:extLst>
                    <a:ext uri="{FF2B5EF4-FFF2-40B4-BE49-F238E27FC236}">
                      <a16:creationId xmlns:a16="http://schemas.microsoft.com/office/drawing/2014/main" id="{CBB86B08-0DE9-A25F-F7F4-16CC2E5DCE82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170" name="Straight Connector 1169">
                  <a:extLst>
                    <a:ext uri="{FF2B5EF4-FFF2-40B4-BE49-F238E27FC236}">
                      <a16:creationId xmlns:a16="http://schemas.microsoft.com/office/drawing/2014/main" id="{62434A3B-DDF7-A61E-FA79-802FDEC0E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E0756540-281B-F192-18CD-CECC8444A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2" name="TextBox 1171">
                  <a:extLst>
                    <a:ext uri="{FF2B5EF4-FFF2-40B4-BE49-F238E27FC236}">
                      <a16:creationId xmlns:a16="http://schemas.microsoft.com/office/drawing/2014/main" id="{53D5B6AC-0D75-CA7A-A6C5-C17BAC9F5897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C586584F-A55E-B29D-A16F-3192D2C868EF}"/>
                </a:ext>
              </a:extLst>
            </p:cNvPr>
            <p:cNvSpPr txBox="1"/>
            <p:nvPr/>
          </p:nvSpPr>
          <p:spPr>
            <a:xfrm>
              <a:off x="1538719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D53D45B3-6723-AE34-0DF3-28FEB863585B}"/>
                </a:ext>
              </a:extLst>
            </p:cNvPr>
            <p:cNvSpPr txBox="1"/>
            <p:nvPr/>
          </p:nvSpPr>
          <p:spPr>
            <a:xfrm>
              <a:off x="5750747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E49F4227-0B66-5779-BD47-CD3131C4C89D}"/>
                </a:ext>
              </a:extLst>
            </p:cNvPr>
            <p:cNvSpPr txBox="1"/>
            <p:nvPr/>
          </p:nvSpPr>
          <p:spPr>
            <a:xfrm>
              <a:off x="10185448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1144" name="Belcony">
              <a:extLst>
                <a:ext uri="{FF2B5EF4-FFF2-40B4-BE49-F238E27FC236}">
                  <a16:creationId xmlns:a16="http://schemas.microsoft.com/office/drawing/2014/main" id="{7725D1E1-DFF9-B130-384B-F12BE80C8E4B}"/>
                </a:ext>
              </a:extLst>
            </p:cNvPr>
            <p:cNvGrpSpPr/>
            <p:nvPr/>
          </p:nvGrpSpPr>
          <p:grpSpPr>
            <a:xfrm>
              <a:off x="509523" y="184660"/>
              <a:ext cx="712513" cy="603504"/>
              <a:chOff x="438912" y="64008"/>
              <a:chExt cx="731520" cy="603504"/>
            </a:xfrm>
          </p:grpSpPr>
          <p:cxnSp>
            <p:nvCxnSpPr>
              <p:cNvPr id="1163" name="Straight Connector 1162">
                <a:extLst>
                  <a:ext uri="{FF2B5EF4-FFF2-40B4-BE49-F238E27FC236}">
                    <a16:creationId xmlns:a16="http://schemas.microsoft.com/office/drawing/2014/main" id="{CF6C5533-4ECF-6C52-DD33-C5A66F39EB8C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>
                <a:extLst>
                  <a:ext uri="{FF2B5EF4-FFF2-40B4-BE49-F238E27FC236}">
                    <a16:creationId xmlns:a16="http://schemas.microsoft.com/office/drawing/2014/main" id="{0E93230B-EB13-79EE-B5B5-86BE459C08E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>
                <a:extLst>
                  <a:ext uri="{FF2B5EF4-FFF2-40B4-BE49-F238E27FC236}">
                    <a16:creationId xmlns:a16="http://schemas.microsoft.com/office/drawing/2014/main" id="{BD460D5A-F8D6-0161-22E5-479460387C66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595AC3FE-55E1-8DFD-05F6-418FA635884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5" name="Belcony">
              <a:extLst>
                <a:ext uri="{FF2B5EF4-FFF2-40B4-BE49-F238E27FC236}">
                  <a16:creationId xmlns:a16="http://schemas.microsoft.com/office/drawing/2014/main" id="{D38BC07A-3617-99A7-00F0-21CA8AF8265D}"/>
                </a:ext>
              </a:extLst>
            </p:cNvPr>
            <p:cNvGrpSpPr/>
            <p:nvPr/>
          </p:nvGrpSpPr>
          <p:grpSpPr>
            <a:xfrm flipH="1">
              <a:off x="1212213" y="184660"/>
              <a:ext cx="302818" cy="603504"/>
              <a:chOff x="429768" y="64008"/>
              <a:chExt cx="310896" cy="603504"/>
            </a:xfrm>
          </p:grpSpPr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B7FACA49-94C5-E05D-F623-64932522DA5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0E7D8005-A674-BD1D-EC7E-126CC942D4C2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27401413-F1B3-0714-ABF6-2F28D8DE8844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F054D82D-B558-083D-3DFB-ACCFC0378E23}"/>
                </a:ext>
              </a:extLst>
            </p:cNvPr>
            <p:cNvCxnSpPr/>
            <p:nvPr/>
          </p:nvCxnSpPr>
          <p:spPr>
            <a:xfrm flipH="1">
              <a:off x="340301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BD531482-6ED6-47DE-4226-6C36324B16A0}"/>
                </a:ext>
              </a:extLst>
            </p:cNvPr>
            <p:cNvCxnSpPr/>
            <p:nvPr/>
          </p:nvCxnSpPr>
          <p:spPr>
            <a:xfrm flipH="1">
              <a:off x="3119104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B122906A-3913-380A-0AB1-CF210C6D483A}"/>
                </a:ext>
              </a:extLst>
            </p:cNvPr>
            <p:cNvCxnSpPr/>
            <p:nvPr/>
          </p:nvCxnSpPr>
          <p:spPr>
            <a:xfrm flipH="1">
              <a:off x="4410533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3D52A3E8-0E71-25E8-14B8-AE88574D4EC4}"/>
                </a:ext>
              </a:extLst>
            </p:cNvPr>
            <p:cNvCxnSpPr/>
            <p:nvPr/>
          </p:nvCxnSpPr>
          <p:spPr>
            <a:xfrm flipH="1">
              <a:off x="7581218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1FE12D82-09E4-2D5A-4F6A-3BC72B44C9F1}"/>
                </a:ext>
              </a:extLst>
            </p:cNvPr>
            <p:cNvCxnSpPr/>
            <p:nvPr/>
          </p:nvCxnSpPr>
          <p:spPr>
            <a:xfrm flipH="1">
              <a:off x="8872649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407CAA80-E2AA-49C2-2656-248867E764F6}"/>
                </a:ext>
              </a:extLst>
            </p:cNvPr>
            <p:cNvCxnSpPr/>
            <p:nvPr/>
          </p:nvCxnSpPr>
          <p:spPr>
            <a:xfrm flipH="1">
              <a:off x="11767234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Belcony">
              <a:extLst>
                <a:ext uri="{FF2B5EF4-FFF2-40B4-BE49-F238E27FC236}">
                  <a16:creationId xmlns:a16="http://schemas.microsoft.com/office/drawing/2014/main" id="{F2338D1C-37AC-F12B-9F42-DC6AED3B196D}"/>
                </a:ext>
              </a:extLst>
            </p:cNvPr>
            <p:cNvGrpSpPr/>
            <p:nvPr/>
          </p:nvGrpSpPr>
          <p:grpSpPr>
            <a:xfrm>
              <a:off x="2118492" y="184660"/>
              <a:ext cx="712513" cy="603504"/>
              <a:chOff x="438912" y="64008"/>
              <a:chExt cx="731520" cy="603504"/>
            </a:xfrm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D77BA4A5-6CCC-85E4-70E1-3586192B064F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B1A9CEFE-C022-DD8A-7E79-E1B87077F62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BD57E0F3-F1FA-195D-676C-BAF0B477BBD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974F530B-E3DB-7AFD-D146-6B6CDB5E91DA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2" name="Belcony">
              <a:extLst>
                <a:ext uri="{FF2B5EF4-FFF2-40B4-BE49-F238E27FC236}">
                  <a16:creationId xmlns:a16="http://schemas.microsoft.com/office/drawing/2014/main" id="{0074AEE9-0ECA-963F-73EE-EEA52544C2B5}"/>
                </a:ext>
              </a:extLst>
            </p:cNvPr>
            <p:cNvGrpSpPr/>
            <p:nvPr/>
          </p:nvGrpSpPr>
          <p:grpSpPr>
            <a:xfrm flipH="1">
              <a:off x="2821182" y="184660"/>
              <a:ext cx="302818" cy="603504"/>
              <a:chOff x="429768" y="64008"/>
              <a:chExt cx="310896" cy="603504"/>
            </a:xfrm>
          </p:grpSpPr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E2952A0F-46B3-9FB9-75EB-824C53085EF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1C433FB5-9129-5C37-DA86-A657C04FA74E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46CC260B-8561-3B1A-232A-F73518190B8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8" name="Belcony">
              <a:extLst>
                <a:ext uri="{FF2B5EF4-FFF2-40B4-BE49-F238E27FC236}">
                  <a16:creationId xmlns:a16="http://schemas.microsoft.com/office/drawing/2014/main" id="{342830D4-4366-52FA-49CB-892B97829BD1}"/>
                </a:ext>
              </a:extLst>
            </p:cNvPr>
            <p:cNvGrpSpPr/>
            <p:nvPr/>
          </p:nvGrpSpPr>
          <p:grpSpPr>
            <a:xfrm>
              <a:off x="3412723" y="184660"/>
              <a:ext cx="712513" cy="603504"/>
              <a:chOff x="438912" y="64008"/>
              <a:chExt cx="731520" cy="603504"/>
            </a:xfrm>
          </p:grpSpPr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D0D13784-F250-056E-5752-B642C87F5DF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058196B0-2C57-78C9-0F0D-7893E9E7C3B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E8475691-D68F-9548-64C6-E1F8EB1C1889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B655C930-CFEC-CA87-BC39-4ACB12D1F06C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9" name="Belcony">
              <a:extLst>
                <a:ext uri="{FF2B5EF4-FFF2-40B4-BE49-F238E27FC236}">
                  <a16:creationId xmlns:a16="http://schemas.microsoft.com/office/drawing/2014/main" id="{F270CBF9-9556-7319-D9E2-A10588FCEA4C}"/>
                </a:ext>
              </a:extLst>
            </p:cNvPr>
            <p:cNvGrpSpPr/>
            <p:nvPr/>
          </p:nvGrpSpPr>
          <p:grpSpPr>
            <a:xfrm flipH="1">
              <a:off x="4115413" y="184660"/>
              <a:ext cx="302818" cy="603504"/>
              <a:chOff x="429768" y="64008"/>
              <a:chExt cx="310896" cy="603504"/>
            </a:xfrm>
          </p:grpSpPr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CB1832F5-BF63-8264-2430-0D2434F990B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CAA6F36A-620A-A1B2-29B5-979656583977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8D6C3D1B-DC4B-EFE5-1DD9-AA212CDB4D37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5" name="Belcony">
              <a:extLst>
                <a:ext uri="{FF2B5EF4-FFF2-40B4-BE49-F238E27FC236}">
                  <a16:creationId xmlns:a16="http://schemas.microsoft.com/office/drawing/2014/main" id="{89CB8946-F653-947F-1135-2788EDC6BA8F}"/>
                </a:ext>
              </a:extLst>
            </p:cNvPr>
            <p:cNvGrpSpPr/>
            <p:nvPr/>
          </p:nvGrpSpPr>
          <p:grpSpPr>
            <a:xfrm>
              <a:off x="4706963" y="184660"/>
              <a:ext cx="712513" cy="603504"/>
              <a:chOff x="438912" y="64008"/>
              <a:chExt cx="731520" cy="603504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8507F3AC-E60B-B5EB-9AE2-92AF0014A76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32157D4A-AD47-C8E7-3551-373578D7C7C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1174844C-4190-88DC-5F62-82753E47362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D70BB654-F31F-3A8A-BBEA-5F94001D0B4E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6" name="Belcony">
              <a:extLst>
                <a:ext uri="{FF2B5EF4-FFF2-40B4-BE49-F238E27FC236}">
                  <a16:creationId xmlns:a16="http://schemas.microsoft.com/office/drawing/2014/main" id="{5D05B4DF-1057-A58A-1236-1EBDD686DD55}"/>
                </a:ext>
              </a:extLst>
            </p:cNvPr>
            <p:cNvGrpSpPr/>
            <p:nvPr/>
          </p:nvGrpSpPr>
          <p:grpSpPr>
            <a:xfrm flipH="1">
              <a:off x="5409653" y="184660"/>
              <a:ext cx="302818" cy="603504"/>
              <a:chOff x="429768" y="64008"/>
              <a:chExt cx="310896" cy="603504"/>
            </a:xfrm>
          </p:grpSpPr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FA89E063-22D9-2593-80FA-D6978CCCCDE0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747F3EAC-03C7-ADEA-166C-A07B1ED7EDEE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06452134-F1BE-496B-5305-1441EBEFE2D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2" name="Belcony">
              <a:extLst>
                <a:ext uri="{FF2B5EF4-FFF2-40B4-BE49-F238E27FC236}">
                  <a16:creationId xmlns:a16="http://schemas.microsoft.com/office/drawing/2014/main" id="{5B78D29D-3AF2-4009-E3BC-927957791C9C}"/>
                </a:ext>
              </a:extLst>
            </p:cNvPr>
            <p:cNvGrpSpPr/>
            <p:nvPr/>
          </p:nvGrpSpPr>
          <p:grpSpPr>
            <a:xfrm>
              <a:off x="6583699" y="184660"/>
              <a:ext cx="712513" cy="603504"/>
              <a:chOff x="438912" y="64008"/>
              <a:chExt cx="731520" cy="603504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E5B26FFA-6DB6-C28A-E837-5ACCBF2F27A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AFCCE66E-7A68-F0A3-B831-29146F93CA8B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FAF4BC74-7FAF-B49C-FF85-67E5B046AB2F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74E32A6C-2724-27D8-DE1D-56860B3D6AB3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Belcony">
              <a:extLst>
                <a:ext uri="{FF2B5EF4-FFF2-40B4-BE49-F238E27FC236}">
                  <a16:creationId xmlns:a16="http://schemas.microsoft.com/office/drawing/2014/main" id="{1DAB522D-DA8C-6160-9B1F-06019FAE3DDA}"/>
                </a:ext>
              </a:extLst>
            </p:cNvPr>
            <p:cNvGrpSpPr/>
            <p:nvPr/>
          </p:nvGrpSpPr>
          <p:grpSpPr>
            <a:xfrm flipH="1">
              <a:off x="7286389" y="184660"/>
              <a:ext cx="302818" cy="603504"/>
              <a:chOff x="429768" y="64008"/>
              <a:chExt cx="310896" cy="603504"/>
            </a:xfrm>
          </p:grpSpPr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FBE89427-515F-D77C-CDBC-A27761454F9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7E48B998-2336-DC46-000A-5693FCADCAAF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52431557-EB60-101F-CC67-D5AB488C6CFF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9" name="Belcony">
              <a:extLst>
                <a:ext uri="{FF2B5EF4-FFF2-40B4-BE49-F238E27FC236}">
                  <a16:creationId xmlns:a16="http://schemas.microsoft.com/office/drawing/2014/main" id="{768BA032-0218-35E3-72E9-2B87D2DBE5F9}"/>
                </a:ext>
              </a:extLst>
            </p:cNvPr>
            <p:cNvGrpSpPr/>
            <p:nvPr/>
          </p:nvGrpSpPr>
          <p:grpSpPr>
            <a:xfrm>
              <a:off x="7868931" y="184660"/>
              <a:ext cx="712513" cy="603504"/>
              <a:chOff x="438912" y="64008"/>
              <a:chExt cx="731520" cy="603504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F198EBE6-29E8-CBE3-F3D9-CDB3CFE214F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7FFF48AC-1B69-2B1B-C41E-0AFF18FC96C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F8736DD1-AEE9-68ED-D0BE-5318D5C032D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63BADF12-6949-ECBB-4F3D-E36865EE5D1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0" name="Belcony">
              <a:extLst>
                <a:ext uri="{FF2B5EF4-FFF2-40B4-BE49-F238E27FC236}">
                  <a16:creationId xmlns:a16="http://schemas.microsoft.com/office/drawing/2014/main" id="{DA14DA5C-829B-7691-0E84-6945B3A1A04A}"/>
                </a:ext>
              </a:extLst>
            </p:cNvPr>
            <p:cNvGrpSpPr/>
            <p:nvPr/>
          </p:nvGrpSpPr>
          <p:grpSpPr>
            <a:xfrm flipH="1">
              <a:off x="8571621" y="184660"/>
              <a:ext cx="302818" cy="603504"/>
              <a:chOff x="429768" y="64008"/>
              <a:chExt cx="310896" cy="603504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DAE4FD2E-3DC4-B909-78E2-01E3377FC1D0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B9D5E67F-EDDF-7A1A-0DC7-FCCAA519221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E656366A-60E7-6513-FF8A-B81F8A9ED7C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6" name="Belcony">
              <a:extLst>
                <a:ext uri="{FF2B5EF4-FFF2-40B4-BE49-F238E27FC236}">
                  <a16:creationId xmlns:a16="http://schemas.microsoft.com/office/drawing/2014/main" id="{7FA93A2C-4C60-9C93-3A10-24187DFBD327}"/>
                </a:ext>
              </a:extLst>
            </p:cNvPr>
            <p:cNvGrpSpPr/>
            <p:nvPr/>
          </p:nvGrpSpPr>
          <p:grpSpPr>
            <a:xfrm>
              <a:off x="9163593" y="184660"/>
              <a:ext cx="712513" cy="603504"/>
              <a:chOff x="438912" y="64008"/>
              <a:chExt cx="731520" cy="603504"/>
            </a:xfrm>
          </p:grpSpPr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4964CCC5-6195-18BB-C903-BFE9C4FACD6C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91FD74A8-E2F0-7D50-E63A-3CDD5FE34E0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07FE21F9-0A58-A4C2-D005-4163FB0BB2A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17D52FE3-46B0-1011-F953-535CA90E7460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7" name="Belcony">
              <a:extLst>
                <a:ext uri="{FF2B5EF4-FFF2-40B4-BE49-F238E27FC236}">
                  <a16:creationId xmlns:a16="http://schemas.microsoft.com/office/drawing/2014/main" id="{D94B7FAE-19A8-2EC7-3C8A-5646CEF7B2FD}"/>
                </a:ext>
              </a:extLst>
            </p:cNvPr>
            <p:cNvGrpSpPr/>
            <p:nvPr/>
          </p:nvGrpSpPr>
          <p:grpSpPr>
            <a:xfrm flipH="1">
              <a:off x="9866283" y="184660"/>
              <a:ext cx="302818" cy="603504"/>
              <a:chOff x="429768" y="64008"/>
              <a:chExt cx="310896" cy="603504"/>
            </a:xfrm>
          </p:grpSpPr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6D46B8EF-DA48-E5F0-ABFC-217E19F39AA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0ADD7C30-3F24-FA99-3E47-E3BBF58084A3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2EAED1AF-FB55-7B94-437F-2C033D2B12B3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3" name="Belcony">
              <a:extLst>
                <a:ext uri="{FF2B5EF4-FFF2-40B4-BE49-F238E27FC236}">
                  <a16:creationId xmlns:a16="http://schemas.microsoft.com/office/drawing/2014/main" id="{09CE6D57-57CD-A385-DCDD-FFD4C7DF7601}"/>
                </a:ext>
              </a:extLst>
            </p:cNvPr>
            <p:cNvGrpSpPr/>
            <p:nvPr/>
          </p:nvGrpSpPr>
          <p:grpSpPr>
            <a:xfrm>
              <a:off x="10768939" y="184660"/>
              <a:ext cx="712513" cy="603504"/>
              <a:chOff x="438912" y="64008"/>
              <a:chExt cx="731520" cy="603504"/>
            </a:xfrm>
          </p:grpSpPr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0F4F04E4-A868-1984-1EAD-95A3F3D23D61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40BA1BB3-8A23-1156-E039-6A0E069734F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08DBE8E9-F6F5-B710-CC99-6D84963982FE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F779B2A2-1594-E1EB-664A-260C5266CEF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4" name="Belcony">
              <a:extLst>
                <a:ext uri="{FF2B5EF4-FFF2-40B4-BE49-F238E27FC236}">
                  <a16:creationId xmlns:a16="http://schemas.microsoft.com/office/drawing/2014/main" id="{E068E797-D881-CA5D-25DA-393491704F25}"/>
                </a:ext>
              </a:extLst>
            </p:cNvPr>
            <p:cNvGrpSpPr/>
            <p:nvPr/>
          </p:nvGrpSpPr>
          <p:grpSpPr>
            <a:xfrm flipH="1">
              <a:off x="11471629" y="184660"/>
              <a:ext cx="302818" cy="603504"/>
              <a:chOff x="429768" y="64008"/>
              <a:chExt cx="310896" cy="603504"/>
            </a:xfrm>
          </p:grpSpPr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F335B848-E557-0F64-822E-5E449CCE11B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8EA620DB-10CB-B6E9-2AC8-F7B997661F8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3889CF4B-B370-427B-107A-61758E829D9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698AAB4B-6A2A-38AB-AED9-0024DEAE08CB}"/>
                </a:ext>
              </a:extLst>
            </p:cNvPr>
            <p:cNvSpPr txBox="1"/>
            <p:nvPr/>
          </p:nvSpPr>
          <p:spPr>
            <a:xfrm flipH="1">
              <a:off x="4010554" y="180136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CORRIDOR</a:t>
              </a:r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970503D8-BC66-3C38-0FE3-E460E7778543}"/>
                </a:ext>
              </a:extLst>
            </p:cNvPr>
            <p:cNvSpPr txBox="1"/>
            <p:nvPr/>
          </p:nvSpPr>
          <p:spPr>
            <a:xfrm>
              <a:off x="10187532" y="2571244"/>
              <a:ext cx="57020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3CD1B772-15D8-C343-5478-7CD5F9B188D5}"/>
                </a:ext>
              </a:extLst>
            </p:cNvPr>
            <p:cNvSpPr txBox="1"/>
            <p:nvPr/>
          </p:nvSpPr>
          <p:spPr>
            <a:xfrm>
              <a:off x="1517317" y="2571244"/>
              <a:ext cx="58113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943" name="TextBox 942">
              <a:extLst>
                <a:ext uri="{FF2B5EF4-FFF2-40B4-BE49-F238E27FC236}">
                  <a16:creationId xmlns:a16="http://schemas.microsoft.com/office/drawing/2014/main" id="{93D66FA7-547F-FF84-C91E-0737E7245CBE}"/>
                </a:ext>
              </a:extLst>
            </p:cNvPr>
            <p:cNvSpPr txBox="1"/>
            <p:nvPr/>
          </p:nvSpPr>
          <p:spPr>
            <a:xfrm>
              <a:off x="5780392" y="2298194"/>
              <a:ext cx="696675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4968FCB7-5B02-E1B3-F051-1F6EC01182FD}"/>
                </a:ext>
              </a:extLst>
            </p:cNvPr>
            <p:cNvCxnSpPr/>
            <p:nvPr/>
          </p:nvCxnSpPr>
          <p:spPr>
            <a:xfrm flipH="1">
              <a:off x="11268474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0CDB4DDA-85DC-F1EC-9D64-A09B3654CAAA}"/>
                </a:ext>
              </a:extLst>
            </p:cNvPr>
            <p:cNvCxnSpPr/>
            <p:nvPr/>
          </p:nvCxnSpPr>
          <p:spPr>
            <a:xfrm flipH="1">
              <a:off x="9665320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64E4E329-1134-74D1-FCDF-F7DDA1CF3B96}"/>
                </a:ext>
              </a:extLst>
            </p:cNvPr>
            <p:cNvCxnSpPr/>
            <p:nvPr/>
          </p:nvCxnSpPr>
          <p:spPr>
            <a:xfrm flipH="1">
              <a:off x="8364983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A60E6692-F7CC-D68D-369A-14E1BE88A28E}"/>
                </a:ext>
              </a:extLst>
            </p:cNvPr>
            <p:cNvCxnSpPr/>
            <p:nvPr/>
          </p:nvCxnSpPr>
          <p:spPr>
            <a:xfrm flipH="1">
              <a:off x="709136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5B9754D0-F929-C7CA-E1AE-36461072461F}"/>
                </a:ext>
              </a:extLst>
            </p:cNvPr>
            <p:cNvCxnSpPr/>
            <p:nvPr/>
          </p:nvCxnSpPr>
          <p:spPr>
            <a:xfrm flipH="1">
              <a:off x="520320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5CB3107B-870E-BD77-8520-942F14F4B6D1}"/>
                </a:ext>
              </a:extLst>
            </p:cNvPr>
            <p:cNvCxnSpPr/>
            <p:nvPr/>
          </p:nvCxnSpPr>
          <p:spPr>
            <a:xfrm flipH="1">
              <a:off x="3911775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F8DCCB81-4329-F303-DF98-155DE5EF0FC9}"/>
                </a:ext>
              </a:extLst>
            </p:cNvPr>
            <p:cNvCxnSpPr/>
            <p:nvPr/>
          </p:nvCxnSpPr>
          <p:spPr>
            <a:xfrm flipH="1">
              <a:off x="2611438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50248304-9CE1-0389-EA18-7F4ADD287938}"/>
                </a:ext>
              </a:extLst>
            </p:cNvPr>
            <p:cNvCxnSpPr/>
            <p:nvPr/>
          </p:nvCxnSpPr>
          <p:spPr>
            <a:xfrm flipH="1">
              <a:off x="1008283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42337932-9378-9C78-7CBE-85CCB7E50D45}"/>
                </a:ext>
              </a:extLst>
            </p:cNvPr>
            <p:cNvCxnSpPr/>
            <p:nvPr/>
          </p:nvCxnSpPr>
          <p:spPr>
            <a:xfrm flipH="1">
              <a:off x="3270512" y="779020"/>
              <a:ext cx="0" cy="12893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F99D73D1-DB66-B49F-98DE-A922C0A1E872}"/>
                </a:ext>
              </a:extLst>
            </p:cNvPr>
            <p:cNvCxnSpPr/>
            <p:nvPr/>
          </p:nvCxnSpPr>
          <p:spPr>
            <a:xfrm flipH="1">
              <a:off x="456194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CDC1AA9A-C38C-FC60-5E3B-05773C35A787}"/>
                </a:ext>
              </a:extLst>
            </p:cNvPr>
            <p:cNvCxnSpPr/>
            <p:nvPr/>
          </p:nvCxnSpPr>
          <p:spPr>
            <a:xfrm flipH="1">
              <a:off x="7734853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86D710AC-BD91-F0D5-AA56-58BA2607F66A}"/>
                </a:ext>
              </a:extLst>
            </p:cNvPr>
            <p:cNvCxnSpPr/>
            <p:nvPr/>
          </p:nvCxnSpPr>
          <p:spPr>
            <a:xfrm flipH="1">
              <a:off x="9024057" y="779020"/>
              <a:ext cx="0" cy="12893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10133C07-1A40-A02B-DFD0-DC581F19ABAB}"/>
                </a:ext>
              </a:extLst>
            </p:cNvPr>
            <p:cNvSpPr txBox="1"/>
            <p:nvPr/>
          </p:nvSpPr>
          <p:spPr>
            <a:xfrm>
              <a:off x="11324657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AAC9C8E9-CFA5-1811-8376-08C98EE32847}"/>
                </a:ext>
              </a:extLst>
            </p:cNvPr>
            <p:cNvSpPr txBox="1"/>
            <p:nvPr/>
          </p:nvSpPr>
          <p:spPr>
            <a:xfrm>
              <a:off x="1058273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966" name="TextBox 965">
              <a:extLst>
                <a:ext uri="{FF2B5EF4-FFF2-40B4-BE49-F238E27FC236}">
                  <a16:creationId xmlns:a16="http://schemas.microsoft.com/office/drawing/2014/main" id="{3977959E-19DA-EFA0-FA14-9AB79B17F4BC}"/>
                </a:ext>
              </a:extLst>
            </p:cNvPr>
            <p:cNvSpPr txBox="1"/>
            <p:nvPr/>
          </p:nvSpPr>
          <p:spPr>
            <a:xfrm>
              <a:off x="9722952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967" name="TextBox 966">
              <a:extLst>
                <a:ext uri="{FF2B5EF4-FFF2-40B4-BE49-F238E27FC236}">
                  <a16:creationId xmlns:a16="http://schemas.microsoft.com/office/drawing/2014/main" id="{A613CF8F-8F8E-DCB0-D0DF-12F921D58C5D}"/>
                </a:ext>
              </a:extLst>
            </p:cNvPr>
            <p:cNvSpPr txBox="1"/>
            <p:nvPr/>
          </p:nvSpPr>
          <p:spPr>
            <a:xfrm>
              <a:off x="898035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968" name="TextBox 967">
              <a:extLst>
                <a:ext uri="{FF2B5EF4-FFF2-40B4-BE49-F238E27FC236}">
                  <a16:creationId xmlns:a16="http://schemas.microsoft.com/office/drawing/2014/main" id="{37F41F98-2434-100C-CE83-611025FF30E5}"/>
                </a:ext>
              </a:extLst>
            </p:cNvPr>
            <p:cNvSpPr txBox="1"/>
            <p:nvPr/>
          </p:nvSpPr>
          <p:spPr>
            <a:xfrm>
              <a:off x="843556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09E530B0-9508-1133-7F2C-0E382FB186E6}"/>
                </a:ext>
              </a:extLst>
            </p:cNvPr>
            <p:cNvSpPr txBox="1"/>
            <p:nvPr/>
          </p:nvSpPr>
          <p:spPr>
            <a:xfrm>
              <a:off x="76806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D17BF501-CBAB-1E9F-ECB3-B6323B6AA0BF}"/>
                </a:ext>
              </a:extLst>
            </p:cNvPr>
            <p:cNvSpPr txBox="1"/>
            <p:nvPr/>
          </p:nvSpPr>
          <p:spPr>
            <a:xfrm>
              <a:off x="714231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AFA42266-154E-2A16-3D76-386F93C1800E}"/>
                </a:ext>
              </a:extLst>
            </p:cNvPr>
            <p:cNvSpPr txBox="1"/>
            <p:nvPr/>
          </p:nvSpPr>
          <p:spPr>
            <a:xfrm>
              <a:off x="6387818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FF022BDC-0428-1B6E-9ACA-D16E735E5530}"/>
                </a:ext>
              </a:extLst>
            </p:cNvPr>
            <p:cNvSpPr txBox="1"/>
            <p:nvPr/>
          </p:nvSpPr>
          <p:spPr>
            <a:xfrm>
              <a:off x="525651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973" name="TextBox 972">
              <a:extLst>
                <a:ext uri="{FF2B5EF4-FFF2-40B4-BE49-F238E27FC236}">
                  <a16:creationId xmlns:a16="http://schemas.microsoft.com/office/drawing/2014/main" id="{BC5B7EA6-12BF-CD23-1F35-FEE42A7D9A93}"/>
                </a:ext>
              </a:extLst>
            </p:cNvPr>
            <p:cNvSpPr txBox="1"/>
            <p:nvPr/>
          </p:nvSpPr>
          <p:spPr>
            <a:xfrm>
              <a:off x="45012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974" name="TextBox 973">
              <a:extLst>
                <a:ext uri="{FF2B5EF4-FFF2-40B4-BE49-F238E27FC236}">
                  <a16:creationId xmlns:a16="http://schemas.microsoft.com/office/drawing/2014/main" id="{F83B9E08-6D33-DDCB-ADE0-3A1651056D34}"/>
                </a:ext>
              </a:extLst>
            </p:cNvPr>
            <p:cNvSpPr txBox="1"/>
            <p:nvPr/>
          </p:nvSpPr>
          <p:spPr>
            <a:xfrm>
              <a:off x="398196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975" name="TextBox 974">
              <a:extLst>
                <a:ext uri="{FF2B5EF4-FFF2-40B4-BE49-F238E27FC236}">
                  <a16:creationId xmlns:a16="http://schemas.microsoft.com/office/drawing/2014/main" id="{F96C9B0D-263D-8BE8-2FB3-3E3C4E333E7F}"/>
                </a:ext>
              </a:extLst>
            </p:cNvPr>
            <p:cNvSpPr txBox="1"/>
            <p:nvPr/>
          </p:nvSpPr>
          <p:spPr>
            <a:xfrm>
              <a:off x="32225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01099017-0A7A-676B-1AC9-15229101FCB5}"/>
                </a:ext>
              </a:extLst>
            </p:cNvPr>
            <p:cNvSpPr txBox="1"/>
            <p:nvPr/>
          </p:nvSpPr>
          <p:spPr>
            <a:xfrm>
              <a:off x="2689231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32A0D14B-D7AA-0FFC-A21B-C3F20B750398}"/>
                </a:ext>
              </a:extLst>
            </p:cNvPr>
            <p:cNvSpPr txBox="1"/>
            <p:nvPr/>
          </p:nvSpPr>
          <p:spPr>
            <a:xfrm>
              <a:off x="19216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978" name="TextBox 977">
              <a:extLst>
                <a:ext uri="{FF2B5EF4-FFF2-40B4-BE49-F238E27FC236}">
                  <a16:creationId xmlns:a16="http://schemas.microsoft.com/office/drawing/2014/main" id="{CE246119-78CD-F4C9-0311-26E3744E15A9}"/>
                </a:ext>
              </a:extLst>
            </p:cNvPr>
            <p:cNvSpPr txBox="1"/>
            <p:nvPr/>
          </p:nvSpPr>
          <p:spPr>
            <a:xfrm>
              <a:off x="1050505" y="943612"/>
              <a:ext cx="6805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979" name="TextBox 978">
              <a:extLst>
                <a:ext uri="{FF2B5EF4-FFF2-40B4-BE49-F238E27FC236}">
                  <a16:creationId xmlns:a16="http://schemas.microsoft.com/office/drawing/2014/main" id="{1C2A8A8B-043E-2C37-6D7D-EE0D29925F4C}"/>
                </a:ext>
              </a:extLst>
            </p:cNvPr>
            <p:cNvSpPr txBox="1"/>
            <p:nvPr/>
          </p:nvSpPr>
          <p:spPr>
            <a:xfrm>
              <a:off x="272095" y="943612"/>
              <a:ext cx="6888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EC99259F-7F61-CAA7-C601-240BF385F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26414"/>
              <a:ext cx="256009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51B9E169-0D25-7EC7-B7AE-3E856BFCD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69962" y="1216427"/>
              <a:ext cx="256009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44A61BEE-8868-DD8C-8A34-7968F3E6696C}"/>
              </a:ext>
            </a:extLst>
          </p:cNvPr>
          <p:cNvCxnSpPr/>
          <p:nvPr/>
        </p:nvCxnSpPr>
        <p:spPr>
          <a:xfrm flipH="1">
            <a:off x="1972723" y="1767173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42530888-54C9-2D99-7E4F-73AFF5546BBD}"/>
              </a:ext>
            </a:extLst>
          </p:cNvPr>
          <p:cNvCxnSpPr/>
          <p:nvPr/>
        </p:nvCxnSpPr>
        <p:spPr>
          <a:xfrm flipH="1">
            <a:off x="9661303" y="1764792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14017363-0EBA-9536-52BC-9880D55B8426}"/>
              </a:ext>
            </a:extLst>
          </p:cNvPr>
          <p:cNvSpPr txBox="1"/>
          <p:nvPr/>
        </p:nvSpPr>
        <p:spPr>
          <a:xfrm flipH="1">
            <a:off x="5940954" y="1801368"/>
            <a:ext cx="243385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COMMON                   CORRIDOR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1C7ABB-201D-44D0-382F-4BB380A08632}"/>
              </a:ext>
            </a:extLst>
          </p:cNvPr>
          <p:cNvCxnSpPr/>
          <p:nvPr/>
        </p:nvCxnSpPr>
        <p:spPr>
          <a:xfrm flipH="1">
            <a:off x="167386" y="2066544"/>
            <a:ext cx="14873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BE1E06-9BD6-8F82-4848-0ABE07533975}"/>
              </a:ext>
            </a:extLst>
          </p:cNvPr>
          <p:cNvCxnSpPr/>
          <p:nvPr/>
        </p:nvCxnSpPr>
        <p:spPr>
          <a:xfrm flipH="1">
            <a:off x="10616184" y="2066544"/>
            <a:ext cx="148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20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159</Words>
  <Application>Microsoft Office PowerPoint</Application>
  <PresentationFormat>Widescreen</PresentationFormat>
  <Paragraphs>90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Heartland 417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1036</cp:revision>
  <dcterms:created xsi:type="dcterms:W3CDTF">2024-08-12T05:58:03Z</dcterms:created>
  <dcterms:modified xsi:type="dcterms:W3CDTF">2024-10-14T04:30:36Z</dcterms:modified>
</cp:coreProperties>
</file>