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0416" autoAdjust="0"/>
  </p:normalViewPr>
  <p:slideViewPr>
    <p:cSldViewPr snapToGrid="0">
      <p:cViewPr>
        <p:scale>
          <a:sx n="75" d="100"/>
          <a:sy n="75" d="100"/>
        </p:scale>
        <p:origin x="5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0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464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917513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34159FC-543A-1C8F-68C7-6FA1B082BB4E}"/>
              </a:ext>
            </a:extLst>
          </p:cNvPr>
          <p:cNvSpPr txBox="1"/>
          <p:nvPr/>
        </p:nvSpPr>
        <p:spPr>
          <a:xfrm>
            <a:off x="8106737" y="6150114"/>
            <a:ext cx="406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464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hidden="1">
            <a:extLst>
              <a:ext uri="{FF2B5EF4-FFF2-40B4-BE49-F238E27FC236}">
                <a16:creationId xmlns:a16="http://schemas.microsoft.com/office/drawing/2014/main" id="{E890D32A-F453-1A15-D5E2-8C9C8ACBC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917513"/>
          </a:xfrm>
          <a:prstGeom prst="rect">
            <a:avLst/>
          </a:prstGeom>
        </p:spPr>
      </p:pic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ADF3C1C-6CA9-94C6-4DA0-4DAF838CC1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864379-3B87-9D93-5AE4-7B51E40B8F76}"/>
              </a:ext>
            </a:extLst>
          </p:cNvPr>
          <p:cNvGrpSpPr/>
          <p:nvPr/>
        </p:nvGrpSpPr>
        <p:grpSpPr>
          <a:xfrm>
            <a:off x="107445" y="202098"/>
            <a:ext cx="11725564" cy="5110968"/>
            <a:chOff x="107445" y="202098"/>
            <a:chExt cx="11725564" cy="5110968"/>
          </a:xfrm>
        </p:grpSpPr>
        <p:grpSp>
          <p:nvGrpSpPr>
            <p:cNvPr id="21" name="RightSide">
              <a:extLst>
                <a:ext uri="{FF2B5EF4-FFF2-40B4-BE49-F238E27FC236}">
                  <a16:creationId xmlns:a16="http://schemas.microsoft.com/office/drawing/2014/main" id="{A95DDC47-483E-6EFA-0BF2-C6142569FB1D}"/>
                </a:ext>
              </a:extLst>
            </p:cNvPr>
            <p:cNvGrpSpPr/>
            <p:nvPr/>
          </p:nvGrpSpPr>
          <p:grpSpPr>
            <a:xfrm>
              <a:off x="5037849" y="202098"/>
              <a:ext cx="6795160" cy="3953783"/>
              <a:chOff x="5037849" y="202098"/>
              <a:chExt cx="6795160" cy="395378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A628D74-74C9-850A-268E-3E120F2E2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8049" y="202098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8AC694-6F72-B920-4DE4-1F2530ACC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1261" y="213176"/>
                <a:ext cx="25054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5023D8-955C-8E03-58E1-37408153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849" y="202098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8DC131C-5BDC-11EE-CD63-8E6CFF76B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7849" y="1000564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ED6C0A4-3B21-9919-5914-1885BEB13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555" y="990778"/>
                <a:ext cx="0" cy="2468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TwoUnit">
                <a:extLst>
                  <a:ext uri="{FF2B5EF4-FFF2-40B4-BE49-F238E27FC236}">
                    <a16:creationId xmlns:a16="http://schemas.microsoft.com/office/drawing/2014/main" id="{81AA2C53-3CD1-51F3-0224-B62D9DD84046}"/>
                  </a:ext>
                </a:extLst>
              </p:cNvPr>
              <p:cNvGrpSpPr/>
              <p:nvPr/>
            </p:nvGrpSpPr>
            <p:grpSpPr>
              <a:xfrm>
                <a:off x="5041043" y="202105"/>
                <a:ext cx="6791966" cy="3953776"/>
                <a:chOff x="5041043" y="202105"/>
                <a:chExt cx="6791966" cy="3953776"/>
              </a:xfrm>
            </p:grpSpPr>
            <p:cxnSp>
              <p:nvCxnSpPr>
                <p:cNvPr id="2" name="Straight Connector 1">
                  <a:extLst>
                    <a:ext uri="{FF2B5EF4-FFF2-40B4-BE49-F238E27FC236}">
                      <a16:creationId xmlns:a16="http://schemas.microsoft.com/office/drawing/2014/main" id="{FB68DAC7-8E45-765B-B071-877B424A8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6449" y="4146221"/>
                  <a:ext cx="67665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72DDCC0-2256-0D59-138B-C7BDF180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4932" y="2290505"/>
                  <a:ext cx="0" cy="186537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048AB6D-D96D-F3A6-C97B-94E5F245D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57723" y="2297577"/>
                  <a:ext cx="3657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0F72853C-0250-B32D-3BB1-D70F3D26D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66150" y="989521"/>
                  <a:ext cx="0" cy="13167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598BDE4-8D7A-F783-49DF-1CE415314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17185" y="1000568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2816EE6-00A6-BF0D-67A0-505150921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5615" y="202109"/>
                  <a:ext cx="0" cy="8046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0AA7E73-8733-DDB2-0CF5-8B4305240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27211" y="210001"/>
                  <a:ext cx="25054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001D93B-0B0B-59E3-3619-B52BBCAE6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4811" y="202105"/>
                  <a:ext cx="0" cy="8046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F42A696-8910-49B0-284F-BD51C45D8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7249" y="1000564"/>
                  <a:ext cx="685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57521C4-FC31-3629-F0E9-2ADE85C3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043" y="3450882"/>
                  <a:ext cx="47548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30AD507-D6BE-B6F0-0588-A22BD9776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87364" y="208963"/>
                  <a:ext cx="0" cy="39319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LeftSide">
              <a:extLst>
                <a:ext uri="{FF2B5EF4-FFF2-40B4-BE49-F238E27FC236}">
                  <a16:creationId xmlns:a16="http://schemas.microsoft.com/office/drawing/2014/main" id="{766CBA50-3C01-1765-B771-4412D7A3DEA8}"/>
                </a:ext>
              </a:extLst>
            </p:cNvPr>
            <p:cNvGrpSpPr/>
            <p:nvPr/>
          </p:nvGrpSpPr>
          <p:grpSpPr>
            <a:xfrm rot="20391793" flipH="1">
              <a:off x="107445" y="1131062"/>
              <a:ext cx="3657600" cy="3953776"/>
              <a:chOff x="8169058" y="202105"/>
              <a:chExt cx="3657600" cy="395377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3CF4A22-19E1-2EEB-01BF-543E7D361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9058" y="4146221"/>
                <a:ext cx="36576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CF43E50-9BF3-4DB1-48A9-124025BC3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18582" y="2290505"/>
                <a:ext cx="0" cy="1865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A0539C-8920-5C18-91C1-E02A37471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57723" y="2300752"/>
                <a:ext cx="36576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920AD8E-5989-9FCA-B6D2-ED7050BFF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6150" y="992696"/>
                <a:ext cx="0" cy="13167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AB633DF-2808-0F4B-674F-B29797914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17185" y="1000568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4A2224D-0824-D5F9-592D-5FB2D3ABC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615" y="202109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3929FA4-4242-3A9A-C05F-333C4577F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7211" y="210001"/>
                <a:ext cx="25054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87BE6B-227D-3C1E-9263-643F38DDD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811" y="202105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B139B19-0F58-FEEA-66BD-BB34551E88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5578" y="1000564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990E5DD-FE74-F219-7CC0-C7381675F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5713" y="3450894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E445438-A450-30E5-D973-AAA8130E9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936" y="216655"/>
                <a:ext cx="0" cy="39319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D1A0AE-6D6F-5D19-F6CE-9332F31BCC9D}"/>
                </a:ext>
              </a:extLst>
            </p:cNvPr>
            <p:cNvCxnSpPr>
              <a:cxnSpLocks/>
            </p:cNvCxnSpPr>
            <p:nvPr/>
          </p:nvCxnSpPr>
          <p:spPr>
            <a:xfrm rot="20391793" flipH="1">
              <a:off x="3641334" y="1300240"/>
              <a:ext cx="0" cy="2468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Stair">
              <a:extLst>
                <a:ext uri="{FF2B5EF4-FFF2-40B4-BE49-F238E27FC236}">
                  <a16:creationId xmlns:a16="http://schemas.microsoft.com/office/drawing/2014/main" id="{F6395BED-CB65-F878-6689-3D19ACF9432A}"/>
                </a:ext>
              </a:extLst>
            </p:cNvPr>
            <p:cNvGrpSpPr/>
            <p:nvPr/>
          </p:nvGrpSpPr>
          <p:grpSpPr>
            <a:xfrm>
              <a:off x="3710239" y="967025"/>
              <a:ext cx="899406" cy="1520823"/>
              <a:chOff x="3750486" y="976550"/>
              <a:chExt cx="825862" cy="152082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1A7EB6C-6070-9BB7-36E8-452CB7DEB5DE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32897" y="1568332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E2D56C5-746A-1EC2-D4F8-7EA346556553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49702" y="1667995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F02C46D-3DCB-B734-6C27-0013444F2FF0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67098" y="1766104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07B0B4-5C5A-CA97-BDC0-9758DE103F36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86423" y="1868216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6F74F7F-34B3-C79C-13B7-911AA8A10F0D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04215" y="1967050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10E3B48-A77D-4D39-BDE8-FD7892E43C0A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22005" y="2059534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0DC0295-2756-157F-F54B-8C5A163759DD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36885" y="2152018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857F60-5AD7-ADFD-400C-A21E69BAD2C7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59124" y="2260480"/>
                <a:ext cx="35264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EE42533-E490-830C-38B1-744F649E5D76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>
                <a:off x="4233202" y="1454680"/>
                <a:ext cx="0" cy="7772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E316442-A064-6C38-1C08-65B91282C6D4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80389" y="1125773"/>
                <a:ext cx="377" cy="1371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F612355-A901-7F68-01B7-E76353DC3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0486" y="994864"/>
                <a:ext cx="342325" cy="1471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7BB918-F861-4680-136D-5D081510E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9692" y="998300"/>
                <a:ext cx="37783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8131B34-9AC1-06A1-A4F7-D9110817774A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4575971" y="976550"/>
                <a:ext cx="377" cy="1371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C258EC-5EC7-5029-21AB-47260D07ACC4}"/>
                </a:ext>
              </a:extLst>
            </p:cNvPr>
            <p:cNvCxnSpPr>
              <a:cxnSpLocks/>
            </p:cNvCxnSpPr>
            <p:nvPr/>
          </p:nvCxnSpPr>
          <p:spPr>
            <a:xfrm rot="20923981" flipH="1" flipV="1">
              <a:off x="3629659" y="2500393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CB5110-ADAE-679D-979A-0D820392F183}"/>
                </a:ext>
              </a:extLst>
            </p:cNvPr>
            <p:cNvCxnSpPr>
              <a:cxnSpLocks/>
            </p:cNvCxnSpPr>
            <p:nvPr/>
          </p:nvCxnSpPr>
          <p:spPr>
            <a:xfrm rot="20923981" flipH="1" flipV="1">
              <a:off x="4728561" y="2284891"/>
              <a:ext cx="32918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Lift">
              <a:extLst>
                <a:ext uri="{FF2B5EF4-FFF2-40B4-BE49-F238E27FC236}">
                  <a16:creationId xmlns:a16="http://schemas.microsoft.com/office/drawing/2014/main" id="{2D82F359-8B60-A7EC-6985-62962680DFAF}"/>
                </a:ext>
              </a:extLst>
            </p:cNvPr>
            <p:cNvGrpSpPr/>
            <p:nvPr/>
          </p:nvGrpSpPr>
          <p:grpSpPr>
            <a:xfrm rot="21000000">
              <a:off x="4435851" y="4515650"/>
              <a:ext cx="802453" cy="797416"/>
              <a:chOff x="4671052" y="4578146"/>
              <a:chExt cx="464488" cy="39649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67126F0-86F9-AC73-04E6-05C1877F3E75}"/>
                  </a:ext>
                </a:extLst>
              </p:cNvPr>
              <p:cNvSpPr/>
              <p:nvPr/>
            </p:nvSpPr>
            <p:spPr>
              <a:xfrm>
                <a:off x="4671052" y="4578146"/>
                <a:ext cx="443935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E554653-505D-C340-66D8-9FC6446F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1605" y="4590870"/>
                <a:ext cx="443935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54E7E-09ED-0A84-F8F5-91F9A108E6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5106" y="4582688"/>
                <a:ext cx="430804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0A4642-6D42-AE71-0A7F-2F43F7CFC98A}"/>
                  </a:ext>
                </a:extLst>
              </p:cNvPr>
              <p:cNvSpPr txBox="1"/>
              <p:nvPr/>
            </p:nvSpPr>
            <p:spPr>
              <a:xfrm>
                <a:off x="4770297" y="4593879"/>
                <a:ext cx="238997" cy="35197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b="1" dirty="0"/>
                  <a:t>A</a:t>
                </a: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3F8BC0-1606-73FE-9892-189F47ECF020}"/>
                </a:ext>
              </a:extLst>
            </p:cNvPr>
            <p:cNvCxnSpPr>
              <a:cxnSpLocks/>
            </p:cNvCxnSpPr>
            <p:nvPr/>
          </p:nvCxnSpPr>
          <p:spPr>
            <a:xfrm rot="21000000" flipH="1" flipV="1">
              <a:off x="4349753" y="4317323"/>
              <a:ext cx="411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D362FD-7885-0AD9-5A26-E180CEA4F52A}"/>
                </a:ext>
              </a:extLst>
            </p:cNvPr>
            <p:cNvCxnSpPr>
              <a:cxnSpLocks/>
            </p:cNvCxnSpPr>
            <p:nvPr/>
          </p:nvCxnSpPr>
          <p:spPr>
            <a:xfrm rot="21000000" flipH="1" flipV="1">
              <a:off x="5099848" y="4136001"/>
              <a:ext cx="411" cy="3200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B9409C-13CB-F1EB-2C01-A31E3957000A}"/>
                </a:ext>
              </a:extLst>
            </p:cNvPr>
            <p:cNvCxnSpPr>
              <a:cxnSpLocks/>
            </p:cNvCxnSpPr>
            <p:nvPr/>
          </p:nvCxnSpPr>
          <p:spPr>
            <a:xfrm>
              <a:off x="8206212" y="990027"/>
              <a:ext cx="0" cy="2468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AD9BEB3-6653-8AC5-7DAC-E0D6B4D984CF}"/>
                </a:ext>
              </a:extLst>
            </p:cNvPr>
            <p:cNvCxnSpPr>
              <a:cxnSpLocks/>
            </p:cNvCxnSpPr>
            <p:nvPr/>
          </p:nvCxnSpPr>
          <p:spPr>
            <a:xfrm>
              <a:off x="6619800" y="211360"/>
              <a:ext cx="0" cy="32369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2FEBCD-E6A1-3748-6271-9B9EDBCD9D72}"/>
                </a:ext>
              </a:extLst>
            </p:cNvPr>
            <p:cNvSpPr txBox="1"/>
            <p:nvPr/>
          </p:nvSpPr>
          <p:spPr>
            <a:xfrm>
              <a:off x="8505495" y="182880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5101CE-1693-D36E-19D6-52142AD88D82}"/>
                </a:ext>
              </a:extLst>
            </p:cNvPr>
            <p:cNvSpPr txBox="1"/>
            <p:nvPr/>
          </p:nvSpPr>
          <p:spPr>
            <a:xfrm>
              <a:off x="10128525" y="210312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EFC728-C5E9-A40E-2668-0BCD83BEF7CB}"/>
                </a:ext>
              </a:extLst>
            </p:cNvPr>
            <p:cNvSpPr txBox="1"/>
            <p:nvPr/>
          </p:nvSpPr>
          <p:spPr>
            <a:xfrm>
              <a:off x="6922050" y="182880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1E64DD5-DCE8-9000-EDFF-B827CB24C20E}"/>
                </a:ext>
              </a:extLst>
            </p:cNvPr>
            <p:cNvSpPr txBox="1"/>
            <p:nvPr/>
          </p:nvSpPr>
          <p:spPr>
            <a:xfrm>
              <a:off x="5328422" y="182880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1086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2E57E6-C1B7-A10D-E972-DA582B1B26A3}"/>
                </a:ext>
              </a:extLst>
            </p:cNvPr>
            <p:cNvSpPr txBox="1"/>
            <p:nvPr/>
          </p:nvSpPr>
          <p:spPr>
            <a:xfrm>
              <a:off x="2336315" y="237744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EA4FAB1-E9E1-CBBF-A430-E5FC3F9673C2}"/>
                </a:ext>
              </a:extLst>
            </p:cNvPr>
            <p:cNvSpPr txBox="1"/>
            <p:nvPr/>
          </p:nvSpPr>
          <p:spPr>
            <a:xfrm>
              <a:off x="969488" y="3388691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1090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CB6052-8A01-95B6-47BE-FE6D01E750A7}"/>
                </a:ext>
              </a:extLst>
            </p:cNvPr>
            <p:cNvSpPr txBox="1"/>
            <p:nvPr/>
          </p:nvSpPr>
          <p:spPr>
            <a:xfrm rot="21034135">
              <a:off x="4380819" y="4071359"/>
              <a:ext cx="62876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LOBBY</a:t>
              </a:r>
              <a:r>
                <a:rPr lang="en-US" sz="1000" b="1" dirty="0"/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901A4F-F6B6-681E-8B01-F72F4CB72A79}"/>
                </a:ext>
              </a:extLst>
            </p:cNvPr>
            <p:cNvSpPr txBox="1"/>
            <p:nvPr/>
          </p:nvSpPr>
          <p:spPr>
            <a:xfrm>
              <a:off x="6196059" y="3689651"/>
              <a:ext cx="157626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COMMON CORRIDOR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78F9220-0066-D4E8-7D3A-68F39D19F739}"/>
                </a:ext>
              </a:extLst>
            </p:cNvPr>
            <p:cNvSpPr txBox="1"/>
            <p:nvPr/>
          </p:nvSpPr>
          <p:spPr>
            <a:xfrm rot="20905928">
              <a:off x="3830831" y="1120457"/>
              <a:ext cx="58129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2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D34159FC-543A-1C8F-68C7-6FA1B082BB4E}"/>
              </a:ext>
            </a:extLst>
          </p:cNvPr>
          <p:cNvSpPr txBox="1"/>
          <p:nvPr/>
        </p:nvSpPr>
        <p:spPr>
          <a:xfrm>
            <a:off x="8106737" y="6150114"/>
            <a:ext cx="406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464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275BA-6CFF-82EB-6E87-34BFB754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9618"/>
            <a:ext cx="12070080" cy="5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1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8D768356-3C35-CA5C-1F2A-A15FA311E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9618"/>
            <a:ext cx="12070080" cy="5831509"/>
          </a:xfrm>
          <a:prstGeom prst="rect">
            <a:avLst/>
          </a:prstGeom>
        </p:spPr>
      </p:pic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ADF3C1C-6CA9-94C6-4DA0-4DAF838CC1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791E19-3794-14F2-4808-1FB14EF22B5B}"/>
              </a:ext>
            </a:extLst>
          </p:cNvPr>
          <p:cNvGrpSpPr/>
          <p:nvPr/>
        </p:nvGrpSpPr>
        <p:grpSpPr>
          <a:xfrm>
            <a:off x="107445" y="202098"/>
            <a:ext cx="11725564" cy="5110968"/>
            <a:chOff x="107445" y="202098"/>
            <a:chExt cx="11725564" cy="5110968"/>
          </a:xfrm>
        </p:grpSpPr>
        <p:grpSp>
          <p:nvGrpSpPr>
            <p:cNvPr id="21" name="RightSide">
              <a:extLst>
                <a:ext uri="{FF2B5EF4-FFF2-40B4-BE49-F238E27FC236}">
                  <a16:creationId xmlns:a16="http://schemas.microsoft.com/office/drawing/2014/main" id="{A95DDC47-483E-6EFA-0BF2-C6142569FB1D}"/>
                </a:ext>
              </a:extLst>
            </p:cNvPr>
            <p:cNvGrpSpPr/>
            <p:nvPr/>
          </p:nvGrpSpPr>
          <p:grpSpPr>
            <a:xfrm>
              <a:off x="5037849" y="202098"/>
              <a:ext cx="6795160" cy="3953783"/>
              <a:chOff x="5037849" y="202098"/>
              <a:chExt cx="6795160" cy="395378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A628D74-74C9-850A-268E-3E120F2E2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8049" y="202098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8AC694-6F72-B920-4DE4-1F2530ACC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1261" y="213176"/>
                <a:ext cx="25054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5023D8-955C-8E03-58E1-37408153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849" y="202098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8DC131C-5BDC-11EE-CD63-8E6CFF76B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7849" y="1000564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ED6C0A4-3B21-9919-5914-1885BEB13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555" y="990778"/>
                <a:ext cx="0" cy="2468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TwoUnit">
                <a:extLst>
                  <a:ext uri="{FF2B5EF4-FFF2-40B4-BE49-F238E27FC236}">
                    <a16:creationId xmlns:a16="http://schemas.microsoft.com/office/drawing/2014/main" id="{81AA2C53-3CD1-51F3-0224-B62D9DD84046}"/>
                  </a:ext>
                </a:extLst>
              </p:cNvPr>
              <p:cNvGrpSpPr/>
              <p:nvPr/>
            </p:nvGrpSpPr>
            <p:grpSpPr>
              <a:xfrm>
                <a:off x="5041043" y="202105"/>
                <a:ext cx="6791966" cy="3953776"/>
                <a:chOff x="5041043" y="202105"/>
                <a:chExt cx="6791966" cy="3953776"/>
              </a:xfrm>
            </p:grpSpPr>
            <p:cxnSp>
              <p:nvCxnSpPr>
                <p:cNvPr id="2" name="Straight Connector 1">
                  <a:extLst>
                    <a:ext uri="{FF2B5EF4-FFF2-40B4-BE49-F238E27FC236}">
                      <a16:creationId xmlns:a16="http://schemas.microsoft.com/office/drawing/2014/main" id="{FB68DAC7-8E45-765B-B071-877B424A8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6449" y="4146221"/>
                  <a:ext cx="67665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72DDCC0-2256-0D59-138B-C7BDF180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4932" y="2290505"/>
                  <a:ext cx="0" cy="186537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048AB6D-D96D-F3A6-C97B-94E5F245D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57723" y="2297577"/>
                  <a:ext cx="3657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0F72853C-0250-B32D-3BB1-D70F3D26D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66150" y="989521"/>
                  <a:ext cx="0" cy="13167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598BDE4-8D7A-F783-49DF-1CE415314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17185" y="1000568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2816EE6-00A6-BF0D-67A0-505150921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5615" y="202109"/>
                  <a:ext cx="0" cy="8046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0AA7E73-8733-DDB2-0CF5-8B4305240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27211" y="210001"/>
                  <a:ext cx="25054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001D93B-0B0B-59E3-3619-B52BBCAE6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4811" y="202105"/>
                  <a:ext cx="0" cy="8046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F42A696-8910-49B0-284F-BD51C45D8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7249" y="1000564"/>
                  <a:ext cx="685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57521C4-FC31-3629-F0E9-2ADE85C3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043" y="3450882"/>
                  <a:ext cx="47548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30AD507-D6BE-B6F0-0588-A22BD9776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87364" y="208963"/>
                  <a:ext cx="0" cy="39319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LeftSide">
              <a:extLst>
                <a:ext uri="{FF2B5EF4-FFF2-40B4-BE49-F238E27FC236}">
                  <a16:creationId xmlns:a16="http://schemas.microsoft.com/office/drawing/2014/main" id="{766CBA50-3C01-1765-B771-4412D7A3DEA8}"/>
                </a:ext>
              </a:extLst>
            </p:cNvPr>
            <p:cNvGrpSpPr/>
            <p:nvPr/>
          </p:nvGrpSpPr>
          <p:grpSpPr>
            <a:xfrm rot="20391793" flipH="1">
              <a:off x="107445" y="1131062"/>
              <a:ext cx="3657600" cy="3953776"/>
              <a:chOff x="8169058" y="202105"/>
              <a:chExt cx="3657600" cy="395377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3CF4A22-19E1-2EEB-01BF-543E7D361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9058" y="4146221"/>
                <a:ext cx="36576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CF43E50-9BF3-4DB1-48A9-124025BC3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18582" y="2290505"/>
                <a:ext cx="0" cy="1865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A0539C-8920-5C18-91C1-E02A37471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57723" y="2300752"/>
                <a:ext cx="36576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920AD8E-5989-9FCA-B6D2-ED7050BFF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6150" y="992696"/>
                <a:ext cx="0" cy="13167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AB633DF-2808-0F4B-674F-B29797914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17185" y="1000568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4A2224D-0824-D5F9-592D-5FB2D3ABC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615" y="202109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3929FA4-4242-3A9A-C05F-333C4577F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7211" y="210001"/>
                <a:ext cx="25054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87BE6B-227D-3C1E-9263-643F38DDD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811" y="202105"/>
                <a:ext cx="0" cy="8046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B139B19-0F58-FEEA-66BD-BB34551E88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5578" y="1000564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990E5DD-FE74-F219-7CC0-C7381675F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5713" y="3450894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E445438-A450-30E5-D973-AAA8130E9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936" y="216655"/>
                <a:ext cx="0" cy="39319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D1A0AE-6D6F-5D19-F6CE-9332F31BCC9D}"/>
                </a:ext>
              </a:extLst>
            </p:cNvPr>
            <p:cNvCxnSpPr>
              <a:cxnSpLocks/>
            </p:cNvCxnSpPr>
            <p:nvPr/>
          </p:nvCxnSpPr>
          <p:spPr>
            <a:xfrm rot="20391793" flipH="1">
              <a:off x="3641334" y="1300240"/>
              <a:ext cx="0" cy="2468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Stair">
              <a:extLst>
                <a:ext uri="{FF2B5EF4-FFF2-40B4-BE49-F238E27FC236}">
                  <a16:creationId xmlns:a16="http://schemas.microsoft.com/office/drawing/2014/main" id="{F6395BED-CB65-F878-6689-3D19ACF9432A}"/>
                </a:ext>
              </a:extLst>
            </p:cNvPr>
            <p:cNvGrpSpPr/>
            <p:nvPr/>
          </p:nvGrpSpPr>
          <p:grpSpPr>
            <a:xfrm>
              <a:off x="3710240" y="967025"/>
              <a:ext cx="1012807" cy="1520823"/>
              <a:chOff x="3750486" y="976550"/>
              <a:chExt cx="929990" cy="152082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1A7EB6C-6070-9BB7-36E8-452CB7DEB5DE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26394" y="1528724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E2D56C5-746A-1EC2-D4F8-7EA346556553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43199" y="1628387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F02C46D-3DCB-B734-6C27-0013444F2FF0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63510" y="1726496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07B0B4-5C5A-CA97-BDC0-9758DE103F36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82835" y="1828608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6F74F7F-34B3-C79C-13B7-911AA8A10F0D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00628" y="1927442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10E3B48-A77D-4D39-BDE8-FD7892E43C0A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15502" y="2019926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0DC0295-2756-157F-F54B-8C5A163759DD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33297" y="2112410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857F60-5AD7-ADFD-400C-A21E69BAD2C7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955537" y="2220872"/>
                <a:ext cx="724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EE42533-E490-830C-38B1-744F649E5D76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>
                <a:off x="4233202" y="1454680"/>
                <a:ext cx="0" cy="7772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E316442-A064-6C38-1C08-65B91282C6D4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3880389" y="1125773"/>
                <a:ext cx="377" cy="1371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F612355-A901-7F68-01B7-E76353DC3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0486" y="994864"/>
                <a:ext cx="342325" cy="1471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7BB918-F861-4680-136D-5D081510E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9692" y="998300"/>
                <a:ext cx="37783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8131B34-9AC1-06A1-A4F7-D9110817774A}"/>
                  </a:ext>
                </a:extLst>
              </p:cNvPr>
              <p:cNvCxnSpPr>
                <a:cxnSpLocks/>
              </p:cNvCxnSpPr>
              <p:nvPr/>
            </p:nvCxnSpPr>
            <p:spPr>
              <a:xfrm rot="20923981" flipH="1" flipV="1">
                <a:off x="4575971" y="976550"/>
                <a:ext cx="377" cy="1371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C258EC-5EC7-5029-21AB-47260D07ACC4}"/>
                </a:ext>
              </a:extLst>
            </p:cNvPr>
            <p:cNvCxnSpPr>
              <a:cxnSpLocks/>
            </p:cNvCxnSpPr>
            <p:nvPr/>
          </p:nvCxnSpPr>
          <p:spPr>
            <a:xfrm rot="20923981" flipH="1" flipV="1">
              <a:off x="3629659" y="2500393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CB5110-ADAE-679D-979A-0D820392F183}"/>
                </a:ext>
              </a:extLst>
            </p:cNvPr>
            <p:cNvCxnSpPr>
              <a:cxnSpLocks/>
            </p:cNvCxnSpPr>
            <p:nvPr/>
          </p:nvCxnSpPr>
          <p:spPr>
            <a:xfrm rot="20923981" flipH="1" flipV="1">
              <a:off x="4728561" y="2284891"/>
              <a:ext cx="32918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Lift">
              <a:extLst>
                <a:ext uri="{FF2B5EF4-FFF2-40B4-BE49-F238E27FC236}">
                  <a16:creationId xmlns:a16="http://schemas.microsoft.com/office/drawing/2014/main" id="{2D82F359-8B60-A7EC-6985-62962680DFAF}"/>
                </a:ext>
              </a:extLst>
            </p:cNvPr>
            <p:cNvGrpSpPr/>
            <p:nvPr/>
          </p:nvGrpSpPr>
          <p:grpSpPr>
            <a:xfrm rot="21000000">
              <a:off x="4435851" y="4515650"/>
              <a:ext cx="802453" cy="797416"/>
              <a:chOff x="4671052" y="4578146"/>
              <a:chExt cx="464488" cy="39649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67126F0-86F9-AC73-04E6-05C1877F3E75}"/>
                  </a:ext>
                </a:extLst>
              </p:cNvPr>
              <p:cNvSpPr/>
              <p:nvPr/>
            </p:nvSpPr>
            <p:spPr>
              <a:xfrm>
                <a:off x="4671052" y="4578146"/>
                <a:ext cx="443935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E554653-505D-C340-66D8-9FC6446F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1605" y="4590870"/>
                <a:ext cx="443935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54E7E-09ED-0A84-F8F5-91F9A108E6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5106" y="4582688"/>
                <a:ext cx="430804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0A4642-6D42-AE71-0A7F-2F43F7CFC98A}"/>
                  </a:ext>
                </a:extLst>
              </p:cNvPr>
              <p:cNvSpPr txBox="1"/>
              <p:nvPr/>
            </p:nvSpPr>
            <p:spPr>
              <a:xfrm>
                <a:off x="4770297" y="4593879"/>
                <a:ext cx="238997" cy="35197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b="1" dirty="0"/>
                  <a:t>A</a:t>
                </a: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3F8BC0-1606-73FE-9892-189F47ECF020}"/>
                </a:ext>
              </a:extLst>
            </p:cNvPr>
            <p:cNvCxnSpPr>
              <a:cxnSpLocks/>
            </p:cNvCxnSpPr>
            <p:nvPr/>
          </p:nvCxnSpPr>
          <p:spPr>
            <a:xfrm rot="21000000" flipH="1" flipV="1">
              <a:off x="4349753" y="4317323"/>
              <a:ext cx="411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D362FD-7885-0AD9-5A26-E180CEA4F52A}"/>
                </a:ext>
              </a:extLst>
            </p:cNvPr>
            <p:cNvCxnSpPr>
              <a:cxnSpLocks/>
            </p:cNvCxnSpPr>
            <p:nvPr/>
          </p:nvCxnSpPr>
          <p:spPr>
            <a:xfrm rot="21000000" flipH="1" flipV="1">
              <a:off x="5099848" y="4136001"/>
              <a:ext cx="411" cy="3200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B9409C-13CB-F1EB-2C01-A31E3957000A}"/>
                </a:ext>
              </a:extLst>
            </p:cNvPr>
            <p:cNvCxnSpPr>
              <a:cxnSpLocks/>
            </p:cNvCxnSpPr>
            <p:nvPr/>
          </p:nvCxnSpPr>
          <p:spPr>
            <a:xfrm>
              <a:off x="8206212" y="990027"/>
              <a:ext cx="0" cy="2468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AD9BEB3-6653-8AC5-7DAC-E0D6B4D984CF}"/>
                </a:ext>
              </a:extLst>
            </p:cNvPr>
            <p:cNvCxnSpPr>
              <a:cxnSpLocks/>
            </p:cNvCxnSpPr>
            <p:nvPr/>
          </p:nvCxnSpPr>
          <p:spPr>
            <a:xfrm>
              <a:off x="6619800" y="211360"/>
              <a:ext cx="0" cy="32369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2FEBCD-E6A1-3748-6271-9B9EDBCD9D72}"/>
                </a:ext>
              </a:extLst>
            </p:cNvPr>
            <p:cNvSpPr txBox="1"/>
            <p:nvPr/>
          </p:nvSpPr>
          <p:spPr>
            <a:xfrm>
              <a:off x="8505495" y="182880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5101CE-1693-D36E-19D6-52142AD88D82}"/>
                </a:ext>
              </a:extLst>
            </p:cNvPr>
            <p:cNvSpPr txBox="1"/>
            <p:nvPr/>
          </p:nvSpPr>
          <p:spPr>
            <a:xfrm>
              <a:off x="10128525" y="210312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EFC728-C5E9-A40E-2668-0BCD83BEF7CB}"/>
                </a:ext>
              </a:extLst>
            </p:cNvPr>
            <p:cNvSpPr txBox="1"/>
            <p:nvPr/>
          </p:nvSpPr>
          <p:spPr>
            <a:xfrm>
              <a:off x="6922050" y="182880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1E64DD5-DCE8-9000-EDFF-B827CB24C20E}"/>
                </a:ext>
              </a:extLst>
            </p:cNvPr>
            <p:cNvSpPr txBox="1"/>
            <p:nvPr/>
          </p:nvSpPr>
          <p:spPr>
            <a:xfrm>
              <a:off x="5328422" y="182880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1086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2E57E6-C1B7-A10D-E972-DA582B1B26A3}"/>
                </a:ext>
              </a:extLst>
            </p:cNvPr>
            <p:cNvSpPr txBox="1"/>
            <p:nvPr/>
          </p:nvSpPr>
          <p:spPr>
            <a:xfrm>
              <a:off x="2336315" y="2377440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1088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EA4FAB1-E9E1-CBBF-A430-E5FC3F9673C2}"/>
                </a:ext>
              </a:extLst>
            </p:cNvPr>
            <p:cNvSpPr txBox="1"/>
            <p:nvPr/>
          </p:nvSpPr>
          <p:spPr>
            <a:xfrm>
              <a:off x="969488" y="3388691"/>
              <a:ext cx="102750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1090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CB6052-8A01-95B6-47BE-FE6D01E750A7}"/>
                </a:ext>
              </a:extLst>
            </p:cNvPr>
            <p:cNvSpPr txBox="1"/>
            <p:nvPr/>
          </p:nvSpPr>
          <p:spPr>
            <a:xfrm rot="21034135">
              <a:off x="4380819" y="4071359"/>
              <a:ext cx="62876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LOBBY</a:t>
              </a:r>
              <a:r>
                <a:rPr lang="en-US" sz="1000" b="1" dirty="0"/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901A4F-F6B6-681E-8B01-F72F4CB72A79}"/>
                </a:ext>
              </a:extLst>
            </p:cNvPr>
            <p:cNvSpPr txBox="1"/>
            <p:nvPr/>
          </p:nvSpPr>
          <p:spPr>
            <a:xfrm>
              <a:off x="6196059" y="3689651"/>
              <a:ext cx="157626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COMMON CORRIDOR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78F9220-0066-D4E8-7D3A-68F39D19F739}"/>
                </a:ext>
              </a:extLst>
            </p:cNvPr>
            <p:cNvSpPr txBox="1"/>
            <p:nvPr/>
          </p:nvSpPr>
          <p:spPr>
            <a:xfrm rot="20905928">
              <a:off x="3830831" y="1120457"/>
              <a:ext cx="58129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7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44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Teck Ghee Horizon 464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356</cp:revision>
  <dcterms:created xsi:type="dcterms:W3CDTF">2024-08-12T05:58:03Z</dcterms:created>
  <dcterms:modified xsi:type="dcterms:W3CDTF">2024-09-25T15:24:38Z</dcterms:modified>
</cp:coreProperties>
</file>