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0416" autoAdjust="0"/>
  </p:normalViewPr>
  <p:slideViewPr>
    <p:cSldViewPr snapToGrid="0">
      <p:cViewPr>
        <p:scale>
          <a:sx n="66" d="100"/>
          <a:sy n="6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465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465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49562-7323-DE29-E994-D947F2FBD5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939"/>
            <a:ext cx="12188952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75BA33CF-465A-AD9E-3734-C0D98F1969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939"/>
            <a:ext cx="12188952" cy="2505456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EB014D-FF75-8FB5-CCB9-3AA4EF93BBA4}"/>
              </a:ext>
            </a:extLst>
          </p:cNvPr>
          <p:cNvGrpSpPr/>
          <p:nvPr/>
        </p:nvGrpSpPr>
        <p:grpSpPr>
          <a:xfrm>
            <a:off x="75294" y="246276"/>
            <a:ext cx="12020499" cy="2762603"/>
            <a:chOff x="133350" y="246276"/>
            <a:chExt cx="12020499" cy="276260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6AC8EE-3834-3B85-1482-17A362EFAB7C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01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846CD5-032F-D880-5D6B-8073EC7034A8}"/>
                </a:ext>
              </a:extLst>
            </p:cNvPr>
            <p:cNvCxnSpPr>
              <a:cxnSpLocks/>
            </p:cNvCxnSpPr>
            <p:nvPr/>
          </p:nvCxnSpPr>
          <p:spPr>
            <a:xfrm>
              <a:off x="5843384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835480" y="2427259"/>
              <a:ext cx="603504" cy="329185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739049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60" name="Stair">
              <a:extLst>
                <a:ext uri="{FF2B5EF4-FFF2-40B4-BE49-F238E27FC236}">
                  <a16:creationId xmlns:a16="http://schemas.microsoft.com/office/drawing/2014/main" id="{BD58497D-B929-E1DE-4179-659930405C18}"/>
                </a:ext>
              </a:extLst>
            </p:cNvPr>
            <p:cNvGrpSpPr/>
            <p:nvPr/>
          </p:nvGrpSpPr>
          <p:grpSpPr>
            <a:xfrm flipH="1">
              <a:off x="5846706" y="1193368"/>
              <a:ext cx="329570" cy="522040"/>
              <a:chOff x="8021443" y="1388095"/>
              <a:chExt cx="762656" cy="483735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8E41590-A69A-B18E-4ACE-2459A5BA64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BCAD9C8-984D-C148-6E8D-4A7FA6E01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84CC732-1359-3633-2EE3-3E70063FE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F92F60E-5A80-AAA4-E6B6-E87638C4D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5A7DD8F-FEBA-C1D1-6B3A-72FCA824C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4673FA0-F18E-EAB9-6B91-51AB2AAAE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AA2885-6BD7-371A-291C-C868A212E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C156C0C-64A4-9192-AB30-37ED5651D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1C5306F-999E-FD9D-4BF3-A98C6D56C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5878BB7-3038-7F4E-557E-C98556E73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flipH="1">
              <a:off x="5840340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62" name="LeftSide">
              <a:extLst>
                <a:ext uri="{FF2B5EF4-FFF2-40B4-BE49-F238E27FC236}">
                  <a16:creationId xmlns:a16="http://schemas.microsoft.com/office/drawing/2014/main" id="{99FA1F87-96D1-784D-425B-70A77118F036}"/>
                </a:ext>
              </a:extLst>
            </p:cNvPr>
            <p:cNvGrpSpPr/>
            <p:nvPr/>
          </p:nvGrpSpPr>
          <p:grpSpPr>
            <a:xfrm>
              <a:off x="133350" y="246276"/>
              <a:ext cx="6886038" cy="2710907"/>
              <a:chOff x="133350" y="246276"/>
              <a:chExt cx="6886038" cy="2710907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4FD697-1AD8-D8DA-0426-AF5E0BFAB801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Lift">
                <a:extLst>
                  <a:ext uri="{FF2B5EF4-FFF2-40B4-BE49-F238E27FC236}">
                    <a16:creationId xmlns:a16="http://schemas.microsoft.com/office/drawing/2014/main" id="{7A7C2012-FB18-1AA2-8D85-FC160F6FE5BC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42E5518-DE82-D1E3-3CB6-BEF4B8E0AF60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B987BCF-049E-7268-960E-6AF09E7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ED6DE7F-0836-B56E-A88F-20E4BE5EA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77B2334-9678-C300-6C1C-58D43158ED1F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616D1FC-CF51-F1C8-DC89-3D38D19664EE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140352" y="1842756"/>
                <a:ext cx="1481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1E10D20-0C2E-AC45-EA0C-601A3418D878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1515EC-24AB-5BC0-1730-FCD1112FBFA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DE196A3-80CF-5B98-9DCA-297BBB6070C4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54772D0-B5BB-9E8D-A6A2-4F9B728C2135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6A1AB5B-3A62-7AB6-966D-49075902BB88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A33D21F-9DAE-C5AA-3146-E92A154AB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04E5714C-016F-8989-FD71-EE1FECFCB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3BB78B9-0BD8-0166-43D0-619A9ED5F148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204" name="UpperSide">
                <a:extLst>
                  <a:ext uri="{FF2B5EF4-FFF2-40B4-BE49-F238E27FC236}">
                    <a16:creationId xmlns:a16="http://schemas.microsoft.com/office/drawing/2014/main" id="{F5CD0180-0462-EFBA-8B31-9B03B9FE3A3A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207" name="Rectangle 5">
                  <a:extLst>
                    <a:ext uri="{FF2B5EF4-FFF2-40B4-BE49-F238E27FC236}">
                      <a16:creationId xmlns:a16="http://schemas.microsoft.com/office/drawing/2014/main" id="{7CDD388E-DFF2-07C9-1AF9-9FE3CE372AFD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571326F-A9F2-0CBF-8F3F-007033882430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Rectangle 5">
                  <a:extLst>
                    <a:ext uri="{FF2B5EF4-FFF2-40B4-BE49-F238E27FC236}">
                      <a16:creationId xmlns:a16="http://schemas.microsoft.com/office/drawing/2014/main" id="{ABEBD539-9ED6-C60C-E813-090E94FE3DB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5">
                  <a:extLst>
                    <a:ext uri="{FF2B5EF4-FFF2-40B4-BE49-F238E27FC236}">
                      <a16:creationId xmlns:a16="http://schemas.microsoft.com/office/drawing/2014/main" id="{E42FAC3C-51C2-3248-5470-3CA35982972F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F0880BD-7B44-FC9A-F14A-12AFCEF81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C90275BF-AE84-BCFF-A1DD-95ECE4D27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9DEF915-AE1D-1109-34DB-4FBA7708D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E0E50CA-122D-54E2-D10D-5440EEF31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AB049A4-AC12-BE68-B7FE-D7DA195C3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0CE06B-4852-B762-38AE-E92611372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080662-27FD-B328-BBCB-C70C62C554DA}"/>
                  </a:ext>
                </a:extLst>
              </p:cNvPr>
              <p:cNvSpPr txBox="1"/>
              <p:nvPr/>
            </p:nvSpPr>
            <p:spPr>
              <a:xfrm flipH="1">
                <a:off x="4919179" y="506353"/>
                <a:ext cx="52893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PUMP ROOM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6A65D-F276-3E8C-1487-1008048FAEC6}"/>
                  </a:ext>
                </a:extLst>
              </p:cNvPr>
              <p:cNvSpPr txBox="1"/>
              <p:nvPr/>
            </p:nvSpPr>
            <p:spPr>
              <a:xfrm flipH="1">
                <a:off x="3868420" y="284461"/>
                <a:ext cx="52893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WASH AREA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580C5B-271B-A60D-04CD-302916519E23}"/>
                  </a:ext>
                </a:extLst>
              </p:cNvPr>
              <p:cNvSpPr txBox="1"/>
              <p:nvPr/>
            </p:nvSpPr>
            <p:spPr>
              <a:xfrm flipH="1">
                <a:off x="6490453" y="727367"/>
                <a:ext cx="528935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KIOSK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8E2E40-E088-029D-6704-0D4629AD350A}"/>
                  </a:ext>
                </a:extLst>
              </p:cNvPr>
              <p:cNvSpPr txBox="1"/>
              <p:nvPr/>
            </p:nvSpPr>
            <p:spPr>
              <a:xfrm rot="16200000" flipH="1">
                <a:off x="6475002" y="354683"/>
                <a:ext cx="401480" cy="1846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/>
                  <a:t>TOILET</a:t>
                </a:r>
              </a:p>
            </p:txBody>
          </p:sp>
        </p:grpSp>
        <p:grpSp>
          <p:nvGrpSpPr>
            <p:cNvPr id="63" name="RightSide">
              <a:extLst>
                <a:ext uri="{FF2B5EF4-FFF2-40B4-BE49-F238E27FC236}">
                  <a16:creationId xmlns:a16="http://schemas.microsoft.com/office/drawing/2014/main" id="{12F06A49-ACB8-E814-99C8-3AFFBE928817}"/>
                </a:ext>
              </a:extLst>
            </p:cNvPr>
            <p:cNvGrpSpPr/>
            <p:nvPr/>
          </p:nvGrpSpPr>
          <p:grpSpPr>
            <a:xfrm flipH="1">
              <a:off x="6430964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D9F9B0B-8371-A6C0-607A-94B27C774399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Lift">
                <a:extLst>
                  <a:ext uri="{FF2B5EF4-FFF2-40B4-BE49-F238E27FC236}">
                    <a16:creationId xmlns:a16="http://schemas.microsoft.com/office/drawing/2014/main" id="{87308B35-3E4E-E908-BC0E-DAE8D535C1FD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99E16C59-73ED-C794-2DB6-B400102DF000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B98DA2-AE52-5F79-2D59-64C40080A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AF94334-60F1-69B8-FD89-1824173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SideCorner">
                <a:extLst>
                  <a:ext uri="{FF2B5EF4-FFF2-40B4-BE49-F238E27FC236}">
                    <a16:creationId xmlns:a16="http://schemas.microsoft.com/office/drawing/2014/main" id="{04C80087-0C38-B235-0F14-E88067CB98CC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34B5E41-117A-0AA1-B0CC-95A492CC5227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0049EEF-6435-FA09-940C-C5B4809A229C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288945-6B6D-2D04-179C-F155277BF0DA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9AC6B7C-DE47-3E05-653F-A29A4E398337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E69F2-238F-006A-9DA2-C5B5D6A367DB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FEB118-296B-2DD1-59F7-56D3A1F2E3BE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803E0D-D575-295F-8CE6-140B30DEEAA5}"/>
                  </a:ext>
                </a:extLst>
              </p:cNvPr>
              <p:cNvCxnSpPr/>
              <p:nvPr/>
            </p:nvCxnSpPr>
            <p:spPr>
              <a:xfrm flipH="1">
                <a:off x="1939342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490F1BD-720C-7567-7052-4BE7E940EB5C}"/>
                  </a:ext>
                </a:extLst>
              </p:cNvPr>
              <p:cNvCxnSpPr/>
              <p:nvPr/>
            </p:nvCxnSpPr>
            <p:spPr>
              <a:xfrm flipH="1">
                <a:off x="139922" y="1842756"/>
                <a:ext cx="1481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045ACBF-3C8C-279E-07AA-350DA7F0DE85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AA82AF3-09B9-64DB-B4ED-924599B9C1B8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8379410-43B2-9F19-FE35-0F9B40B8FD8E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10F84EB-13D8-98D9-9AD1-FB4C5A402EDB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8E9667-ED11-A993-171B-6E2D32A86B62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grpSp>
            <p:nvGrpSpPr>
              <p:cNvPr id="153" name="Stair">
                <a:extLst>
                  <a:ext uri="{FF2B5EF4-FFF2-40B4-BE49-F238E27FC236}">
                    <a16:creationId xmlns:a16="http://schemas.microsoft.com/office/drawing/2014/main" id="{7114DBE6-A220-9DDA-714E-3B0F1A2791AF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878403D-A7C0-E6AD-DF1F-A03848D0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DB4CC7B-83C4-B704-66C9-FE6BAE006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0E7A35B-5CAB-B3D4-115D-A0014C717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09F0B1A-3FF0-4E54-354C-35D1B1685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F3BA4A68-3395-3BF3-1681-0AB579F67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D689FA-5D67-D766-C186-6FFAB91B3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55486F8-DC83-857A-98CA-699461528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4531A66-352A-2342-350A-7E8FE6E0B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25E1043-A79C-A07D-3923-856C51E2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6D434DD-8869-2FFA-2B56-8DD74025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83B74C6-BF0D-B5FC-F737-81432F788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F9E89D-3B33-CF1C-E7C0-A0E4DB84C405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55" name="UpperSide">
                <a:extLst>
                  <a:ext uri="{FF2B5EF4-FFF2-40B4-BE49-F238E27FC236}">
                    <a16:creationId xmlns:a16="http://schemas.microsoft.com/office/drawing/2014/main" id="{CB92AAF9-5697-88DC-FBB0-183114564ECC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6FDB36AE-05AA-60D8-3644-8A1E01B77412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912A410-EB5C-4626-C6E7-73D028236AC7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 5">
                  <a:extLst>
                    <a:ext uri="{FF2B5EF4-FFF2-40B4-BE49-F238E27FC236}">
                      <a16:creationId xmlns:a16="http://schemas.microsoft.com/office/drawing/2014/main" id="{413C4BB4-11A1-1380-4B25-5E6EE428A15B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5">
                  <a:extLst>
                    <a:ext uri="{FF2B5EF4-FFF2-40B4-BE49-F238E27FC236}">
                      <a16:creationId xmlns:a16="http://schemas.microsoft.com/office/drawing/2014/main" id="{598AAFC6-C02B-5639-72D2-6B080748F188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2788E19-8778-09B3-6667-95B5CF220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A7BF364-2040-6E80-F606-2F3E23A1D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E64A1EA-EC84-E2D3-0F69-A5A6E1ADD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99C8D32-460D-B1B0-8A37-9B76FC037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1CD1AF-71E3-2AB2-50C9-CAECDB018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172392" y="1179484"/>
              <a:ext cx="263751" cy="269032"/>
              <a:chOff x="6541357" y="2579659"/>
              <a:chExt cx="300853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B53E3-61DB-ECED-1DAA-F99A89991F03}"/>
              </a:ext>
            </a:extLst>
          </p:cNvPr>
          <p:cNvCxnSpPr>
            <a:cxnSpLocks/>
          </p:cNvCxnSpPr>
          <p:nvPr/>
        </p:nvCxnSpPr>
        <p:spPr>
          <a:xfrm rot="5400000" flipH="1">
            <a:off x="4240298" y="892055"/>
            <a:ext cx="48463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94F91-9F3B-6E9A-7F19-F7D5B8494E59}"/>
              </a:ext>
            </a:extLst>
          </p:cNvPr>
          <p:cNvCxnSpPr>
            <a:cxnSpLocks/>
          </p:cNvCxnSpPr>
          <p:nvPr/>
        </p:nvCxnSpPr>
        <p:spPr>
          <a:xfrm flipH="1" flipV="1">
            <a:off x="4473756" y="1130244"/>
            <a:ext cx="131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2B75A8-EC78-BB92-C856-06687FF8E67A}"/>
              </a:ext>
            </a:extLst>
          </p:cNvPr>
          <p:cNvCxnSpPr>
            <a:cxnSpLocks/>
          </p:cNvCxnSpPr>
          <p:nvPr/>
        </p:nvCxnSpPr>
        <p:spPr>
          <a:xfrm flipH="1" flipV="1">
            <a:off x="6378773" y="104451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7C1F7E-F0D9-78B9-E264-A0C5571547C0}"/>
              </a:ext>
            </a:extLst>
          </p:cNvPr>
          <p:cNvCxnSpPr>
            <a:cxnSpLocks/>
          </p:cNvCxnSpPr>
          <p:nvPr/>
        </p:nvCxnSpPr>
        <p:spPr>
          <a:xfrm rot="5400000" flipH="1">
            <a:off x="6606783" y="652018"/>
            <a:ext cx="80467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DF0185-68EC-87D7-05F4-22F54522BD6D}"/>
              </a:ext>
            </a:extLst>
          </p:cNvPr>
          <p:cNvCxnSpPr>
            <a:cxnSpLocks/>
          </p:cNvCxnSpPr>
          <p:nvPr/>
        </p:nvCxnSpPr>
        <p:spPr>
          <a:xfrm rot="5400000" flipH="1">
            <a:off x="3627396" y="454032"/>
            <a:ext cx="40233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0DE44-E9A5-3F1F-4EC8-DC8CB1672E3E}"/>
              </a:ext>
            </a:extLst>
          </p:cNvPr>
          <p:cNvCxnSpPr>
            <a:cxnSpLocks/>
          </p:cNvCxnSpPr>
          <p:nvPr/>
        </p:nvCxnSpPr>
        <p:spPr>
          <a:xfrm flipH="1" flipV="1">
            <a:off x="3819706" y="654788"/>
            <a:ext cx="502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35F325-B311-1153-5D1E-817524A341D3}"/>
              </a:ext>
            </a:extLst>
          </p:cNvPr>
          <p:cNvCxnSpPr>
            <a:cxnSpLocks/>
          </p:cNvCxnSpPr>
          <p:nvPr/>
        </p:nvCxnSpPr>
        <p:spPr>
          <a:xfrm flipH="1" flipV="1">
            <a:off x="6526411" y="639694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A79AE0-6B80-12ED-CD46-B6619EFF067D}"/>
              </a:ext>
            </a:extLst>
          </p:cNvPr>
          <p:cNvCxnSpPr>
            <a:cxnSpLocks/>
          </p:cNvCxnSpPr>
          <p:nvPr/>
        </p:nvCxnSpPr>
        <p:spPr>
          <a:xfrm rot="5400000" flipH="1">
            <a:off x="6505338" y="448659"/>
            <a:ext cx="39319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illers">
            <a:extLst>
              <a:ext uri="{FF2B5EF4-FFF2-40B4-BE49-F238E27FC236}">
                <a16:creationId xmlns:a16="http://schemas.microsoft.com/office/drawing/2014/main" id="{55C2308B-1B60-4619-D5A7-448F5941B726}"/>
              </a:ext>
            </a:extLst>
          </p:cNvPr>
          <p:cNvGrpSpPr/>
          <p:nvPr/>
        </p:nvGrpSpPr>
        <p:grpSpPr>
          <a:xfrm>
            <a:off x="2218360" y="1024128"/>
            <a:ext cx="9035271" cy="140873"/>
            <a:chOff x="2218360" y="1024128"/>
            <a:chExt cx="9035271" cy="1408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114014-C06D-98DC-F997-BD55EC31FEB8}"/>
                </a:ext>
              </a:extLst>
            </p:cNvPr>
            <p:cNvCxnSpPr/>
            <p:nvPr/>
          </p:nvCxnSpPr>
          <p:spPr>
            <a:xfrm>
              <a:off x="2218360" y="1027841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77EB95-060D-8F0F-B1AA-8471F2D7BD1F}"/>
                </a:ext>
              </a:extLst>
            </p:cNvPr>
            <p:cNvCxnSpPr/>
            <p:nvPr/>
          </p:nvCxnSpPr>
          <p:spPr>
            <a:xfrm>
              <a:off x="254459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41D183-9994-B93B-B2FC-EE47EA42B952}"/>
                </a:ext>
              </a:extLst>
            </p:cNvPr>
            <p:cNvCxnSpPr/>
            <p:nvPr/>
          </p:nvCxnSpPr>
          <p:spPr>
            <a:xfrm>
              <a:off x="286606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CA3D0A-A0EB-CE3A-5AB7-ED04DFE24F0A}"/>
                </a:ext>
              </a:extLst>
            </p:cNvPr>
            <p:cNvCxnSpPr/>
            <p:nvPr/>
          </p:nvCxnSpPr>
          <p:spPr>
            <a:xfrm>
              <a:off x="319468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8FABCA-0C30-27DA-9BED-535A75413682}"/>
                </a:ext>
              </a:extLst>
            </p:cNvPr>
            <p:cNvCxnSpPr/>
            <p:nvPr/>
          </p:nvCxnSpPr>
          <p:spPr>
            <a:xfrm>
              <a:off x="351377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F8E451-F29E-20A3-1793-CADC9F961DDC}"/>
                </a:ext>
              </a:extLst>
            </p:cNvPr>
            <p:cNvCxnSpPr/>
            <p:nvPr/>
          </p:nvCxnSpPr>
          <p:spPr>
            <a:xfrm>
              <a:off x="384000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4B1F92-8343-1A06-6200-184C7E69566B}"/>
                </a:ext>
              </a:extLst>
            </p:cNvPr>
            <p:cNvCxnSpPr/>
            <p:nvPr/>
          </p:nvCxnSpPr>
          <p:spPr>
            <a:xfrm>
              <a:off x="416385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8AAB35-99AA-0163-6192-478BB501F438}"/>
                </a:ext>
              </a:extLst>
            </p:cNvPr>
            <p:cNvCxnSpPr/>
            <p:nvPr/>
          </p:nvCxnSpPr>
          <p:spPr>
            <a:xfrm>
              <a:off x="7349160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81D5E6-AD56-19FF-D752-9E9587D21C23}"/>
                </a:ext>
              </a:extLst>
            </p:cNvPr>
            <p:cNvCxnSpPr/>
            <p:nvPr/>
          </p:nvCxnSpPr>
          <p:spPr>
            <a:xfrm>
              <a:off x="767539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E0299F-B0AB-3287-0274-1498C7C145D1}"/>
                </a:ext>
              </a:extLst>
            </p:cNvPr>
            <p:cNvCxnSpPr/>
            <p:nvPr/>
          </p:nvCxnSpPr>
          <p:spPr>
            <a:xfrm>
              <a:off x="799686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3ADC10-5B31-56BE-8570-0E316E58844F}"/>
                </a:ext>
              </a:extLst>
            </p:cNvPr>
            <p:cNvCxnSpPr/>
            <p:nvPr/>
          </p:nvCxnSpPr>
          <p:spPr>
            <a:xfrm>
              <a:off x="832548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4D1C0-17BF-6F01-A5D9-681713204C6F}"/>
                </a:ext>
              </a:extLst>
            </p:cNvPr>
            <p:cNvCxnSpPr/>
            <p:nvPr/>
          </p:nvCxnSpPr>
          <p:spPr>
            <a:xfrm>
              <a:off x="864457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72D169-1E17-AC8F-809D-EE990DE378A3}"/>
                </a:ext>
              </a:extLst>
            </p:cNvPr>
            <p:cNvCxnSpPr/>
            <p:nvPr/>
          </p:nvCxnSpPr>
          <p:spPr>
            <a:xfrm>
              <a:off x="897080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3C327E-4C01-E92D-CA54-40089110CF8D}"/>
                </a:ext>
              </a:extLst>
            </p:cNvPr>
            <p:cNvCxnSpPr/>
            <p:nvPr/>
          </p:nvCxnSpPr>
          <p:spPr>
            <a:xfrm>
              <a:off x="929465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D369C-B0F0-0FBF-D948-E4865A8D638F}"/>
                </a:ext>
              </a:extLst>
            </p:cNvPr>
            <p:cNvCxnSpPr/>
            <p:nvPr/>
          </p:nvCxnSpPr>
          <p:spPr>
            <a:xfrm>
              <a:off x="963120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A8AEFA-5FF4-FF0B-AB72-9CCEAE52F757}"/>
                </a:ext>
              </a:extLst>
            </p:cNvPr>
            <p:cNvCxnSpPr/>
            <p:nvPr/>
          </p:nvCxnSpPr>
          <p:spPr>
            <a:xfrm>
              <a:off x="9958231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471E57-8D4F-57C4-BA47-C93AA2744453}"/>
                </a:ext>
              </a:extLst>
            </p:cNvPr>
            <p:cNvCxnSpPr/>
            <p:nvPr/>
          </p:nvCxnSpPr>
          <p:spPr>
            <a:xfrm>
              <a:off x="1092660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D1A10A-D5A4-1D14-EDE5-36D2347D3D50}"/>
                </a:ext>
              </a:extLst>
            </p:cNvPr>
            <p:cNvCxnSpPr/>
            <p:nvPr/>
          </p:nvCxnSpPr>
          <p:spPr>
            <a:xfrm>
              <a:off x="11253631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465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380CA-F75F-7AFE-EAE2-D46778349C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2396"/>
            <a:ext cx="12188952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2396"/>
            <a:ext cx="12188952" cy="2505456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EB014D-FF75-8FB5-CCB9-3AA4EF93BBA4}"/>
              </a:ext>
            </a:extLst>
          </p:cNvPr>
          <p:cNvGrpSpPr/>
          <p:nvPr/>
        </p:nvGrpSpPr>
        <p:grpSpPr>
          <a:xfrm>
            <a:off x="75294" y="247028"/>
            <a:ext cx="12020499" cy="2761851"/>
            <a:chOff x="133350" y="247028"/>
            <a:chExt cx="12020499" cy="276185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6AC8EE-3834-3B85-1482-17A362EFAB7C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01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846CD5-032F-D880-5D6B-8073EC7034A8}"/>
                </a:ext>
              </a:extLst>
            </p:cNvPr>
            <p:cNvCxnSpPr>
              <a:cxnSpLocks/>
            </p:cNvCxnSpPr>
            <p:nvPr/>
          </p:nvCxnSpPr>
          <p:spPr>
            <a:xfrm>
              <a:off x="5843384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835480" y="2427259"/>
              <a:ext cx="603504" cy="329185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739049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60" name="Stair">
              <a:extLst>
                <a:ext uri="{FF2B5EF4-FFF2-40B4-BE49-F238E27FC236}">
                  <a16:creationId xmlns:a16="http://schemas.microsoft.com/office/drawing/2014/main" id="{BD58497D-B929-E1DE-4179-659930405C18}"/>
                </a:ext>
              </a:extLst>
            </p:cNvPr>
            <p:cNvGrpSpPr/>
            <p:nvPr/>
          </p:nvGrpSpPr>
          <p:grpSpPr>
            <a:xfrm flipH="1">
              <a:off x="5846706" y="1193368"/>
              <a:ext cx="329570" cy="522040"/>
              <a:chOff x="8021443" y="1388095"/>
              <a:chExt cx="762656" cy="483735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8E41590-A69A-B18E-4ACE-2459A5BA64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BCAD9C8-984D-C148-6E8D-4A7FA6E01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84CC732-1359-3633-2EE3-3E70063FE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F92F60E-5A80-AAA4-E6B6-E87638C4D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5A7DD8F-FEBA-C1D1-6B3A-72FCA824C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4673FA0-F18E-EAB9-6B91-51AB2AAAE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AA2885-6BD7-371A-291C-C868A212E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C156C0C-64A4-9192-AB30-37ED5651D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1C5306F-999E-FD9D-4BF3-A98C6D56C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5878BB7-3038-7F4E-557E-C98556E73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flipH="1">
              <a:off x="5840340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62" name="LeftSide">
              <a:extLst>
                <a:ext uri="{FF2B5EF4-FFF2-40B4-BE49-F238E27FC236}">
                  <a16:creationId xmlns:a16="http://schemas.microsoft.com/office/drawing/2014/main" id="{99FA1F87-96D1-784D-425B-70A77118F036}"/>
                </a:ext>
              </a:extLst>
            </p:cNvPr>
            <p:cNvGrpSpPr/>
            <p:nvPr/>
          </p:nvGrpSpPr>
          <p:grpSpPr>
            <a:xfrm>
              <a:off x="133350" y="247028"/>
              <a:ext cx="6463975" cy="2710155"/>
              <a:chOff x="133350" y="247028"/>
              <a:chExt cx="6463975" cy="2710155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4FD697-1AD8-D8DA-0426-AF5E0BFAB801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Lift">
                <a:extLst>
                  <a:ext uri="{FF2B5EF4-FFF2-40B4-BE49-F238E27FC236}">
                    <a16:creationId xmlns:a16="http://schemas.microsoft.com/office/drawing/2014/main" id="{7A7C2012-FB18-1AA2-8D85-FC160F6FE5BC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42E5518-DE82-D1E3-3CB6-BEF4B8E0AF60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B987BCF-049E-7268-960E-6AF09E7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ED6DE7F-0836-B56E-A88F-20E4BE5EA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77B2334-9678-C300-6C1C-58D43158ED1F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616D1FC-CF51-F1C8-DC89-3D38D19664EE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6FA153B-F6EC-CE2D-0B85-DBF40BAFDAC0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376C03C-848A-6174-B9A9-EDC0D840F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25A1528-3141-EF80-9333-B241D2B78F52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A3B3F88-6839-D309-A5FF-E8DDB10FF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1887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1540E1D-D3F4-5DFD-5C25-CC9F91B24E4C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34C9E91A-EFEE-914D-F586-D50138BDC8D8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1E10D20-0C2E-AC45-EA0C-601A3418D878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1515EC-24AB-5BC0-1730-FCD1112FBFA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DE196A3-80CF-5B98-9DCA-297BBB6070C4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54772D0-B5BB-9E8D-A6A2-4F9B728C2135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6A1AB5B-3A62-7AB6-966D-49075902BB88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A33D21F-9DAE-C5AA-3146-E92A154AB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04E5714C-016F-8989-FD71-EE1FECFCB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3BB78B9-0BD8-0166-43D0-619A9ED5F148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204" name="UpperSide">
                <a:extLst>
                  <a:ext uri="{FF2B5EF4-FFF2-40B4-BE49-F238E27FC236}">
                    <a16:creationId xmlns:a16="http://schemas.microsoft.com/office/drawing/2014/main" id="{F5CD0180-0462-EFBA-8B31-9B03B9FE3A3A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207" name="Rectangle 5">
                  <a:extLst>
                    <a:ext uri="{FF2B5EF4-FFF2-40B4-BE49-F238E27FC236}">
                      <a16:creationId xmlns:a16="http://schemas.microsoft.com/office/drawing/2014/main" id="{7CDD388E-DFF2-07C9-1AF9-9FE3CE372AFD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571326F-A9F2-0CBF-8F3F-007033882430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Rectangle 5">
                  <a:extLst>
                    <a:ext uri="{FF2B5EF4-FFF2-40B4-BE49-F238E27FC236}">
                      <a16:creationId xmlns:a16="http://schemas.microsoft.com/office/drawing/2014/main" id="{ABEBD539-9ED6-C60C-E813-090E94FE3DB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5">
                  <a:extLst>
                    <a:ext uri="{FF2B5EF4-FFF2-40B4-BE49-F238E27FC236}">
                      <a16:creationId xmlns:a16="http://schemas.microsoft.com/office/drawing/2014/main" id="{E42FAC3C-51C2-3248-5470-3CA35982972F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F0880BD-7B44-FC9A-F14A-12AFCEF81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C90275BF-AE84-BCFF-A1DD-95ECE4D27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9DEF915-AE1D-1109-34DB-4FBA7708D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E0E50CA-122D-54E2-D10D-5440EEF31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AB049A4-AC12-BE68-B7FE-D7DA195C3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0CE06B-4852-B762-38AE-E92611372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RightSide">
              <a:extLst>
                <a:ext uri="{FF2B5EF4-FFF2-40B4-BE49-F238E27FC236}">
                  <a16:creationId xmlns:a16="http://schemas.microsoft.com/office/drawing/2014/main" id="{12F06A49-ACB8-E814-99C8-3AFFBE928817}"/>
                </a:ext>
              </a:extLst>
            </p:cNvPr>
            <p:cNvGrpSpPr/>
            <p:nvPr/>
          </p:nvGrpSpPr>
          <p:grpSpPr>
            <a:xfrm flipH="1">
              <a:off x="6430964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D9F9B0B-8371-A6C0-607A-94B27C774399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Lift">
                <a:extLst>
                  <a:ext uri="{FF2B5EF4-FFF2-40B4-BE49-F238E27FC236}">
                    <a16:creationId xmlns:a16="http://schemas.microsoft.com/office/drawing/2014/main" id="{87308B35-3E4E-E908-BC0E-DAE8D535C1FD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99E16C59-73ED-C794-2DB6-B400102DF000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B98DA2-AE52-5F79-2D59-64C40080A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AF94334-60F1-69B8-FD89-1824173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SideCorner">
                <a:extLst>
                  <a:ext uri="{FF2B5EF4-FFF2-40B4-BE49-F238E27FC236}">
                    <a16:creationId xmlns:a16="http://schemas.microsoft.com/office/drawing/2014/main" id="{04C80087-0C38-B235-0F14-E88067CB98CC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34B5E41-117A-0AA1-B0CC-95A492CC5227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0049EEF-6435-FA09-940C-C5B4809A229C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288945-6B6D-2D04-179C-F155277BF0DA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9AC6B7C-DE47-3E05-653F-A29A4E398337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E69F2-238F-006A-9DA2-C5B5D6A367DB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FEB118-296B-2DD1-59F7-56D3A1F2E3BE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803E0D-D575-295F-8CE6-140B30DEEAA5}"/>
                  </a:ext>
                </a:extLst>
              </p:cNvPr>
              <p:cNvCxnSpPr/>
              <p:nvPr/>
            </p:nvCxnSpPr>
            <p:spPr>
              <a:xfrm flipH="1">
                <a:off x="1939342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490F1BD-720C-7567-7052-4BE7E940EB5C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5BBDFC6-E4F4-C56C-DE8A-84E2E0235297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90E1845-221C-6780-220C-9D57E44F6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30C1FFD-122C-5178-5B75-D2FF215F292D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06B3253-30B8-C149-EDC0-F9AFBDA46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1887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9EB8A98-15FB-7DCB-29F5-7E33CE906648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90FA486-513D-E1F6-A505-95E5E53816F8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045ACBF-3C8C-279E-07AA-350DA7F0DE85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AA82AF3-09B9-64DB-B4ED-924599B9C1B8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8379410-43B2-9F19-FE35-0F9B40B8FD8E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10F84EB-13D8-98D9-9AD1-FB4C5A402EDB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8E9667-ED11-A993-171B-6E2D32A86B62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grpSp>
            <p:nvGrpSpPr>
              <p:cNvPr id="153" name="Stair">
                <a:extLst>
                  <a:ext uri="{FF2B5EF4-FFF2-40B4-BE49-F238E27FC236}">
                    <a16:creationId xmlns:a16="http://schemas.microsoft.com/office/drawing/2014/main" id="{7114DBE6-A220-9DDA-714E-3B0F1A2791AF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878403D-A7C0-E6AD-DF1F-A03848D0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DB4CC7B-83C4-B704-66C9-FE6BAE006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0E7A35B-5CAB-B3D4-115D-A0014C717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09F0B1A-3FF0-4E54-354C-35D1B1685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F3BA4A68-3395-3BF3-1681-0AB579F67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D689FA-5D67-D766-C186-6FFAB91B3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55486F8-DC83-857A-98CA-699461528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4531A66-352A-2342-350A-7E8FE6E0B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25E1043-A79C-A07D-3923-856C51E2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6D434DD-8869-2FFA-2B56-8DD74025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83B74C6-BF0D-B5FC-F737-81432F788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F9E89D-3B33-CF1C-E7C0-A0E4DB84C405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55" name="UpperSide">
                <a:extLst>
                  <a:ext uri="{FF2B5EF4-FFF2-40B4-BE49-F238E27FC236}">
                    <a16:creationId xmlns:a16="http://schemas.microsoft.com/office/drawing/2014/main" id="{CB92AAF9-5697-88DC-FBB0-183114564ECC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6FDB36AE-05AA-60D8-3644-8A1E01B77412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912A410-EB5C-4626-C6E7-73D028236AC7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 5">
                  <a:extLst>
                    <a:ext uri="{FF2B5EF4-FFF2-40B4-BE49-F238E27FC236}">
                      <a16:creationId xmlns:a16="http://schemas.microsoft.com/office/drawing/2014/main" id="{413C4BB4-11A1-1380-4B25-5E6EE428A15B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5">
                  <a:extLst>
                    <a:ext uri="{FF2B5EF4-FFF2-40B4-BE49-F238E27FC236}">
                      <a16:creationId xmlns:a16="http://schemas.microsoft.com/office/drawing/2014/main" id="{598AAFC6-C02B-5639-72D2-6B080748F188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2788E19-8778-09B3-6667-95B5CF220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A7BF364-2040-6E80-F606-2F3E23A1D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E64A1EA-EC84-E2D3-0F69-A5A6E1ADD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99C8D32-460D-B1B0-8A37-9B76FC037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1CD1AF-71E3-2AB2-50C9-CAECDB018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172389" y="1179484"/>
              <a:ext cx="263750" cy="269032"/>
              <a:chOff x="6541357" y="2579659"/>
              <a:chExt cx="300852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1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3E44DF-DFF2-1ECE-4E4C-EADB6DB98152}"/>
                </a:ext>
              </a:extLst>
            </p:cNvPr>
            <p:cNvSpPr txBox="1"/>
            <p:nvPr/>
          </p:nvSpPr>
          <p:spPr>
            <a:xfrm rot="16200000">
              <a:off x="264108" y="139320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3D4795-5A56-B1CE-1886-111BE9E2F637}"/>
                </a:ext>
              </a:extLst>
            </p:cNvPr>
            <p:cNvSpPr txBox="1"/>
            <p:nvPr/>
          </p:nvSpPr>
          <p:spPr>
            <a:xfrm rot="16200000">
              <a:off x="11306163" y="139212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F02F24-A40F-F9EF-0702-53725D391393}"/>
                </a:ext>
              </a:extLst>
            </p:cNvPr>
            <p:cNvSpPr txBox="1"/>
            <p:nvPr/>
          </p:nvSpPr>
          <p:spPr>
            <a:xfrm rot="16200000">
              <a:off x="91180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E4CC63-AEF0-6CD6-7398-C78F6AFCFB79}"/>
                </a:ext>
              </a:extLst>
            </p:cNvPr>
            <p:cNvSpPr txBox="1"/>
            <p:nvPr/>
          </p:nvSpPr>
          <p:spPr>
            <a:xfrm rot="16200000">
              <a:off x="1878531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6C07FE-C9A9-73D1-5DBE-4B4AFA979E29}"/>
                </a:ext>
              </a:extLst>
            </p:cNvPr>
            <p:cNvSpPr txBox="1"/>
            <p:nvPr/>
          </p:nvSpPr>
          <p:spPr>
            <a:xfrm rot="16200000">
              <a:off x="253326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036C98-5D7E-6F27-FEE0-050451872336}"/>
                </a:ext>
              </a:extLst>
            </p:cNvPr>
            <p:cNvSpPr txBox="1"/>
            <p:nvPr/>
          </p:nvSpPr>
          <p:spPr>
            <a:xfrm rot="16200000">
              <a:off x="318751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5D9E29-B809-2B6E-D525-429EC74D1957}"/>
                </a:ext>
              </a:extLst>
            </p:cNvPr>
            <p:cNvSpPr txBox="1"/>
            <p:nvPr/>
          </p:nvSpPr>
          <p:spPr>
            <a:xfrm rot="16200000">
              <a:off x="384713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626B79-D9C5-91DA-B332-4659BB5D45F3}"/>
                </a:ext>
              </a:extLst>
            </p:cNvPr>
            <p:cNvSpPr txBox="1"/>
            <p:nvPr/>
          </p:nvSpPr>
          <p:spPr>
            <a:xfrm rot="16200000">
              <a:off x="449440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ECB630-878E-8B75-0586-563AC6B32DCC}"/>
                </a:ext>
              </a:extLst>
            </p:cNvPr>
            <p:cNvSpPr txBox="1"/>
            <p:nvPr/>
          </p:nvSpPr>
          <p:spPr>
            <a:xfrm rot="16200000">
              <a:off x="5143819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BEC446-D6D9-DC9D-F8A0-6B678C835A72}"/>
                </a:ext>
              </a:extLst>
            </p:cNvPr>
            <p:cNvSpPr txBox="1"/>
            <p:nvPr/>
          </p:nvSpPr>
          <p:spPr>
            <a:xfrm rot="16200000">
              <a:off x="705305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2064B59-C0F7-1414-FC99-A010E226C4E7}"/>
                </a:ext>
              </a:extLst>
            </p:cNvPr>
            <p:cNvSpPr txBox="1"/>
            <p:nvPr/>
          </p:nvSpPr>
          <p:spPr>
            <a:xfrm rot="16200000">
              <a:off x="7701885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8ECA48E-A191-B0E7-B4CE-A6A36A78D348}"/>
                </a:ext>
              </a:extLst>
            </p:cNvPr>
            <p:cNvSpPr txBox="1"/>
            <p:nvPr/>
          </p:nvSpPr>
          <p:spPr>
            <a:xfrm rot="16200000">
              <a:off x="834902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E5B86A-28EE-A226-411A-5BCE9B0BA88B}"/>
                </a:ext>
              </a:extLst>
            </p:cNvPr>
            <p:cNvSpPr txBox="1"/>
            <p:nvPr/>
          </p:nvSpPr>
          <p:spPr>
            <a:xfrm rot="16200000">
              <a:off x="901686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70E86-FC65-C207-4730-43FC7CD2B23F}"/>
                </a:ext>
              </a:extLst>
            </p:cNvPr>
            <p:cNvSpPr txBox="1"/>
            <p:nvPr/>
          </p:nvSpPr>
          <p:spPr>
            <a:xfrm rot="16200000">
              <a:off x="9626033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DC060B-2078-65E4-324B-F7169C3716E8}"/>
                </a:ext>
              </a:extLst>
            </p:cNvPr>
            <p:cNvSpPr txBox="1"/>
            <p:nvPr/>
          </p:nvSpPr>
          <p:spPr>
            <a:xfrm rot="16200000">
              <a:off x="10603196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1076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35E17BD-CE15-081F-24D8-F1CD2B0CA986}"/>
                </a:ext>
              </a:extLst>
            </p:cNvPr>
            <p:cNvSpPr txBox="1"/>
            <p:nvPr/>
          </p:nvSpPr>
          <p:spPr>
            <a:xfrm rot="16200000">
              <a:off x="6408277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465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678D0-8DF0-45C8-05A3-991AE25977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1" y="115519"/>
            <a:ext cx="12192000" cy="25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hidden="1">
            <a:extLst>
              <a:ext uri="{FF2B5EF4-FFF2-40B4-BE49-F238E27FC236}">
                <a16:creationId xmlns:a16="http://schemas.microsoft.com/office/drawing/2014/main" id="{6294F850-5211-B2E2-D2EF-FEF05A7448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1" y="115519"/>
            <a:ext cx="12192000" cy="2506277"/>
          </a:xfrm>
          <a:prstGeom prst="rect">
            <a:avLst/>
          </a:prstGeom>
        </p:spPr>
      </p:pic>
      <p:pic>
        <p:nvPicPr>
          <p:cNvPr id="79" name="Layout" hidden="1">
            <a:extLst>
              <a:ext uri="{FF2B5EF4-FFF2-40B4-BE49-F238E27FC236}">
                <a16:creationId xmlns:a16="http://schemas.microsoft.com/office/drawing/2014/main" id="{D880DF13-CEEE-E104-B945-694E18C3B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83"/>
            <a:ext cx="12192000" cy="2671662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B5F1C2-9293-DD70-B499-E5B0A74A7EF1}"/>
              </a:ext>
            </a:extLst>
          </p:cNvPr>
          <p:cNvGrpSpPr/>
          <p:nvPr/>
        </p:nvGrpSpPr>
        <p:grpSpPr>
          <a:xfrm>
            <a:off x="75294" y="247028"/>
            <a:ext cx="12020499" cy="2761851"/>
            <a:chOff x="133350" y="247028"/>
            <a:chExt cx="12020499" cy="2761851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877521D-FFAA-FB2B-365E-3DDF9BF11C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01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9EB44A-A7CC-4B9A-AADD-A718FD3E1156}"/>
                </a:ext>
              </a:extLst>
            </p:cNvPr>
            <p:cNvCxnSpPr>
              <a:cxnSpLocks/>
            </p:cNvCxnSpPr>
            <p:nvPr/>
          </p:nvCxnSpPr>
          <p:spPr>
            <a:xfrm>
              <a:off x="5843384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Lift">
              <a:extLst>
                <a:ext uri="{FF2B5EF4-FFF2-40B4-BE49-F238E27FC236}">
                  <a16:creationId xmlns:a16="http://schemas.microsoft.com/office/drawing/2014/main" id="{4A807216-568C-8AD5-6FAB-2008D27D050B}"/>
                </a:ext>
              </a:extLst>
            </p:cNvPr>
            <p:cNvGrpSpPr/>
            <p:nvPr/>
          </p:nvGrpSpPr>
          <p:grpSpPr>
            <a:xfrm>
              <a:off x="5835480" y="2427259"/>
              <a:ext cx="603504" cy="329185"/>
              <a:chOff x="5599552" y="2189521"/>
              <a:chExt cx="512118" cy="300041"/>
            </a:xfrm>
          </p:grpSpPr>
          <p:grpSp>
            <p:nvGrpSpPr>
              <p:cNvPr id="39" name="Lift">
                <a:extLst>
                  <a:ext uri="{FF2B5EF4-FFF2-40B4-BE49-F238E27FC236}">
                    <a16:creationId xmlns:a16="http://schemas.microsoft.com/office/drawing/2014/main" id="{6E569A96-A1A0-B1FF-FCBB-B5C815D3E796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0BBB5C-36B6-FCC4-6381-F4A722CA097E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ACE348C-C1BD-3F0A-C9AF-7C2ADF59A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DD9143C-C582-36BA-08DC-D5932924C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Lift">
                <a:extLst>
                  <a:ext uri="{FF2B5EF4-FFF2-40B4-BE49-F238E27FC236}">
                    <a16:creationId xmlns:a16="http://schemas.microsoft.com/office/drawing/2014/main" id="{3732AB63-C716-6C90-E08F-ED594997895C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DD66885-1863-48EA-762D-980CA42C5387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E708AD5-ABFF-0FD7-04F0-C5DE6541B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53B5C52-A108-2A0B-BD88-38ABBB3F4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4E3782-C001-1EFC-32CA-60E69B85C9D6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81521E-5276-52F3-F7D0-6A8BED0EE2A1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08A9-E6A1-0298-97EE-C7289FAA993E}"/>
                </a:ext>
              </a:extLst>
            </p:cNvPr>
            <p:cNvSpPr txBox="1"/>
            <p:nvPr/>
          </p:nvSpPr>
          <p:spPr>
            <a:xfrm flipH="1">
              <a:off x="5739049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55" name="Stair">
              <a:extLst>
                <a:ext uri="{FF2B5EF4-FFF2-40B4-BE49-F238E27FC236}">
                  <a16:creationId xmlns:a16="http://schemas.microsoft.com/office/drawing/2014/main" id="{5CADD04D-5F9D-BC18-74E4-023E56213279}"/>
                </a:ext>
              </a:extLst>
            </p:cNvPr>
            <p:cNvGrpSpPr/>
            <p:nvPr/>
          </p:nvGrpSpPr>
          <p:grpSpPr>
            <a:xfrm flipH="1">
              <a:off x="5846706" y="1193368"/>
              <a:ext cx="329570" cy="522040"/>
              <a:chOff x="8021443" y="1388095"/>
              <a:chExt cx="762656" cy="483735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81A946-33FC-960A-7CB9-4A4FE1C6CE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33A5FE-278C-0812-9D7F-D88C4A96C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3A8BAA1-383A-82DF-ADBE-7011D69BC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98401E4-1FA1-5A39-1942-C5CC45A76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E812F24-F633-6C76-6A08-EC886E3F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0757107-C359-DCC3-1CA9-3CDCF9800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DD7E509-92AC-F375-95E1-CC76B740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792152C-F63B-27E5-34AD-8CB93811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4BA8E96-A4B2-B0FC-2464-762989BBB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FA3BE1-CB83-466C-ABE4-29BE2A1CB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DAAF3-D371-9D59-2CE2-7073F0E2D135}"/>
                </a:ext>
              </a:extLst>
            </p:cNvPr>
            <p:cNvSpPr txBox="1"/>
            <p:nvPr/>
          </p:nvSpPr>
          <p:spPr>
            <a:xfrm flipH="1">
              <a:off x="5840340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169" name="LeftSide">
              <a:extLst>
                <a:ext uri="{FF2B5EF4-FFF2-40B4-BE49-F238E27FC236}">
                  <a16:creationId xmlns:a16="http://schemas.microsoft.com/office/drawing/2014/main" id="{3DE4D441-2A13-63B9-DC38-57DFEC4583DF}"/>
                </a:ext>
              </a:extLst>
            </p:cNvPr>
            <p:cNvGrpSpPr/>
            <p:nvPr/>
          </p:nvGrpSpPr>
          <p:grpSpPr>
            <a:xfrm>
              <a:off x="133350" y="247028"/>
              <a:ext cx="6463975" cy="2710155"/>
              <a:chOff x="133350" y="247028"/>
              <a:chExt cx="6463975" cy="271015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BD355B-710B-78AA-9939-A9C997DC161D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Lift">
                <a:extLst>
                  <a:ext uri="{FF2B5EF4-FFF2-40B4-BE49-F238E27FC236}">
                    <a16:creationId xmlns:a16="http://schemas.microsoft.com/office/drawing/2014/main" id="{590FF9E5-412A-79C1-365A-F676C5CA8CDA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AC1D722-A965-6526-C222-55315C37CD53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4844740-48CA-4E3B-8168-5DEF1DFAA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6238F7A-DE89-2C61-6A2E-3DE87C574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SideCorner">
                <a:extLst>
                  <a:ext uri="{FF2B5EF4-FFF2-40B4-BE49-F238E27FC236}">
                    <a16:creationId xmlns:a16="http://schemas.microsoft.com/office/drawing/2014/main" id="{C69F5CC2-B9E8-F38B-175C-D7D36646E3D2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D5E0748-25B6-EFF9-43D1-7BF7EA51632F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31888C2-3D20-6932-C6D8-1D69FD4B64B7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FFD777D-41DB-D22B-943A-D2AA0C4D8E16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8CFAD-4459-394A-4C41-DAD403D85A29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D0A5177-3EC4-E576-8F98-B78ED54633E3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5CB943-69FA-DCB2-2F09-FE2AB0390E97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2DCE614-C1E9-0019-4BB4-449A12EE30E7}"/>
                  </a:ext>
                </a:extLst>
              </p:cNvPr>
              <p:cNvCxnSpPr/>
              <p:nvPr/>
            </p:nvCxnSpPr>
            <p:spPr>
              <a:xfrm flipH="1">
                <a:off x="3877870" y="1842756"/>
                <a:ext cx="1975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3D4D816-8DAE-E4B8-C92E-76F3B689A8CD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1A7534-4C47-9A95-BCB3-A402E0625786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170EBCE-98E3-4DA8-70DD-09D58DFF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5BA35E-F3CD-CA11-CBF3-B761460E5FCA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FF1EDF1-327E-F7B6-B8E7-BC94EC568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52960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FB768A6-8295-877E-D0CD-6F5648B82437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3078811-7238-420C-F576-99868C66FEDA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C0DA73-809B-EE63-54E9-64EDB4489C50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8E86A4F-13A3-D461-99C5-5BF797AAD6D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4C6A10-CB18-64E7-00AF-A38237A72085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2C8AAE-15DB-8B21-5AF9-068127C3AD8B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CA428-B497-82CB-DAB9-AB5AAA082778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5EA534-40B9-7EAE-14EE-1C85469CA24A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Stair">
                <a:extLst>
                  <a:ext uri="{FF2B5EF4-FFF2-40B4-BE49-F238E27FC236}">
                    <a16:creationId xmlns:a16="http://schemas.microsoft.com/office/drawing/2014/main" id="{59E3AEA2-FB97-2067-F18D-6CB42CE59D5C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B037C1-AD22-64DA-E51E-F7E1001D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2564D4F-68F2-9020-4105-01A03F635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163839A-4EE3-74B9-99BC-65BDE6458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5D1F9DE-B437-5FE0-1F61-0E46E1742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ED3992-E475-95F2-50D2-8F0E1177C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CD73128-A120-DCCD-AF57-09975A985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27C238A-A8CB-C05A-264B-FE9EEFDBB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B08717D-D06B-8149-FF30-3DE5D152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D726B1-FE06-35D7-A4B8-446720EBE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23179C0-11D3-0068-A0A8-9DA8BC8F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052B29A-D486-E28C-EA8D-802F2CCE2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78E20-2630-850A-D39C-F8CA299B83FC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14" name="UpperSide">
                <a:extLst>
                  <a:ext uri="{FF2B5EF4-FFF2-40B4-BE49-F238E27FC236}">
                    <a16:creationId xmlns:a16="http://schemas.microsoft.com/office/drawing/2014/main" id="{BF311AB0-3C71-06B6-ED59-256698705F27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0" name="Rectangle 5">
                  <a:extLst>
                    <a:ext uri="{FF2B5EF4-FFF2-40B4-BE49-F238E27FC236}">
                      <a16:creationId xmlns:a16="http://schemas.microsoft.com/office/drawing/2014/main" id="{40968ECE-526C-A02E-43A9-A9AC6EB5F627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22C132D-D345-0FD6-7493-3B134D4B5E6F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70CAA6B7-F9FF-DF9D-C30A-0442B2EC4A9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5">
                  <a:extLst>
                    <a:ext uri="{FF2B5EF4-FFF2-40B4-BE49-F238E27FC236}">
                      <a16:creationId xmlns:a16="http://schemas.microsoft.com/office/drawing/2014/main" id="{73EA87EE-B97E-E29A-EE00-D49A25B8BA6A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EF33E77-01AA-E4E2-C12A-541072757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4FB5E25-395A-636D-5B13-7F1242BD6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366F6B7-363B-E247-C1E0-84E488B36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313E864-5B96-D185-5125-EDADF863B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5732BA-7E31-5A73-EB0F-A205132A6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72A0F8B-F23A-06E4-DAB0-FC0D6808D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RightSide">
              <a:extLst>
                <a:ext uri="{FF2B5EF4-FFF2-40B4-BE49-F238E27FC236}">
                  <a16:creationId xmlns:a16="http://schemas.microsoft.com/office/drawing/2014/main" id="{132CE03E-550C-863B-C165-FB1AABD824EE}"/>
                </a:ext>
              </a:extLst>
            </p:cNvPr>
            <p:cNvGrpSpPr/>
            <p:nvPr/>
          </p:nvGrpSpPr>
          <p:grpSpPr>
            <a:xfrm flipH="1">
              <a:off x="6430964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0090DC6-1FDB-FD03-F82A-86683286054D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Lift">
                <a:extLst>
                  <a:ext uri="{FF2B5EF4-FFF2-40B4-BE49-F238E27FC236}">
                    <a16:creationId xmlns:a16="http://schemas.microsoft.com/office/drawing/2014/main" id="{99D21ADB-B041-AE5D-3F30-41CCE9552861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539CD2E-1AED-4893-E87B-0F947323F36B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B417D83D-C3FB-FE2F-F68E-919273F5F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B6DA717E-8F5A-8734-EDAE-E808EDEDB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SideCorner">
                <a:extLst>
                  <a:ext uri="{FF2B5EF4-FFF2-40B4-BE49-F238E27FC236}">
                    <a16:creationId xmlns:a16="http://schemas.microsoft.com/office/drawing/2014/main" id="{BEF45D50-50CF-891D-1702-F1F48A079C27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3E34E181-D57A-660F-C5A8-1188131A9634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954F8667-8DEA-E0C5-A693-8E802FE324A9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58F773A2-60EE-8A07-E547-C91B92D5DAD1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64D72FE-1FB7-0A06-0227-6A2EA37C8A14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7DF1F7C-C3D8-2F7A-0AB2-C77BE40804B8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8531E29-ACF8-3CAF-DFB1-9597CC2B23F4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F2E101A-686B-92A6-1DCB-43DF331458B5}"/>
                  </a:ext>
                </a:extLst>
              </p:cNvPr>
              <p:cNvCxnSpPr/>
              <p:nvPr/>
            </p:nvCxnSpPr>
            <p:spPr>
              <a:xfrm flipH="1">
                <a:off x="3877870" y="1842756"/>
                <a:ext cx="1975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09EDAA1-ED46-6935-F941-4049B2C30ABD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388B54A-623F-416B-0FBF-79505195E37A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642E817-FED7-4C35-16B8-A532E8188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864CC74-2D8D-F4BB-ECED-B4AF87CA8C90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FCF9DB6-62C9-A6F8-2801-DEF0C99E7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52960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78FEC5E-D091-DB18-1814-2A6BD8DDC63F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EB301C6-ED0A-5734-5616-0FD4276B5DA5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43F9C7B-FCB1-86EC-159F-3A41CB609ABF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61719E5-0FF1-56D2-4069-4132208F4BAC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C85E7BF-8109-C918-B8D1-93ACD2DE6BE2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B142203-C40C-F9FE-59D3-DF68875D5270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8A8331-54C2-B730-9372-2DF1FC68538B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D62FE54-E915-FE3A-788D-C3AD7AA3B3B5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Stair">
                <a:extLst>
                  <a:ext uri="{FF2B5EF4-FFF2-40B4-BE49-F238E27FC236}">
                    <a16:creationId xmlns:a16="http://schemas.microsoft.com/office/drawing/2014/main" id="{2D86D514-ED47-FC85-6146-A412DBD686E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3CCC6A8-5929-BC17-2CA7-19215C3B8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DA197E70-8A88-2330-0DA1-7F5B6ADBD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C1D0A256-5652-E1EC-0ED7-95C5A3D2C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E734E23-EDA4-757F-B6D9-AD6931EE2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52C0A60-E432-D511-A1BF-90AB3E4F9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AFF1344-66CF-FC15-D8CB-099A6011A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D33184A1-779C-1B7F-1701-E52322D80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1EC1166-2487-6024-498F-B8E940802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D1B0E9E-712F-6B37-2D05-996001832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80C8088B-B5BE-6B8A-2688-BBDDEA2EA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6F8D29BA-5D27-0E5B-A942-AFB142923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90CD099-8AF5-13D5-D3CF-E07651EDCB4B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92" name="UpperSide">
                <a:extLst>
                  <a:ext uri="{FF2B5EF4-FFF2-40B4-BE49-F238E27FC236}">
                    <a16:creationId xmlns:a16="http://schemas.microsoft.com/office/drawing/2014/main" id="{281F3E7A-001C-6255-C947-17719D7F0D1E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95" name="Rectangle 5">
                  <a:extLst>
                    <a:ext uri="{FF2B5EF4-FFF2-40B4-BE49-F238E27FC236}">
                      <a16:creationId xmlns:a16="http://schemas.microsoft.com/office/drawing/2014/main" id="{35A2339F-A781-B87A-AEBC-A9B5C1E51C3F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B01EBE8E-52A0-BF59-3C13-3E8977DEEFA1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Rectangle 5">
                  <a:extLst>
                    <a:ext uri="{FF2B5EF4-FFF2-40B4-BE49-F238E27FC236}">
                      <a16:creationId xmlns:a16="http://schemas.microsoft.com/office/drawing/2014/main" id="{B40D8772-FE7F-9123-FAE2-0081DC3690ED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Rectangle 5">
                  <a:extLst>
                    <a:ext uri="{FF2B5EF4-FFF2-40B4-BE49-F238E27FC236}">
                      <a16:creationId xmlns:a16="http://schemas.microsoft.com/office/drawing/2014/main" id="{56741890-F775-ED3B-8DCF-B4CBDEF78ECA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0B5BD7F-69AE-5F29-3A74-A113B71D7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4552999E-AA97-63A8-D276-89B6A4328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3548260-A1DD-40E9-0FC9-6AEDD8E2A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91A3071B-0812-2BBC-9365-8CFDF8D16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CB75E6B-7261-C973-E80A-AC8700361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Lift">
              <a:extLst>
                <a:ext uri="{FF2B5EF4-FFF2-40B4-BE49-F238E27FC236}">
                  <a16:creationId xmlns:a16="http://schemas.microsoft.com/office/drawing/2014/main" id="{DFB11458-6E7B-E104-C113-ADD9E0D9127A}"/>
                </a:ext>
              </a:extLst>
            </p:cNvPr>
            <p:cNvGrpSpPr/>
            <p:nvPr/>
          </p:nvGrpSpPr>
          <p:grpSpPr>
            <a:xfrm>
              <a:off x="6172389" y="1179484"/>
              <a:ext cx="263750" cy="269032"/>
              <a:chOff x="6541357" y="2579659"/>
              <a:chExt cx="300852" cy="32918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FF5169C-B9CA-BA72-C619-08156C99E148}"/>
                  </a:ext>
                </a:extLst>
              </p:cNvPr>
              <p:cNvSpPr/>
              <p:nvPr/>
            </p:nvSpPr>
            <p:spPr>
              <a:xfrm flipH="1">
                <a:off x="6544811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7BD9E42-6E27-2EFA-0D46-ADEA4038F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20EA7D5-2B88-2287-A065-2F79CD3A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F53F675-A93F-AE92-99CB-6457207AF143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8C4DEAD-5A9B-8A18-E76D-F05F3FFBC388}"/>
                </a:ext>
              </a:extLst>
            </p:cNvPr>
            <p:cNvSpPr txBox="1"/>
            <p:nvPr/>
          </p:nvSpPr>
          <p:spPr>
            <a:xfrm rot="16200000">
              <a:off x="264108" y="139320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1048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6BEB3A-798C-348E-EA08-8556FFCE11B6}"/>
                </a:ext>
              </a:extLst>
            </p:cNvPr>
            <p:cNvSpPr txBox="1"/>
            <p:nvPr/>
          </p:nvSpPr>
          <p:spPr>
            <a:xfrm rot="16200000">
              <a:off x="11306163" y="139212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64AFD6-26B6-3638-8889-DA6BB0F48CC9}"/>
                </a:ext>
              </a:extLst>
            </p:cNvPr>
            <p:cNvSpPr txBox="1"/>
            <p:nvPr/>
          </p:nvSpPr>
          <p:spPr>
            <a:xfrm rot="16200000">
              <a:off x="91180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5F62C-85E5-A49E-1C04-F32DD9848272}"/>
                </a:ext>
              </a:extLst>
            </p:cNvPr>
            <p:cNvSpPr txBox="1"/>
            <p:nvPr/>
          </p:nvSpPr>
          <p:spPr>
            <a:xfrm rot="16200000">
              <a:off x="1878531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6DFE9-90FA-219D-1F29-5707CBA8026C}"/>
                </a:ext>
              </a:extLst>
            </p:cNvPr>
            <p:cNvSpPr txBox="1"/>
            <p:nvPr/>
          </p:nvSpPr>
          <p:spPr>
            <a:xfrm rot="16200000">
              <a:off x="253326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0FFC2-95B9-6B30-11EA-D4DD9023AE0D}"/>
                </a:ext>
              </a:extLst>
            </p:cNvPr>
            <p:cNvSpPr txBox="1"/>
            <p:nvPr/>
          </p:nvSpPr>
          <p:spPr>
            <a:xfrm rot="16200000">
              <a:off x="318751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B01FDA-50EE-0414-A23B-4181CD97C95E}"/>
                </a:ext>
              </a:extLst>
            </p:cNvPr>
            <p:cNvSpPr txBox="1"/>
            <p:nvPr/>
          </p:nvSpPr>
          <p:spPr>
            <a:xfrm rot="16200000">
              <a:off x="384713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1058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08F184-3CCF-55CC-33A8-CD82F02D1D1D}"/>
                </a:ext>
              </a:extLst>
            </p:cNvPr>
            <p:cNvSpPr txBox="1"/>
            <p:nvPr/>
          </p:nvSpPr>
          <p:spPr>
            <a:xfrm rot="16200000">
              <a:off x="449440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E72F98-29B4-E8E4-0058-56EF5ED088FA}"/>
                </a:ext>
              </a:extLst>
            </p:cNvPr>
            <p:cNvSpPr txBox="1"/>
            <p:nvPr/>
          </p:nvSpPr>
          <p:spPr>
            <a:xfrm rot="16200000">
              <a:off x="5143819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FCCC16-C8C7-7B36-B028-4AE78DD5E2EF}"/>
                </a:ext>
              </a:extLst>
            </p:cNvPr>
            <p:cNvSpPr txBox="1"/>
            <p:nvPr/>
          </p:nvSpPr>
          <p:spPr>
            <a:xfrm rot="16200000">
              <a:off x="705305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940DA1-CC4D-3A38-4CBB-C6E3C3C9C360}"/>
                </a:ext>
              </a:extLst>
            </p:cNvPr>
            <p:cNvSpPr txBox="1"/>
            <p:nvPr/>
          </p:nvSpPr>
          <p:spPr>
            <a:xfrm rot="16200000">
              <a:off x="7701885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3586EC-EC98-1FB8-1A45-7D54BA93073A}"/>
                </a:ext>
              </a:extLst>
            </p:cNvPr>
            <p:cNvSpPr txBox="1"/>
            <p:nvPr/>
          </p:nvSpPr>
          <p:spPr>
            <a:xfrm rot="16200000">
              <a:off x="834902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5C5256-BE6F-875B-E72B-A27321502B1A}"/>
                </a:ext>
              </a:extLst>
            </p:cNvPr>
            <p:cNvSpPr txBox="1"/>
            <p:nvPr/>
          </p:nvSpPr>
          <p:spPr>
            <a:xfrm rot="16200000">
              <a:off x="901686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2F8547-E7DB-1CED-E889-EF2508A937EE}"/>
                </a:ext>
              </a:extLst>
            </p:cNvPr>
            <p:cNvSpPr txBox="1"/>
            <p:nvPr/>
          </p:nvSpPr>
          <p:spPr>
            <a:xfrm rot="16200000">
              <a:off x="9626033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76BCE-B394-51F3-00D0-D0851C3FDBC5}"/>
                </a:ext>
              </a:extLst>
            </p:cNvPr>
            <p:cNvSpPr txBox="1"/>
            <p:nvPr/>
          </p:nvSpPr>
          <p:spPr>
            <a:xfrm rot="16200000">
              <a:off x="10603196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1076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36C6CA-4DF6-13FF-A65D-1EA15FF105F5}"/>
                </a:ext>
              </a:extLst>
            </p:cNvPr>
            <p:cNvSpPr txBox="1"/>
            <p:nvPr/>
          </p:nvSpPr>
          <p:spPr>
            <a:xfrm rot="16200000">
              <a:off x="6408277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141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Horizon 465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530</cp:revision>
  <dcterms:created xsi:type="dcterms:W3CDTF">2024-08-12T05:58:03Z</dcterms:created>
  <dcterms:modified xsi:type="dcterms:W3CDTF">2024-10-01T08:08:49Z</dcterms:modified>
</cp:coreProperties>
</file>