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0808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0235" autoAdjust="0"/>
  </p:normalViewPr>
  <p:slideViewPr>
    <p:cSldViewPr snapToGrid="0">
      <p:cViewPr>
        <p:scale>
          <a:sx n="66" d="100"/>
          <a:sy n="66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4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Teck Ghee Horizon 468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C6A7-17FD-958E-79C9-6F1F0AB5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19"/>
            <a:ext cx="12192000" cy="3068319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34159FC-543A-1C8F-68C7-6FA1B082BB4E}"/>
              </a:ext>
            </a:extLst>
          </p:cNvPr>
          <p:cNvSpPr txBox="1"/>
          <p:nvPr/>
        </p:nvSpPr>
        <p:spPr>
          <a:xfrm>
            <a:off x="8106737" y="6150114"/>
            <a:ext cx="406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468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BE5BC482-A80F-3760-7514-69157DD6C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119"/>
            <a:ext cx="12192000" cy="3068319"/>
          </a:xfrm>
          <a:prstGeom prst="rect">
            <a:avLst/>
          </a:prstGeom>
        </p:spPr>
      </p:pic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ADF3C1C-6CA9-94C6-4DA0-4DAF838CC1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MiddleSide">
            <a:extLst>
              <a:ext uri="{FF2B5EF4-FFF2-40B4-BE49-F238E27FC236}">
                <a16:creationId xmlns:a16="http://schemas.microsoft.com/office/drawing/2014/main" id="{1BEFEF0A-F57A-7B0D-91FA-36110AD43B8E}"/>
              </a:ext>
            </a:extLst>
          </p:cNvPr>
          <p:cNvGrpSpPr/>
          <p:nvPr/>
        </p:nvGrpSpPr>
        <p:grpSpPr>
          <a:xfrm>
            <a:off x="3693722" y="1097280"/>
            <a:ext cx="4535555" cy="1527260"/>
            <a:chOff x="3693722" y="1097280"/>
            <a:chExt cx="4535555" cy="152726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DADEE62-31DC-E969-4E72-01095C468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3452" y="1097461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FF3897-08DB-8CB1-5B3A-61B5CD3E2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69299" y="109728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F8DFE9-AC4E-3E87-DE4A-3377D9474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5919" y="1097461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0351F4-1C80-BFEE-105F-5B38E6773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62818" y="1470480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3CC069-3C01-AFE6-B962-D5DCCAC82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3190" y="1465908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DF4C13-E307-AFDD-B623-F534157F98C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422" y="1101153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B910E4C-9049-896C-DC09-442C9F8BB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035" y="1097464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19878ED-351C-A2CE-8D2C-4299C91CA8E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9" y="1470480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90DBAC-8D4C-5A59-23B5-F695BA9AD860}"/>
                </a:ext>
              </a:extLst>
            </p:cNvPr>
            <p:cNvCxnSpPr>
              <a:cxnSpLocks/>
            </p:cNvCxnSpPr>
            <p:nvPr/>
          </p:nvCxnSpPr>
          <p:spPr>
            <a:xfrm>
              <a:off x="5949892" y="2615195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AD4FF1D-F7A9-D9AE-DF45-6673EBB39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3992" y="1097492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34C30C-7187-A1E8-D3E1-1E2D34DB1F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1098836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35C100-D0AE-B073-1409-F4AC0C443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446" y="109728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0F506A7-FC23-958B-99FF-1C34946A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857080" y="1098836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DE5AF2-586E-237E-2A03-63311ECDE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722" y="1471855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FA20D5-A330-5BE2-F8A0-1506F04E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699809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76BB698-4BC1-B3E3-4607-7127F200F1BF}"/>
                </a:ext>
              </a:extLst>
            </p:cNvPr>
            <p:cNvCxnSpPr>
              <a:cxnSpLocks/>
            </p:cNvCxnSpPr>
            <p:nvPr/>
          </p:nvCxnSpPr>
          <p:spPr>
            <a:xfrm>
              <a:off x="5368964" y="1098839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57D5D3-C3C1-4611-36E4-A75B844D7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373" y="1471855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95EA2-B370-C038-DB6C-2AD3462FF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5252" y="2616570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699435E-CF5A-6928-360F-FDBA46036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99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74C572-8DCC-4538-5ADF-B75C1B26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04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4CC6473-E8B3-E7C1-54A5-018C0EE14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52" y="1465906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195561-42A8-8C80-76D9-093A27D13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972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LeftSide">
            <a:extLst>
              <a:ext uri="{FF2B5EF4-FFF2-40B4-BE49-F238E27FC236}">
                <a16:creationId xmlns:a16="http://schemas.microsoft.com/office/drawing/2014/main" id="{751E38D4-5607-E475-CD8E-4CF6EE8DC03F}"/>
              </a:ext>
            </a:extLst>
          </p:cNvPr>
          <p:cNvGrpSpPr/>
          <p:nvPr/>
        </p:nvGrpSpPr>
        <p:grpSpPr>
          <a:xfrm>
            <a:off x="66733" y="1095555"/>
            <a:ext cx="3255264" cy="1840082"/>
            <a:chOff x="66733" y="1095555"/>
            <a:chExt cx="3255264" cy="184008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91410-08FB-F6EB-E940-C2CBDCC75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172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48EE29-431B-60D6-BDB3-E3203280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962019" y="110073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D880C-46C8-120D-8B8B-755CD3AC5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39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0D7C23-532A-5C44-6190-831BE27CDBF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538" y="1468574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50DA7A-245D-6EB3-595F-9CC89FDE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5910" y="1464003"/>
              <a:ext cx="0" cy="11533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CA1F7C-1F6D-AFAC-36BD-D9E535E3F0DA}"/>
                </a:ext>
              </a:extLst>
            </p:cNvPr>
            <p:cNvCxnSpPr>
              <a:cxnSpLocks/>
            </p:cNvCxnSpPr>
            <p:nvPr/>
          </p:nvCxnSpPr>
          <p:spPr>
            <a:xfrm>
              <a:off x="66733" y="2926081"/>
              <a:ext cx="9875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BB48D2-2A89-8A10-DDB5-E72B7F69F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" y="2064053"/>
              <a:ext cx="0" cy="871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4C1E91-92B1-CB21-3A58-CC04D20CD31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6" y="2074500"/>
              <a:ext cx="1752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FD3086-2E70-B506-F48F-6DCB23C9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9" y="1463415"/>
              <a:ext cx="0" cy="6151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169AD0-09C0-E3D2-5766-9048425A41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4" y="1468576"/>
              <a:ext cx="2190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56F46-8BC7-8558-3BA7-904546230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20" y="1095560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F2486D-B84B-8C46-56F9-760AEB54A9BD}"/>
                </a:ext>
              </a:extLst>
            </p:cNvPr>
            <p:cNvCxnSpPr>
              <a:cxnSpLocks/>
            </p:cNvCxnSpPr>
            <p:nvPr/>
          </p:nvCxnSpPr>
          <p:spPr>
            <a:xfrm>
              <a:off x="450142" y="1099247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148C07-3360-8728-5FA2-18D5FD206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6755" y="1095558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FEC8729-4713-4971-4DA4-92AC26C68FF7}"/>
                </a:ext>
              </a:extLst>
            </p:cNvPr>
            <p:cNvCxnSpPr>
              <a:cxnSpLocks/>
            </p:cNvCxnSpPr>
            <p:nvPr/>
          </p:nvCxnSpPr>
          <p:spPr>
            <a:xfrm>
              <a:off x="1642809" y="1468574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10E0F8-D33C-C8BF-7B7A-162A5A3ECC9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12" y="2615670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9F55F0-7025-FC25-0F11-45828C3FA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712" y="1098762"/>
              <a:ext cx="0" cy="1836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28EE4EE-BA57-D8E1-B00A-1FA19DFBD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28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9942609-9DE7-7EB8-D131-1F29E12AE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832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E486-6B29-6079-8B79-C97DE1BD61B8}"/>
              </a:ext>
            </a:extLst>
          </p:cNvPr>
          <p:cNvCxnSpPr>
            <a:cxnSpLocks/>
          </p:cNvCxnSpPr>
          <p:nvPr/>
        </p:nvCxnSpPr>
        <p:spPr>
          <a:xfrm>
            <a:off x="1042610" y="2926080"/>
            <a:ext cx="76078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RightSide">
            <a:extLst>
              <a:ext uri="{FF2B5EF4-FFF2-40B4-BE49-F238E27FC236}">
                <a16:creationId xmlns:a16="http://schemas.microsoft.com/office/drawing/2014/main" id="{8CFE0BC7-5AFC-C3C1-98E7-2C23B0E88426}"/>
              </a:ext>
            </a:extLst>
          </p:cNvPr>
          <p:cNvGrpSpPr/>
          <p:nvPr/>
        </p:nvGrpSpPr>
        <p:grpSpPr>
          <a:xfrm rot="20400000" flipH="1">
            <a:off x="8646853" y="452140"/>
            <a:ext cx="3255264" cy="1840082"/>
            <a:chOff x="66733" y="1095555"/>
            <a:chExt cx="3255264" cy="1840082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A53D716-A489-03EF-5146-09C15A30A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172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90FB90-6152-2950-E173-2812A1A38FC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019" y="110073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76F3811-4D60-7990-8FAA-668851E64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39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7AEA114-23C1-7A14-DCB9-94CB6965CC30}"/>
                </a:ext>
              </a:extLst>
            </p:cNvPr>
            <p:cNvCxnSpPr>
              <a:cxnSpLocks/>
            </p:cNvCxnSpPr>
            <p:nvPr/>
          </p:nvCxnSpPr>
          <p:spPr>
            <a:xfrm>
              <a:off x="3155538" y="1468574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DC22BD-78B6-A60B-20EF-63926A158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5910" y="1464003"/>
              <a:ext cx="0" cy="11533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F3840F0-A797-F2ED-32F5-1841E75AC088}"/>
                </a:ext>
              </a:extLst>
            </p:cNvPr>
            <p:cNvCxnSpPr>
              <a:cxnSpLocks/>
            </p:cNvCxnSpPr>
            <p:nvPr/>
          </p:nvCxnSpPr>
          <p:spPr>
            <a:xfrm>
              <a:off x="66733" y="2926081"/>
              <a:ext cx="9875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93CE2F2-958A-D454-6889-C9A05C676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" y="2064053"/>
              <a:ext cx="0" cy="871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FEBDAA6-FCB1-B0DC-5D73-154AA8BDE302}"/>
                </a:ext>
              </a:extLst>
            </p:cNvPr>
            <p:cNvCxnSpPr>
              <a:cxnSpLocks/>
            </p:cNvCxnSpPr>
            <p:nvPr/>
          </p:nvCxnSpPr>
          <p:spPr>
            <a:xfrm>
              <a:off x="71296" y="2074500"/>
              <a:ext cx="1752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6955254-0527-DBC6-B35F-6827F31E8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9" y="1463415"/>
              <a:ext cx="0" cy="6151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4D3B00-508E-FF28-C5B5-AA2C12D967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4" y="1468576"/>
              <a:ext cx="2190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8F32208-41C5-894F-59CE-845A0CD47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20" y="1095560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BB54776-1A1B-D3F4-B344-98EB4DEDE4A1}"/>
                </a:ext>
              </a:extLst>
            </p:cNvPr>
            <p:cNvCxnSpPr>
              <a:cxnSpLocks/>
            </p:cNvCxnSpPr>
            <p:nvPr/>
          </p:nvCxnSpPr>
          <p:spPr>
            <a:xfrm>
              <a:off x="450142" y="1099247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DB4C50A-146C-DD94-08E7-6EC468DD2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6755" y="1095558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F47018-DE9B-7539-D638-C5FAA7AB8ED0}"/>
                </a:ext>
              </a:extLst>
            </p:cNvPr>
            <p:cNvCxnSpPr>
              <a:cxnSpLocks/>
            </p:cNvCxnSpPr>
            <p:nvPr/>
          </p:nvCxnSpPr>
          <p:spPr>
            <a:xfrm>
              <a:off x="1642809" y="1468574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D06C4BF-8C1D-6A97-4456-77F66C8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12" y="2615670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159260-5202-DE02-221D-FFFDD9C59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712" y="1098762"/>
              <a:ext cx="0" cy="1836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B791638-87BA-B9DB-C30F-8E947B98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28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3AA496-F052-84C8-90B1-DF814F98B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832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79F501D-8DAE-5804-20D8-6B213F2FB189}"/>
              </a:ext>
            </a:extLst>
          </p:cNvPr>
          <p:cNvCxnSpPr>
            <a:cxnSpLocks/>
          </p:cNvCxnSpPr>
          <p:nvPr/>
        </p:nvCxnSpPr>
        <p:spPr>
          <a:xfrm rot="9600000" flipH="1">
            <a:off x="8982400" y="2396333"/>
            <a:ext cx="228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70A95ED-4A27-C46C-F360-61412A490E88}"/>
              </a:ext>
            </a:extLst>
          </p:cNvPr>
          <p:cNvGrpSpPr/>
          <p:nvPr/>
        </p:nvGrpSpPr>
        <p:grpSpPr>
          <a:xfrm rot="20400000">
            <a:off x="8764798" y="3008209"/>
            <a:ext cx="457201" cy="431949"/>
            <a:chOff x="9718189" y="3373643"/>
            <a:chExt cx="457201" cy="395394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CBC57F1-B390-F823-2823-909660541DD3}"/>
                </a:ext>
              </a:extLst>
            </p:cNvPr>
            <p:cNvSpPr/>
            <p:nvPr/>
          </p:nvSpPr>
          <p:spPr>
            <a:xfrm>
              <a:off x="9718189" y="3373643"/>
              <a:ext cx="443935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44750D8-371F-DB03-ED8F-6B4E486B6AE3}"/>
                </a:ext>
              </a:extLst>
            </p:cNvPr>
            <p:cNvCxnSpPr>
              <a:cxnSpLocks/>
            </p:cNvCxnSpPr>
            <p:nvPr/>
          </p:nvCxnSpPr>
          <p:spPr>
            <a:xfrm>
              <a:off x="9731455" y="3385271"/>
              <a:ext cx="443935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E5B93C-0944-A704-AAC6-844703881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9809" y="3386551"/>
              <a:ext cx="430804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008069E-D289-0B75-194F-68A44BF4EAFE}"/>
                </a:ext>
              </a:extLst>
            </p:cNvPr>
            <p:cNvSpPr txBox="1"/>
            <p:nvPr/>
          </p:nvSpPr>
          <p:spPr>
            <a:xfrm>
              <a:off x="9832665" y="3423408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20CFFA1-4512-8E8B-BEE3-50DA63B8AB17}"/>
              </a:ext>
            </a:extLst>
          </p:cNvPr>
          <p:cNvCxnSpPr>
            <a:cxnSpLocks/>
          </p:cNvCxnSpPr>
          <p:nvPr/>
        </p:nvCxnSpPr>
        <p:spPr>
          <a:xfrm rot="20400000">
            <a:off x="9091033" y="2774536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472D488-BB57-D0F0-DB23-7DB9906732FF}"/>
              </a:ext>
            </a:extLst>
          </p:cNvPr>
          <p:cNvCxnSpPr>
            <a:cxnSpLocks/>
          </p:cNvCxnSpPr>
          <p:nvPr/>
        </p:nvCxnSpPr>
        <p:spPr>
          <a:xfrm rot="20400000">
            <a:off x="8675054" y="2919242"/>
            <a:ext cx="0" cy="201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867E2D8-54CE-C2AB-8F99-26B339F1CDDC}"/>
              </a:ext>
            </a:extLst>
          </p:cNvPr>
          <p:cNvSpPr txBox="1"/>
          <p:nvPr/>
        </p:nvSpPr>
        <p:spPr>
          <a:xfrm>
            <a:off x="4344866" y="2660617"/>
            <a:ext cx="132470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2801528-B63B-3BC6-7EC1-0717B08D7909}"/>
              </a:ext>
            </a:extLst>
          </p:cNvPr>
          <p:cNvSpPr txBox="1"/>
          <p:nvPr/>
        </p:nvSpPr>
        <p:spPr>
          <a:xfrm>
            <a:off x="3152200" y="1215081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8C08BE7-F4CE-6C39-851A-C01B5580E4BD}"/>
              </a:ext>
            </a:extLst>
          </p:cNvPr>
          <p:cNvSpPr txBox="1"/>
          <p:nvPr/>
        </p:nvSpPr>
        <p:spPr>
          <a:xfrm>
            <a:off x="11033568" y="894875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968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B81B3F4-1FAA-1802-1834-5F1485CA7EF3}"/>
              </a:ext>
            </a:extLst>
          </p:cNvPr>
          <p:cNvSpPr txBox="1"/>
          <p:nvPr/>
        </p:nvSpPr>
        <p:spPr>
          <a:xfrm>
            <a:off x="10196446" y="1077973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AE89091-FC32-F9AD-708F-9805E5C3AD6D}"/>
              </a:ext>
            </a:extLst>
          </p:cNvPr>
          <p:cNvSpPr txBox="1"/>
          <p:nvPr/>
        </p:nvSpPr>
        <p:spPr>
          <a:xfrm>
            <a:off x="9452827" y="1271802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772DD9-8041-ECB9-AFE0-D7ADD801CE5D}"/>
              </a:ext>
            </a:extLst>
          </p:cNvPr>
          <p:cNvSpPr txBox="1"/>
          <p:nvPr/>
        </p:nvSpPr>
        <p:spPr>
          <a:xfrm>
            <a:off x="8763755" y="1541596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953E028-F12E-6322-DAC3-8D3FADE3A1DB}"/>
              </a:ext>
            </a:extLst>
          </p:cNvPr>
          <p:cNvSpPr txBox="1"/>
          <p:nvPr/>
        </p:nvSpPr>
        <p:spPr>
          <a:xfrm>
            <a:off x="7513236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E99C772-D940-751E-C6AC-F4CA90DB3522}"/>
              </a:ext>
            </a:extLst>
          </p:cNvPr>
          <p:cNvSpPr txBox="1"/>
          <p:nvPr/>
        </p:nvSpPr>
        <p:spPr>
          <a:xfrm>
            <a:off x="6763492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1F15897-EBE0-6A99-098D-8CD33CD46B6A}"/>
              </a:ext>
            </a:extLst>
          </p:cNvPr>
          <p:cNvSpPr txBox="1"/>
          <p:nvPr/>
        </p:nvSpPr>
        <p:spPr>
          <a:xfrm>
            <a:off x="6007777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E9CFBB1-EFC2-30D0-8A97-4593850FEB86}"/>
              </a:ext>
            </a:extLst>
          </p:cNvPr>
          <p:cNvSpPr txBox="1"/>
          <p:nvPr/>
        </p:nvSpPr>
        <p:spPr>
          <a:xfrm>
            <a:off x="5239533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0B12CE2-0A2B-752B-7BF8-DE639B7286F0}"/>
              </a:ext>
            </a:extLst>
          </p:cNvPr>
          <p:cNvSpPr txBox="1"/>
          <p:nvPr/>
        </p:nvSpPr>
        <p:spPr>
          <a:xfrm>
            <a:off x="4496456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6A2FCCE-0B63-FA26-BBA5-24CC7E808F8F}"/>
              </a:ext>
            </a:extLst>
          </p:cNvPr>
          <p:cNvSpPr txBox="1"/>
          <p:nvPr/>
        </p:nvSpPr>
        <p:spPr>
          <a:xfrm>
            <a:off x="3740621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986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8408339-C3BC-18B8-50FE-9F8628BEF2B1}"/>
              </a:ext>
            </a:extLst>
          </p:cNvPr>
          <p:cNvSpPr txBox="1"/>
          <p:nvPr/>
        </p:nvSpPr>
        <p:spPr>
          <a:xfrm>
            <a:off x="2603201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A66C76D-4C13-7952-9A4F-630968B543DE}"/>
              </a:ext>
            </a:extLst>
          </p:cNvPr>
          <p:cNvSpPr txBox="1"/>
          <p:nvPr/>
        </p:nvSpPr>
        <p:spPr>
          <a:xfrm>
            <a:off x="1835097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990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A739D5-CEFE-7644-4937-670AF22C08CC}"/>
              </a:ext>
            </a:extLst>
          </p:cNvPr>
          <p:cNvSpPr txBox="1"/>
          <p:nvPr/>
        </p:nvSpPr>
        <p:spPr>
          <a:xfrm>
            <a:off x="1092658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992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FE39789-AF05-FDDB-97E7-6D8F5FF52970}"/>
              </a:ext>
            </a:extLst>
          </p:cNvPr>
          <p:cNvSpPr txBox="1"/>
          <p:nvPr/>
        </p:nvSpPr>
        <p:spPr>
          <a:xfrm>
            <a:off x="290322" y="2051967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994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4B15253-BF2F-379C-E543-1A4DA155B621}"/>
              </a:ext>
            </a:extLst>
          </p:cNvPr>
          <p:cNvSpPr txBox="1"/>
          <p:nvPr/>
        </p:nvSpPr>
        <p:spPr>
          <a:xfrm rot="20700000">
            <a:off x="8402370" y="2546475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ECE73-8755-CFE7-500E-F15DBC19ABCD}"/>
              </a:ext>
            </a:extLst>
          </p:cNvPr>
          <p:cNvSpPr txBox="1"/>
          <p:nvPr/>
        </p:nvSpPr>
        <p:spPr>
          <a:xfrm rot="21012478">
            <a:off x="8022275" y="121616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</a:p>
        </p:txBody>
      </p:sp>
      <p:grpSp>
        <p:nvGrpSpPr>
          <p:cNvPr id="14" name="Stair">
            <a:extLst>
              <a:ext uri="{FF2B5EF4-FFF2-40B4-BE49-F238E27FC236}">
                <a16:creationId xmlns:a16="http://schemas.microsoft.com/office/drawing/2014/main" id="{97433927-CBF3-E5C0-C4BC-3112C076667F}"/>
              </a:ext>
            </a:extLst>
          </p:cNvPr>
          <p:cNvGrpSpPr/>
          <p:nvPr/>
        </p:nvGrpSpPr>
        <p:grpSpPr>
          <a:xfrm flipV="1">
            <a:off x="3309910" y="1650064"/>
            <a:ext cx="389367" cy="804195"/>
            <a:chOff x="7248188" y="4346781"/>
            <a:chExt cx="408954" cy="76241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8CF7E6-9089-7F94-99B9-6B6658E331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420453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B7AD0A-83E4-6E06-552F-A981E9643A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631" y="448528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030E83-7FE9-B8D7-CFD6-C7C0BDA329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56042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F96E4E-998A-A40F-B0CD-5E07A840E5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27700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D087E6-EA27-859A-CD04-ECA031C6D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92529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CBAAA7C-25E4-85F1-C075-A68ACEFF0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416" y="4753427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A1AEC1-C038-240B-1A04-547833220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814325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73BDAB-5FC8-AD94-3737-AAA77644E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8188" y="4885534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EA1F9C-F4A4-3728-7E8F-D4EB8DFE1E1E}"/>
                </a:ext>
              </a:extLst>
            </p:cNvPr>
            <p:cNvCxnSpPr>
              <a:cxnSpLocks/>
            </p:cNvCxnSpPr>
            <p:nvPr/>
          </p:nvCxnSpPr>
          <p:spPr>
            <a:xfrm>
              <a:off x="7456642" y="4346781"/>
              <a:ext cx="0" cy="6068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80F7F1-8185-7832-CD40-B7AAB1BB9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775" y="5109194"/>
              <a:ext cx="40336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A44D53-D617-B85D-6C97-33754EC1FCEE}"/>
              </a:ext>
            </a:extLst>
          </p:cNvPr>
          <p:cNvCxnSpPr>
            <a:cxnSpLocks/>
          </p:cNvCxnSpPr>
          <p:nvPr/>
        </p:nvCxnSpPr>
        <p:spPr>
          <a:xfrm rot="21000000" flipH="1">
            <a:off x="8224086" y="1599616"/>
            <a:ext cx="4023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Stair">
            <a:extLst>
              <a:ext uri="{FF2B5EF4-FFF2-40B4-BE49-F238E27FC236}">
                <a16:creationId xmlns:a16="http://schemas.microsoft.com/office/drawing/2014/main" id="{3ECD3AED-AE9D-4321-62F3-02F9C1FC3798}"/>
              </a:ext>
            </a:extLst>
          </p:cNvPr>
          <p:cNvGrpSpPr/>
          <p:nvPr/>
        </p:nvGrpSpPr>
        <p:grpSpPr>
          <a:xfrm flipV="1">
            <a:off x="8218475" y="1837559"/>
            <a:ext cx="198659" cy="523313"/>
            <a:chOff x="7248188" y="4308158"/>
            <a:chExt cx="208652" cy="67919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1B5BDA-88EC-96FA-5B1D-738118925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420453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053E53-8C92-4DF5-E69C-1D02862ABD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631" y="448528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3A611B-9336-032D-D64D-8A6541954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56042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8D21A42-7BF0-AE65-F44F-84D29998DA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27700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EB3C5B8-DF75-EF8D-A064-8D486B48BB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92529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B54E23-7847-04F5-A14F-46B1F3196D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416" y="4753427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5907AC-0CB6-B5CD-C7DD-9EC9D037B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814325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D74DA4-274F-886A-3AF5-EB6FE4E08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8188" y="4885534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40BEF3-A41B-31F8-7AD9-184B512D94D1}"/>
                </a:ext>
              </a:extLst>
            </p:cNvPr>
            <p:cNvCxnSpPr>
              <a:cxnSpLocks/>
            </p:cNvCxnSpPr>
            <p:nvPr/>
          </p:nvCxnSpPr>
          <p:spPr>
            <a:xfrm>
              <a:off x="7456641" y="4308158"/>
              <a:ext cx="0" cy="6791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27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D34159FC-543A-1C8F-68C7-6FA1B082BB4E}"/>
              </a:ext>
            </a:extLst>
          </p:cNvPr>
          <p:cNvSpPr txBox="1"/>
          <p:nvPr/>
        </p:nvSpPr>
        <p:spPr>
          <a:xfrm>
            <a:off x="8106737" y="6150114"/>
            <a:ext cx="406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468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4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275BA-6CFF-82EB-6E87-34BFB7541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81"/>
            <a:ext cx="12070080" cy="30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1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D33DFF5-6AF6-3CE6-2B6A-1A06D735B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80"/>
            <a:ext cx="12161520" cy="3078606"/>
          </a:xfrm>
          <a:prstGeom prst="rect">
            <a:avLst/>
          </a:prstGeom>
        </p:spPr>
      </p:pic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ADF3C1C-6CA9-94C6-4DA0-4DAF838CC1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5" name="MiddleSide">
            <a:extLst>
              <a:ext uri="{FF2B5EF4-FFF2-40B4-BE49-F238E27FC236}">
                <a16:creationId xmlns:a16="http://schemas.microsoft.com/office/drawing/2014/main" id="{1BEFEF0A-F57A-7B0D-91FA-36110AD43B8E}"/>
              </a:ext>
            </a:extLst>
          </p:cNvPr>
          <p:cNvGrpSpPr/>
          <p:nvPr/>
        </p:nvGrpSpPr>
        <p:grpSpPr>
          <a:xfrm>
            <a:off x="3693722" y="1097280"/>
            <a:ext cx="4535555" cy="1527260"/>
            <a:chOff x="3693722" y="1097280"/>
            <a:chExt cx="4535555" cy="152726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DADEE62-31DC-E969-4E72-01095C468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3452" y="1097461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FF3897-08DB-8CB1-5B3A-61B5CD3E2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69299" y="109728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F8DFE9-AC4E-3E87-DE4A-3377D9474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5919" y="1097461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0351F4-1C80-BFEE-105F-5B38E67732C6}"/>
                </a:ext>
              </a:extLst>
            </p:cNvPr>
            <p:cNvCxnSpPr>
              <a:cxnSpLocks/>
            </p:cNvCxnSpPr>
            <p:nvPr/>
          </p:nvCxnSpPr>
          <p:spPr>
            <a:xfrm>
              <a:off x="8062818" y="1470480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83CC069-3C01-AFE6-B962-D5DCCAC82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3190" y="1465908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DF4C13-E307-AFDD-B623-F534157F98CF}"/>
                </a:ext>
              </a:extLst>
            </p:cNvPr>
            <p:cNvCxnSpPr>
              <a:cxnSpLocks/>
            </p:cNvCxnSpPr>
            <p:nvPr/>
          </p:nvCxnSpPr>
          <p:spPr>
            <a:xfrm>
              <a:off x="5357422" y="1101153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B910E4C-9049-896C-DC09-442C9F8BB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035" y="1097464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19878ED-351C-A2CE-8D2C-4299C91CA8E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9" y="1470480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90DBAC-8D4C-5A59-23B5-F695BA9AD860}"/>
                </a:ext>
              </a:extLst>
            </p:cNvPr>
            <p:cNvCxnSpPr>
              <a:cxnSpLocks/>
            </p:cNvCxnSpPr>
            <p:nvPr/>
          </p:nvCxnSpPr>
          <p:spPr>
            <a:xfrm>
              <a:off x="5949892" y="2615195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AD4FF1D-F7A9-D9AE-DF45-6673EBB39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3992" y="1097492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34C30C-7187-A1E8-D3E1-1E2D34DB1F35}"/>
                </a:ext>
              </a:extLst>
            </p:cNvPr>
            <p:cNvCxnSpPr>
              <a:cxnSpLocks/>
            </p:cNvCxnSpPr>
            <p:nvPr/>
          </p:nvCxnSpPr>
          <p:spPr>
            <a:xfrm>
              <a:off x="5049547" y="1098836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35C100-D0AE-B073-1409-F4AC0C443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446" y="109728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0F506A7-FC23-958B-99FF-1C34946A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857080" y="1098836"/>
              <a:ext cx="0" cy="3759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DE5AF2-586E-237E-2A03-63311ECDE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3722" y="1471855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FA20D5-A330-5BE2-F8A0-1506F04E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699809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76BB698-4BC1-B3E3-4607-7127F200F1BF}"/>
                </a:ext>
              </a:extLst>
            </p:cNvPr>
            <p:cNvCxnSpPr>
              <a:cxnSpLocks/>
            </p:cNvCxnSpPr>
            <p:nvPr/>
          </p:nvCxnSpPr>
          <p:spPr>
            <a:xfrm>
              <a:off x="5368964" y="1098839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57D5D3-C3C1-4611-36E4-A75B844D7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373" y="1471855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95EA2-B370-C038-DB6C-2AD3462FF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5252" y="2616570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699435E-CF5A-6928-360F-FDBA46036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99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74C572-8DCC-4538-5ADF-B75C1B26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904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4CC6473-E8B3-E7C1-54A5-018C0EE14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8352" y="1465906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9195561-42A8-8C80-76D9-093A27D13E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972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LeftSide">
            <a:extLst>
              <a:ext uri="{FF2B5EF4-FFF2-40B4-BE49-F238E27FC236}">
                <a16:creationId xmlns:a16="http://schemas.microsoft.com/office/drawing/2014/main" id="{751E38D4-5607-E475-CD8E-4CF6EE8DC03F}"/>
              </a:ext>
            </a:extLst>
          </p:cNvPr>
          <p:cNvGrpSpPr/>
          <p:nvPr/>
        </p:nvGrpSpPr>
        <p:grpSpPr>
          <a:xfrm>
            <a:off x="66733" y="1095555"/>
            <a:ext cx="3255264" cy="1840082"/>
            <a:chOff x="66733" y="1095555"/>
            <a:chExt cx="3255264" cy="184008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91410-08FB-F6EB-E940-C2CBDCC753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172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48EE29-431B-60D6-BDB3-E320328033DF}"/>
                </a:ext>
              </a:extLst>
            </p:cNvPr>
            <p:cNvCxnSpPr>
              <a:cxnSpLocks/>
            </p:cNvCxnSpPr>
            <p:nvPr/>
          </p:nvCxnSpPr>
          <p:spPr>
            <a:xfrm>
              <a:off x="1962019" y="110073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D880C-46C8-120D-8B8B-755CD3AC5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39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C0D7C23-532A-5C44-6190-831BE27CDBF7}"/>
                </a:ext>
              </a:extLst>
            </p:cNvPr>
            <p:cNvCxnSpPr>
              <a:cxnSpLocks/>
            </p:cNvCxnSpPr>
            <p:nvPr/>
          </p:nvCxnSpPr>
          <p:spPr>
            <a:xfrm>
              <a:off x="3155538" y="1468574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50DA7A-245D-6EB3-595F-9CC89FDE8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5910" y="1464003"/>
              <a:ext cx="0" cy="11533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CA1F7C-1F6D-AFAC-36BD-D9E535E3F0DA}"/>
                </a:ext>
              </a:extLst>
            </p:cNvPr>
            <p:cNvCxnSpPr>
              <a:cxnSpLocks/>
            </p:cNvCxnSpPr>
            <p:nvPr/>
          </p:nvCxnSpPr>
          <p:spPr>
            <a:xfrm>
              <a:off x="66733" y="2926081"/>
              <a:ext cx="9875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5BB48D2-2A89-8A10-DDB5-E72B7F69F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" y="2064053"/>
              <a:ext cx="0" cy="871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4C1E91-92B1-CB21-3A58-CC04D20CD318}"/>
                </a:ext>
              </a:extLst>
            </p:cNvPr>
            <p:cNvCxnSpPr>
              <a:cxnSpLocks/>
            </p:cNvCxnSpPr>
            <p:nvPr/>
          </p:nvCxnSpPr>
          <p:spPr>
            <a:xfrm>
              <a:off x="71296" y="2074500"/>
              <a:ext cx="1752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FD3086-2E70-B506-F48F-6DCB23C9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9" y="1463415"/>
              <a:ext cx="0" cy="6151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169AD0-09C0-E3D2-5766-9048425A41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4" y="1468576"/>
              <a:ext cx="2190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0356F46-8BC7-8558-3BA7-904546230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20" y="1095560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2F2486D-B84B-8C46-56F9-760AEB54A9BD}"/>
                </a:ext>
              </a:extLst>
            </p:cNvPr>
            <p:cNvCxnSpPr>
              <a:cxnSpLocks/>
            </p:cNvCxnSpPr>
            <p:nvPr/>
          </p:nvCxnSpPr>
          <p:spPr>
            <a:xfrm>
              <a:off x="450142" y="1099247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148C07-3360-8728-5FA2-18D5FD206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6755" y="1095558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FEC8729-4713-4971-4DA4-92AC26C68FF7}"/>
                </a:ext>
              </a:extLst>
            </p:cNvPr>
            <p:cNvCxnSpPr>
              <a:cxnSpLocks/>
            </p:cNvCxnSpPr>
            <p:nvPr/>
          </p:nvCxnSpPr>
          <p:spPr>
            <a:xfrm>
              <a:off x="1642809" y="1468574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10E0F8-D33C-C8BF-7B7A-162A5A3ECC9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12" y="2615670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9F55F0-7025-FC25-0F11-45828C3FA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712" y="1098762"/>
              <a:ext cx="0" cy="1836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28EE4EE-BA57-D8E1-B00A-1FA19DFBD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28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9942609-9DE7-7EB8-D131-1F29E12AE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832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3F5E486-6B29-6079-8B79-C97DE1BD61B8}"/>
              </a:ext>
            </a:extLst>
          </p:cNvPr>
          <p:cNvCxnSpPr>
            <a:cxnSpLocks/>
          </p:cNvCxnSpPr>
          <p:nvPr/>
        </p:nvCxnSpPr>
        <p:spPr>
          <a:xfrm>
            <a:off x="1042610" y="2926080"/>
            <a:ext cx="76078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RightSide">
            <a:extLst>
              <a:ext uri="{FF2B5EF4-FFF2-40B4-BE49-F238E27FC236}">
                <a16:creationId xmlns:a16="http://schemas.microsoft.com/office/drawing/2014/main" id="{8CFE0BC7-5AFC-C3C1-98E7-2C23B0E88426}"/>
              </a:ext>
            </a:extLst>
          </p:cNvPr>
          <p:cNvGrpSpPr/>
          <p:nvPr/>
        </p:nvGrpSpPr>
        <p:grpSpPr>
          <a:xfrm rot="20400000" flipH="1">
            <a:off x="8646853" y="452140"/>
            <a:ext cx="3255264" cy="1840082"/>
            <a:chOff x="66733" y="1095555"/>
            <a:chExt cx="3255264" cy="1840082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A53D716-A489-03EF-5146-09C15A30A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172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90FB90-6152-2950-E173-2812A1A38FC9}"/>
                </a:ext>
              </a:extLst>
            </p:cNvPr>
            <p:cNvCxnSpPr>
              <a:cxnSpLocks/>
            </p:cNvCxnSpPr>
            <p:nvPr/>
          </p:nvCxnSpPr>
          <p:spPr>
            <a:xfrm>
              <a:off x="1962019" y="1100730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76F3811-4D60-7990-8FAA-668851E64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8639" y="1095555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7AEA114-23C1-7A14-DCB9-94CB6965CC30}"/>
                </a:ext>
              </a:extLst>
            </p:cNvPr>
            <p:cNvCxnSpPr>
              <a:cxnSpLocks/>
            </p:cNvCxnSpPr>
            <p:nvPr/>
          </p:nvCxnSpPr>
          <p:spPr>
            <a:xfrm>
              <a:off x="3155538" y="1468574"/>
              <a:ext cx="1664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5DC22BD-78B6-A60B-20EF-63926A158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5910" y="1464003"/>
              <a:ext cx="0" cy="11533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F3840F0-A797-F2ED-32F5-1841E75AC088}"/>
                </a:ext>
              </a:extLst>
            </p:cNvPr>
            <p:cNvCxnSpPr>
              <a:cxnSpLocks/>
            </p:cNvCxnSpPr>
            <p:nvPr/>
          </p:nvCxnSpPr>
          <p:spPr>
            <a:xfrm>
              <a:off x="66733" y="2926081"/>
              <a:ext cx="9875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93CE2F2-958A-D454-6889-C9A05C676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02" y="2064053"/>
              <a:ext cx="0" cy="8714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FEBDAA6-FCB1-B0DC-5D73-154AA8BDE302}"/>
                </a:ext>
              </a:extLst>
            </p:cNvPr>
            <p:cNvCxnSpPr>
              <a:cxnSpLocks/>
            </p:cNvCxnSpPr>
            <p:nvPr/>
          </p:nvCxnSpPr>
          <p:spPr>
            <a:xfrm>
              <a:off x="71296" y="2074500"/>
              <a:ext cx="1752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6955254-0527-DBC6-B35F-6827F31E8F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9" y="1463415"/>
              <a:ext cx="0" cy="6151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F4D3B00-508E-FF28-C5B5-AA2C12D967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4" y="1468576"/>
              <a:ext cx="21902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8F32208-41C5-894F-59CE-845A0CD47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520" y="1095560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BB54776-1A1B-D3F4-B344-98EB4DEDE4A1}"/>
                </a:ext>
              </a:extLst>
            </p:cNvPr>
            <p:cNvCxnSpPr>
              <a:cxnSpLocks/>
            </p:cNvCxnSpPr>
            <p:nvPr/>
          </p:nvCxnSpPr>
          <p:spPr>
            <a:xfrm>
              <a:off x="450142" y="1099247"/>
              <a:ext cx="12002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DB4C50A-146C-DD94-08E7-6EC468DD2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6755" y="1095558"/>
              <a:ext cx="0" cy="3759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F47018-DE9B-7539-D638-C5FAA7AB8ED0}"/>
                </a:ext>
              </a:extLst>
            </p:cNvPr>
            <p:cNvCxnSpPr>
              <a:cxnSpLocks/>
            </p:cNvCxnSpPr>
            <p:nvPr/>
          </p:nvCxnSpPr>
          <p:spPr>
            <a:xfrm>
              <a:off x="1642809" y="1468574"/>
              <a:ext cx="3285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D06C4BF-8C1D-6A97-4456-77F66C89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612" y="2615670"/>
              <a:ext cx="22778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159260-5202-DE02-221D-FFFDD9C593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712" y="1098762"/>
              <a:ext cx="0" cy="18368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B791638-87BA-B9DB-C30F-8E947B988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9282" y="1097280"/>
              <a:ext cx="0" cy="15270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43AA496-F052-84C8-90B1-DF814F98B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5832" y="1463040"/>
              <a:ext cx="0" cy="11533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79F501D-8DAE-5804-20D8-6B213F2FB189}"/>
              </a:ext>
            </a:extLst>
          </p:cNvPr>
          <p:cNvCxnSpPr>
            <a:cxnSpLocks/>
          </p:cNvCxnSpPr>
          <p:nvPr/>
        </p:nvCxnSpPr>
        <p:spPr>
          <a:xfrm rot="9600000" flipH="1">
            <a:off x="8982400" y="2396333"/>
            <a:ext cx="228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Stair">
            <a:extLst>
              <a:ext uri="{FF2B5EF4-FFF2-40B4-BE49-F238E27FC236}">
                <a16:creationId xmlns:a16="http://schemas.microsoft.com/office/drawing/2014/main" id="{1FC3924A-B827-82FB-C22C-927A7529B61C}"/>
              </a:ext>
            </a:extLst>
          </p:cNvPr>
          <p:cNvGrpSpPr/>
          <p:nvPr/>
        </p:nvGrpSpPr>
        <p:grpSpPr>
          <a:xfrm flipV="1">
            <a:off x="3309910" y="1650064"/>
            <a:ext cx="389367" cy="804195"/>
            <a:chOff x="7248188" y="4346781"/>
            <a:chExt cx="408954" cy="762413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8076969-8456-B2CF-D2AA-E5790A1CE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420453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E39C7C6-BBAC-E827-5586-5537E9997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631" y="448528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CD0F169-233C-BF6E-1E8A-CC6890CA7D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56042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6DF9A21-8751-D130-524C-D28EA8CF1A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27700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02D89B-A020-100F-4030-FB5AF90FBA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92529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51C00FA-EE9B-72C3-DC5F-4F25C272A6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416" y="4753427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F6DACF2-7554-5275-8992-D9DF1EB52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814325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4E15EC5-C687-089F-77CC-3B7110DFA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8188" y="4885534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A437637-EBF7-DEB8-4660-95C17D0C9FA6}"/>
                </a:ext>
              </a:extLst>
            </p:cNvPr>
            <p:cNvCxnSpPr>
              <a:cxnSpLocks/>
            </p:cNvCxnSpPr>
            <p:nvPr/>
          </p:nvCxnSpPr>
          <p:spPr>
            <a:xfrm>
              <a:off x="7456642" y="4346781"/>
              <a:ext cx="0" cy="6068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774237C-6B1E-F662-CB2E-EBEEBD8CB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775" y="5109194"/>
              <a:ext cx="40336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90A449E-6540-E46B-5EB8-1F381C912D9F}"/>
              </a:ext>
            </a:extLst>
          </p:cNvPr>
          <p:cNvCxnSpPr>
            <a:cxnSpLocks/>
          </p:cNvCxnSpPr>
          <p:nvPr/>
        </p:nvCxnSpPr>
        <p:spPr>
          <a:xfrm rot="20400000">
            <a:off x="8627398" y="1804706"/>
            <a:ext cx="0" cy="5212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AB14CC3-F325-4C5F-E320-3171146173BD}"/>
              </a:ext>
            </a:extLst>
          </p:cNvPr>
          <p:cNvCxnSpPr>
            <a:cxnSpLocks/>
          </p:cNvCxnSpPr>
          <p:nvPr/>
        </p:nvCxnSpPr>
        <p:spPr>
          <a:xfrm rot="21000000" flipH="1">
            <a:off x="8224086" y="1599616"/>
            <a:ext cx="4023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EC265CF-5A80-1D69-B81B-C6F830265E35}"/>
              </a:ext>
            </a:extLst>
          </p:cNvPr>
          <p:cNvCxnSpPr>
            <a:cxnSpLocks/>
          </p:cNvCxnSpPr>
          <p:nvPr/>
        </p:nvCxnSpPr>
        <p:spPr>
          <a:xfrm rot="21000000" flipH="1">
            <a:off x="8414012" y="2327253"/>
            <a:ext cx="3108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70A95ED-4A27-C46C-F360-61412A490E88}"/>
              </a:ext>
            </a:extLst>
          </p:cNvPr>
          <p:cNvGrpSpPr/>
          <p:nvPr/>
        </p:nvGrpSpPr>
        <p:grpSpPr>
          <a:xfrm rot="20400000">
            <a:off x="8764798" y="3008209"/>
            <a:ext cx="457201" cy="431949"/>
            <a:chOff x="9718189" y="3373643"/>
            <a:chExt cx="457201" cy="395394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CBC57F1-B390-F823-2823-909660541DD3}"/>
                </a:ext>
              </a:extLst>
            </p:cNvPr>
            <p:cNvSpPr/>
            <p:nvPr/>
          </p:nvSpPr>
          <p:spPr>
            <a:xfrm>
              <a:off x="9718189" y="3373643"/>
              <a:ext cx="443935" cy="383766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44750D8-371F-DB03-ED8F-6B4E486B6AE3}"/>
                </a:ext>
              </a:extLst>
            </p:cNvPr>
            <p:cNvCxnSpPr>
              <a:cxnSpLocks/>
            </p:cNvCxnSpPr>
            <p:nvPr/>
          </p:nvCxnSpPr>
          <p:spPr>
            <a:xfrm>
              <a:off x="9731455" y="3385271"/>
              <a:ext cx="443935" cy="383766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8E5B93C-0944-A704-AAC6-844703881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9809" y="3386551"/>
              <a:ext cx="430804" cy="370858"/>
            </a:xfrm>
            <a:prstGeom prst="line">
              <a:avLst/>
            </a:prstGeom>
            <a:ln w="19050">
              <a:solidFill>
                <a:srgbClr val="080808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008069E-D289-0B75-194F-68A44BF4EAFE}"/>
                </a:ext>
              </a:extLst>
            </p:cNvPr>
            <p:cNvSpPr txBox="1"/>
            <p:nvPr/>
          </p:nvSpPr>
          <p:spPr>
            <a:xfrm>
              <a:off x="9832665" y="3423408"/>
              <a:ext cx="238997" cy="307777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20CFFA1-4512-8E8B-BEE3-50DA63B8AB17}"/>
              </a:ext>
            </a:extLst>
          </p:cNvPr>
          <p:cNvCxnSpPr>
            <a:cxnSpLocks/>
          </p:cNvCxnSpPr>
          <p:nvPr/>
        </p:nvCxnSpPr>
        <p:spPr>
          <a:xfrm rot="20400000">
            <a:off x="9091033" y="2774536"/>
            <a:ext cx="0" cy="182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472D488-BB57-D0F0-DB23-7DB9906732FF}"/>
              </a:ext>
            </a:extLst>
          </p:cNvPr>
          <p:cNvCxnSpPr>
            <a:cxnSpLocks/>
          </p:cNvCxnSpPr>
          <p:nvPr/>
        </p:nvCxnSpPr>
        <p:spPr>
          <a:xfrm rot="20400000">
            <a:off x="8675054" y="2919242"/>
            <a:ext cx="0" cy="201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C867E2D8-54CE-C2AB-8F99-26B339F1CDDC}"/>
              </a:ext>
            </a:extLst>
          </p:cNvPr>
          <p:cNvSpPr txBox="1"/>
          <p:nvPr/>
        </p:nvSpPr>
        <p:spPr>
          <a:xfrm>
            <a:off x="4344866" y="2660617"/>
            <a:ext cx="1324708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8C08BE7-F4CE-6C39-851A-C01B5580E4BD}"/>
              </a:ext>
            </a:extLst>
          </p:cNvPr>
          <p:cNvSpPr txBox="1"/>
          <p:nvPr/>
        </p:nvSpPr>
        <p:spPr>
          <a:xfrm>
            <a:off x="11033568" y="894875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968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B81B3F4-1FAA-1802-1834-5F1485CA7EF3}"/>
              </a:ext>
            </a:extLst>
          </p:cNvPr>
          <p:cNvSpPr txBox="1"/>
          <p:nvPr/>
        </p:nvSpPr>
        <p:spPr>
          <a:xfrm>
            <a:off x="10196446" y="1077973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AE89091-FC32-F9AD-708F-9805E5C3AD6D}"/>
              </a:ext>
            </a:extLst>
          </p:cNvPr>
          <p:cNvSpPr txBox="1"/>
          <p:nvPr/>
        </p:nvSpPr>
        <p:spPr>
          <a:xfrm>
            <a:off x="9452827" y="1271802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6772DD9-8041-ECB9-AFE0-D7ADD801CE5D}"/>
              </a:ext>
            </a:extLst>
          </p:cNvPr>
          <p:cNvSpPr txBox="1"/>
          <p:nvPr/>
        </p:nvSpPr>
        <p:spPr>
          <a:xfrm>
            <a:off x="8763755" y="1541596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974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953E028-F12E-6322-DAC3-8D3FADE3A1DB}"/>
              </a:ext>
            </a:extLst>
          </p:cNvPr>
          <p:cNvSpPr txBox="1"/>
          <p:nvPr/>
        </p:nvSpPr>
        <p:spPr>
          <a:xfrm>
            <a:off x="7513236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E99C772-D940-751E-C6AC-F4CA90DB3522}"/>
              </a:ext>
            </a:extLst>
          </p:cNvPr>
          <p:cNvSpPr txBox="1"/>
          <p:nvPr/>
        </p:nvSpPr>
        <p:spPr>
          <a:xfrm>
            <a:off x="6763492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978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1F15897-EBE0-6A99-098D-8CD33CD46B6A}"/>
              </a:ext>
            </a:extLst>
          </p:cNvPr>
          <p:cNvSpPr txBox="1"/>
          <p:nvPr/>
        </p:nvSpPr>
        <p:spPr>
          <a:xfrm>
            <a:off x="6007777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E9CFBB1-EFC2-30D0-8A97-4593850FEB86}"/>
              </a:ext>
            </a:extLst>
          </p:cNvPr>
          <p:cNvSpPr txBox="1"/>
          <p:nvPr/>
        </p:nvSpPr>
        <p:spPr>
          <a:xfrm>
            <a:off x="5239533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0B12CE2-0A2B-752B-7BF8-DE639B7286F0}"/>
              </a:ext>
            </a:extLst>
          </p:cNvPr>
          <p:cNvSpPr txBox="1"/>
          <p:nvPr/>
        </p:nvSpPr>
        <p:spPr>
          <a:xfrm>
            <a:off x="4496456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6A2FCCE-0B63-FA26-BBA5-24CC7E808F8F}"/>
              </a:ext>
            </a:extLst>
          </p:cNvPr>
          <p:cNvSpPr txBox="1"/>
          <p:nvPr/>
        </p:nvSpPr>
        <p:spPr>
          <a:xfrm>
            <a:off x="3740621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986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8408339-C3BC-18B8-50FE-9F8628BEF2B1}"/>
              </a:ext>
            </a:extLst>
          </p:cNvPr>
          <p:cNvSpPr txBox="1"/>
          <p:nvPr/>
        </p:nvSpPr>
        <p:spPr>
          <a:xfrm>
            <a:off x="2603201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988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A66C76D-4C13-7952-9A4F-630968B543DE}"/>
              </a:ext>
            </a:extLst>
          </p:cNvPr>
          <p:cNvSpPr txBox="1"/>
          <p:nvPr/>
        </p:nvSpPr>
        <p:spPr>
          <a:xfrm>
            <a:off x="1835097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990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DA739D5-CEFE-7644-4937-670AF22C08CC}"/>
              </a:ext>
            </a:extLst>
          </p:cNvPr>
          <p:cNvSpPr txBox="1"/>
          <p:nvPr/>
        </p:nvSpPr>
        <p:spPr>
          <a:xfrm>
            <a:off x="1092658" y="1645920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992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FE39789-AF05-FDDB-97E7-6D8F5FF52970}"/>
              </a:ext>
            </a:extLst>
          </p:cNvPr>
          <p:cNvSpPr txBox="1"/>
          <p:nvPr/>
        </p:nvSpPr>
        <p:spPr>
          <a:xfrm>
            <a:off x="290322" y="2051967"/>
            <a:ext cx="6759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994</a:t>
            </a:r>
          </a:p>
        </p:txBody>
      </p:sp>
      <p:grpSp>
        <p:nvGrpSpPr>
          <p:cNvPr id="5" name="Stair">
            <a:extLst>
              <a:ext uri="{FF2B5EF4-FFF2-40B4-BE49-F238E27FC236}">
                <a16:creationId xmlns:a16="http://schemas.microsoft.com/office/drawing/2014/main" id="{F67F4CEC-2970-C7FE-AE41-C9E6C0E878AB}"/>
              </a:ext>
            </a:extLst>
          </p:cNvPr>
          <p:cNvGrpSpPr/>
          <p:nvPr/>
        </p:nvGrpSpPr>
        <p:grpSpPr>
          <a:xfrm flipV="1">
            <a:off x="8218475" y="1837559"/>
            <a:ext cx="198659" cy="523313"/>
            <a:chOff x="7248188" y="4308158"/>
            <a:chExt cx="208652" cy="6791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DB03C-8EA7-3865-CE16-B1D221752D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420453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86F2E3-BAEA-53B5-666F-07FAA8647A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631" y="448528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6077C8-25F6-AB45-6574-D9EF3CB2D3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560422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EC5745-D13A-167D-5360-8A23A9063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27700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1C5FEB-BE75-8F2C-254F-8C0581B38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692529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F39EB2-2367-6112-2D0C-D6A0843FB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3416" y="4753427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F8A1DB-E97F-FBDC-9039-02541EF6D2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0802" y="4814325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8CE0C-52FA-94D5-730B-EC14BEAB1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8188" y="4885534"/>
              <a:ext cx="203209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B23C9B-4A34-093C-9907-012CEBB6EA3C}"/>
                </a:ext>
              </a:extLst>
            </p:cNvPr>
            <p:cNvCxnSpPr>
              <a:cxnSpLocks/>
            </p:cNvCxnSpPr>
            <p:nvPr/>
          </p:nvCxnSpPr>
          <p:spPr>
            <a:xfrm>
              <a:off x="7456641" y="4308158"/>
              <a:ext cx="0" cy="6791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E8A540-6B3F-D30B-B03F-A3D19A6D2D9A}"/>
              </a:ext>
            </a:extLst>
          </p:cNvPr>
          <p:cNvCxnSpPr>
            <a:cxnSpLocks/>
          </p:cNvCxnSpPr>
          <p:nvPr/>
        </p:nvCxnSpPr>
        <p:spPr>
          <a:xfrm rot="21000000" flipH="1">
            <a:off x="8412950" y="1837501"/>
            <a:ext cx="1371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FF5A04-A38F-565A-EFA3-3F34359B3A82}"/>
              </a:ext>
            </a:extLst>
          </p:cNvPr>
          <p:cNvSpPr txBox="1"/>
          <p:nvPr/>
        </p:nvSpPr>
        <p:spPr>
          <a:xfrm>
            <a:off x="3152200" y="1215081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3B6EE-B46C-D64B-B577-410B4E255951}"/>
              </a:ext>
            </a:extLst>
          </p:cNvPr>
          <p:cNvSpPr txBox="1"/>
          <p:nvPr/>
        </p:nvSpPr>
        <p:spPr>
          <a:xfrm rot="21012478">
            <a:off x="8022275" y="1216162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STAIR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EF161-19AE-C898-5520-1C232B51683C}"/>
              </a:ext>
            </a:extLst>
          </p:cNvPr>
          <p:cNvSpPr txBox="1"/>
          <p:nvPr/>
        </p:nvSpPr>
        <p:spPr>
          <a:xfrm rot="20700000">
            <a:off x="8402370" y="2546475"/>
            <a:ext cx="69987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</p:spTree>
    <p:extLst>
      <p:ext uri="{BB962C8B-B14F-4D97-AF65-F5344CB8AC3E}">
        <p14:creationId xmlns:p14="http://schemas.microsoft.com/office/powerpoint/2010/main" val="71331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62</Words>
  <Application>Microsoft Office PowerPoint</Application>
  <PresentationFormat>Widescreen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Teck Ghee Horizon 468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444</cp:revision>
  <dcterms:created xsi:type="dcterms:W3CDTF">2024-08-12T05:58:03Z</dcterms:created>
  <dcterms:modified xsi:type="dcterms:W3CDTF">2024-09-26T14:10:31Z</dcterms:modified>
</cp:coreProperties>
</file>