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4" autoAdjust="0"/>
    <p:restoredTop sz="94394" autoAdjust="0"/>
  </p:normalViewPr>
  <p:slideViewPr>
    <p:cSldViewPr snapToGrid="0">
      <p:cViewPr>
        <p:scale>
          <a:sx n="200" d="100"/>
          <a:sy n="200" d="100"/>
        </p:scale>
        <p:origin x="48" y="-2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A40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A40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01E1B-1120-7188-475F-8D589D85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00" y="0"/>
            <a:ext cx="8556300" cy="598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18FE6361-F27E-F68B-6ED8-4348118FE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00" y="0"/>
            <a:ext cx="8556300" cy="5980742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13020" y="9557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FEF427-7DB2-F35B-DFDC-78E9B4183900}"/>
              </a:ext>
            </a:extLst>
          </p:cNvPr>
          <p:cNvCxnSpPr/>
          <p:nvPr/>
        </p:nvCxnSpPr>
        <p:spPr>
          <a:xfrm flipH="1">
            <a:off x="1281472" y="3822480"/>
            <a:ext cx="3884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B006C-8B23-EF98-A0C3-AED538B71D7B}"/>
              </a:ext>
            </a:extLst>
          </p:cNvPr>
          <p:cNvCxnSpPr/>
          <p:nvPr/>
        </p:nvCxnSpPr>
        <p:spPr>
          <a:xfrm flipH="1">
            <a:off x="1281465" y="4956824"/>
            <a:ext cx="3578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3ED90-2E45-3A3E-4697-AD3841000B0C}"/>
              </a:ext>
            </a:extLst>
          </p:cNvPr>
          <p:cNvGrpSpPr/>
          <p:nvPr/>
        </p:nvGrpSpPr>
        <p:grpSpPr>
          <a:xfrm>
            <a:off x="958847" y="4614612"/>
            <a:ext cx="338565" cy="343673"/>
            <a:chOff x="79980" y="4183882"/>
            <a:chExt cx="302818" cy="3116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26558E-7FB1-BACA-458C-B3B5FF35408E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32B7EF-2E80-A4DF-81AD-A8B8BB08EC80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13186-C0CA-81FB-B28D-00A5B4ED7C37}"/>
              </a:ext>
            </a:extLst>
          </p:cNvPr>
          <p:cNvGrpSpPr/>
          <p:nvPr/>
        </p:nvGrpSpPr>
        <p:grpSpPr>
          <a:xfrm flipV="1">
            <a:off x="958840" y="3811105"/>
            <a:ext cx="338565" cy="343673"/>
            <a:chOff x="79980" y="4183882"/>
            <a:chExt cx="302818" cy="3116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20E0E6-A893-4E30-4450-C9AA314C5128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5793B82-1758-7902-8B98-673DE58D4B83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E0D7D5-C1C1-4675-52BB-643F23943AE3}"/>
              </a:ext>
            </a:extLst>
          </p:cNvPr>
          <p:cNvGrpSpPr/>
          <p:nvPr/>
        </p:nvGrpSpPr>
        <p:grpSpPr>
          <a:xfrm>
            <a:off x="850469" y="4533195"/>
            <a:ext cx="125436" cy="92452"/>
            <a:chOff x="79980" y="4183882"/>
            <a:chExt cx="302818" cy="31167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66990F-BB7A-E723-0DA6-A016244A76C2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2AC9F2-F296-FB93-27AC-E7734E9E7F04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C9FDB-B6AD-ED6F-238B-0C8038D7FAE5}"/>
              </a:ext>
            </a:extLst>
          </p:cNvPr>
          <p:cNvGrpSpPr/>
          <p:nvPr/>
        </p:nvGrpSpPr>
        <p:grpSpPr>
          <a:xfrm flipV="1">
            <a:off x="850461" y="4144566"/>
            <a:ext cx="125436" cy="92452"/>
            <a:chOff x="79980" y="4183882"/>
            <a:chExt cx="302818" cy="31167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C9E4EA-19D6-1C5B-D955-6E8AB1065E9C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FEFF05-35F3-A6AD-3740-76D6B7F2509F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208AA-FF3F-E7FF-EF9F-4BC5EE8C9658}"/>
              </a:ext>
            </a:extLst>
          </p:cNvPr>
          <p:cNvCxnSpPr>
            <a:cxnSpLocks/>
          </p:cNvCxnSpPr>
          <p:nvPr/>
        </p:nvCxnSpPr>
        <p:spPr>
          <a:xfrm flipH="1" flipV="1">
            <a:off x="4859668" y="4956824"/>
            <a:ext cx="4119285" cy="147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B93897-5846-AB69-BB3B-7C017CF27A57}"/>
              </a:ext>
            </a:extLst>
          </p:cNvPr>
          <p:cNvCxnSpPr>
            <a:cxnSpLocks/>
          </p:cNvCxnSpPr>
          <p:nvPr/>
        </p:nvCxnSpPr>
        <p:spPr>
          <a:xfrm flipH="1" flipV="1">
            <a:off x="5724550" y="4042425"/>
            <a:ext cx="3651094" cy="134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0C07F1-D835-B519-7CFC-F539F89D6672}"/>
              </a:ext>
            </a:extLst>
          </p:cNvPr>
          <p:cNvCxnSpPr>
            <a:cxnSpLocks/>
          </p:cNvCxnSpPr>
          <p:nvPr/>
        </p:nvCxnSpPr>
        <p:spPr>
          <a:xfrm flipH="1">
            <a:off x="8973629" y="5389182"/>
            <a:ext cx="402014" cy="10504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9BC3E8-8695-81DB-4EF1-9C0C37A4B85F}"/>
              </a:ext>
            </a:extLst>
          </p:cNvPr>
          <p:cNvCxnSpPr>
            <a:cxnSpLocks/>
          </p:cNvCxnSpPr>
          <p:nvPr/>
        </p:nvCxnSpPr>
        <p:spPr>
          <a:xfrm flipH="1">
            <a:off x="5258637" y="2482710"/>
            <a:ext cx="552412" cy="1267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D3BE948-2A95-FAB2-6CAE-0C9188BDCF85}"/>
              </a:ext>
            </a:extLst>
          </p:cNvPr>
          <p:cNvSpPr/>
          <p:nvPr/>
        </p:nvSpPr>
        <p:spPr>
          <a:xfrm rot="5400000">
            <a:off x="5061673" y="3619790"/>
            <a:ext cx="204725" cy="199954"/>
          </a:xfrm>
          <a:prstGeom prst="arc">
            <a:avLst>
              <a:gd name="adj1" fmla="val 17219350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373D406-FBD8-0E17-A8AE-D1F99BD796F7}"/>
              </a:ext>
            </a:extLst>
          </p:cNvPr>
          <p:cNvSpPr/>
          <p:nvPr/>
        </p:nvSpPr>
        <p:spPr>
          <a:xfrm rot="352847">
            <a:off x="5554981" y="2222285"/>
            <a:ext cx="253169" cy="521012"/>
          </a:xfrm>
          <a:prstGeom prst="arc">
            <a:avLst>
              <a:gd name="adj1" fmla="val 16995212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C7B869-022A-3462-A53C-14CEB6E894F4}"/>
              </a:ext>
            </a:extLst>
          </p:cNvPr>
          <p:cNvCxnSpPr>
            <a:cxnSpLocks/>
          </p:cNvCxnSpPr>
          <p:nvPr/>
        </p:nvCxnSpPr>
        <p:spPr>
          <a:xfrm flipH="1">
            <a:off x="5724550" y="2503279"/>
            <a:ext cx="642634" cy="1548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326959-7B20-E96E-7C0A-526897A5C228}"/>
              </a:ext>
            </a:extLst>
          </p:cNvPr>
          <p:cNvGrpSpPr/>
          <p:nvPr/>
        </p:nvGrpSpPr>
        <p:grpSpPr>
          <a:xfrm rot="603558">
            <a:off x="6471278" y="581388"/>
            <a:ext cx="80363" cy="1479754"/>
            <a:chOff x="88829" y="4184656"/>
            <a:chExt cx="302818" cy="31089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9CD6A6-75CC-33DD-7895-EE6A9F530EE4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885106-0218-A327-4D8F-7BEFF9A4BDBC}"/>
                </a:ext>
              </a:extLst>
            </p:cNvPr>
            <p:cNvCxnSpPr/>
            <p:nvPr/>
          </p:nvCxnSpPr>
          <p:spPr>
            <a:xfrm flipH="1">
              <a:off x="88829" y="4187188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6F7C52-EB88-EC9F-5A6C-EA2274A38FA5}"/>
              </a:ext>
            </a:extLst>
          </p:cNvPr>
          <p:cNvGrpSpPr/>
          <p:nvPr/>
        </p:nvGrpSpPr>
        <p:grpSpPr>
          <a:xfrm rot="1063251">
            <a:off x="6171130" y="386147"/>
            <a:ext cx="476456" cy="158167"/>
            <a:chOff x="76187" y="4179225"/>
            <a:chExt cx="315355" cy="30594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F34490-4781-45C9-9097-E237A604E242}"/>
                </a:ext>
              </a:extLst>
            </p:cNvPr>
            <p:cNvCxnSpPr>
              <a:cxnSpLocks/>
            </p:cNvCxnSpPr>
            <p:nvPr/>
          </p:nvCxnSpPr>
          <p:spPr>
            <a:xfrm rot="20536749" flipH="1">
              <a:off x="372667" y="4179225"/>
              <a:ext cx="18875" cy="305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DFD61B-617C-99B1-CBD5-0541B0D6D743}"/>
                </a:ext>
              </a:extLst>
            </p:cNvPr>
            <p:cNvCxnSpPr/>
            <p:nvPr/>
          </p:nvCxnSpPr>
          <p:spPr>
            <a:xfrm flipH="1">
              <a:off x="76187" y="4187378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Arc 54">
            <a:extLst>
              <a:ext uri="{FF2B5EF4-FFF2-40B4-BE49-F238E27FC236}">
                <a16:creationId xmlns:a16="http://schemas.microsoft.com/office/drawing/2014/main" id="{9DA38281-20EC-8A37-C8CF-470B4AA177DC}"/>
              </a:ext>
            </a:extLst>
          </p:cNvPr>
          <p:cNvSpPr/>
          <p:nvPr/>
        </p:nvSpPr>
        <p:spPr>
          <a:xfrm rot="2956760">
            <a:off x="5640028" y="1823044"/>
            <a:ext cx="867998" cy="732439"/>
          </a:xfrm>
          <a:prstGeom prst="arc">
            <a:avLst>
              <a:gd name="adj1" fmla="val 17219350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6C3230-6AC4-F4DA-FCC0-2AD68D0DDB14}"/>
              </a:ext>
            </a:extLst>
          </p:cNvPr>
          <p:cNvGrpSpPr/>
          <p:nvPr/>
        </p:nvGrpSpPr>
        <p:grpSpPr>
          <a:xfrm rot="431110" flipH="1">
            <a:off x="5996005" y="407335"/>
            <a:ext cx="113122" cy="1574910"/>
            <a:chOff x="88829" y="4184656"/>
            <a:chExt cx="302818" cy="31089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3E77EF-64C0-3579-CD24-ED20B2A6BC9F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1ACA02-65D3-04BC-3CDA-DCA3A0201CA2}"/>
                </a:ext>
              </a:extLst>
            </p:cNvPr>
            <p:cNvCxnSpPr/>
            <p:nvPr/>
          </p:nvCxnSpPr>
          <p:spPr>
            <a:xfrm flipH="1">
              <a:off x="88829" y="4187188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FB2FC6-2054-7411-C7B0-0C5ABF26C8E4}"/>
              </a:ext>
            </a:extLst>
          </p:cNvPr>
          <p:cNvCxnSpPr>
            <a:cxnSpLocks/>
          </p:cNvCxnSpPr>
          <p:nvPr/>
        </p:nvCxnSpPr>
        <p:spPr>
          <a:xfrm flipH="1">
            <a:off x="6197599" y="314526"/>
            <a:ext cx="891" cy="1213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2" name="building">
            <a:extLst>
              <a:ext uri="{FF2B5EF4-FFF2-40B4-BE49-F238E27FC236}">
                <a16:creationId xmlns:a16="http://schemas.microsoft.com/office/drawing/2014/main" id="{B3B5F8F0-6FF1-CACC-D39A-347A144C5153}"/>
              </a:ext>
            </a:extLst>
          </p:cNvPr>
          <p:cNvGrpSpPr/>
          <p:nvPr/>
        </p:nvGrpSpPr>
        <p:grpSpPr>
          <a:xfrm>
            <a:off x="2503495" y="1826127"/>
            <a:ext cx="3139129" cy="513750"/>
            <a:chOff x="1461537" y="1655064"/>
            <a:chExt cx="2807686" cy="465909"/>
          </a:xfrm>
        </p:grpSpPr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C1A4773F-B245-B042-6204-395BE2C67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DC141223-BD83-2981-4D32-5F96F3CBC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7D357E6B-66EA-450D-2FE0-D4D4A18CC007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BD6CABD2-C861-85CD-DF4E-ABB19F778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27FC5E11-D542-C60E-01AC-0333A03AC72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EE644F15-9BC4-6711-9D6D-E5A1E1E479E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A9C9A226-9777-0276-119D-16072A4D2DD7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D87BCE59-6FA4-85F1-1CE1-3C7036B754FB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50F8F92E-0BA3-AB74-16C4-2224D839B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39D2586B-8572-87B4-DD87-052CCDEBDAD6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A9E63040-9599-AAEA-97C0-BFB6475050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1683FEB4-66BE-E4DC-2A27-2D43BA3AD20D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E7615097-8231-4EB7-5CAE-29249D54B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50879E74-1586-1D9C-ECE9-BF3970F4B514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26CA629E-CC2D-7ABC-9858-5D78640FCC62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47015EAB-2708-EDAB-70E7-C80C5EC22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E51F3FEF-CFCE-66AE-0FF4-68B094A69E74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4DD1F23A-AC1F-A001-0E98-87C9C6B7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B1827E7F-F09A-BAD0-0A2A-C0678F766A0F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B4D28C34-02AA-91FB-60F1-D134CA3D87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61AC4867-42FA-21A3-E473-FF53E185E368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4C1FC5D1-C2A5-E55E-B0CC-1EE5E3164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18AE5C1A-A1C8-09C2-127A-82353DF54AB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D889F275-DB12-29A3-893E-A6A4C83254D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87904497-ED13-38D8-1447-E12C1204A5BB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E8C3582A-4314-D586-D82E-708C9B287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8C3C1D9F-9884-9D44-4FD1-EE3D88C71E3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2051107A-1599-D546-D421-B74E6E4BB9D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F45515A9-796F-0E3A-93C0-60534EF1550A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263441A5-6AF8-9C21-81E4-BE5F51265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2708AB50-71AA-D953-988B-23EC028FA5B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7CCBDA40-5E9D-CE79-C40C-EF593375E98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81270FF-7D13-B1F2-798A-F9DBBB64C466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76F8F748-2D92-29A3-BABC-6C59B99F6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68012AAD-0C04-B270-92DC-748E68A3B9F1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F974F035-D1F6-2FB5-89EE-9E32ED94241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BEA3B986-7130-46D1-8401-234648585581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D4D21BD-B978-AABF-8FC4-3D16FB25E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C59C88C6-B48D-765F-6155-0F704805151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E515A6BA-9F76-F992-201E-C3D5FAF4CF5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D9D99B5C-EF2C-3C14-B7D4-E06919F9D23C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FBE37D69-AB8B-A435-99DC-CBAAE4E6A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5C5127F-B601-070D-C447-75711D08A20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6FB93A5E-13CD-059E-A764-4ACE56F6C5D8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DB145E46-E03C-FB95-DFF9-3185BCFB0820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8AF8893F-850E-9185-D853-747CDF742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CBAE7005-B037-A560-0906-7BF63D00D5D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7437241-CBFC-5C5A-7485-D5F81ECECA6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B9AD6370-5F7C-D7F2-D06A-FDF309455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D4BF032F-5ED9-E414-79A1-0AAB85249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12B3D77-5C1E-38DE-A8A2-172CC205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E2385A79-639D-E41A-C756-1419DE869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AB6ECED9-485A-86AD-69AE-72686EC0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8" name="building">
            <a:extLst>
              <a:ext uri="{FF2B5EF4-FFF2-40B4-BE49-F238E27FC236}">
                <a16:creationId xmlns:a16="http://schemas.microsoft.com/office/drawing/2014/main" id="{85E9AE1E-41A1-7B02-CC89-434A01BA3712}"/>
              </a:ext>
            </a:extLst>
          </p:cNvPr>
          <p:cNvGrpSpPr/>
          <p:nvPr/>
        </p:nvGrpSpPr>
        <p:grpSpPr>
          <a:xfrm>
            <a:off x="1343823" y="3180944"/>
            <a:ext cx="3139129" cy="513750"/>
            <a:chOff x="1461537" y="1655064"/>
            <a:chExt cx="2807686" cy="465909"/>
          </a:xfrm>
        </p:grpSpPr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D3B0A2DD-DA5A-1022-3A40-641DDD38E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56015B1B-909D-0ED0-642E-EEE523A8C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9117FF9B-44AB-B310-1FC8-EA075C22A28D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477B56D4-1436-3CB9-2E23-C5F4CAD07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E1E4B7DC-9B81-3E80-1A46-891EF940F64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142298A9-0500-B4EE-A1BD-DA69AC36A69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6DB5B099-9DF9-8741-9BA1-7399982FAD6A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FB4B187E-9905-7BDA-1D95-7B93BCB7363A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CC64C417-C351-1E8A-FA8A-F378A393D1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B005C63E-720C-D23F-8C19-56FD3EB00CC2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CEA366D9-1C43-84B8-6394-A6865FF4B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292161D4-E041-4F86-3A13-470E00B9CA8C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8453A657-7208-37DA-BCC1-4235AB628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47A1474D-7224-88D2-82C4-3A73D6A97528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EB44C0D8-5BDA-543F-BC88-DBF875E264D5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6FC2752E-BB7B-649E-77FB-D307D01B5C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EEC356D1-2660-734A-62A4-C17036BE7E65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03CC6012-0158-4B31-678B-FF767B1510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F8E09DDB-C7AA-D27A-8081-14125EAD787D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C9EB1C96-7CBF-605E-E524-1EE306393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51056D65-E1E9-116E-EBD0-6CDDBC82C84F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931B4B29-658A-D4D7-7901-FCA05E15A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065A96D4-759D-B566-AAC2-FDF1F0C2FB7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0676BA00-8FA3-626B-895C-3C8692F1E8E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61EF5C0C-E164-CFBE-1761-B904A34ABF1B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D9760D01-C057-1AF7-EEAC-5C8C9A36C7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57C021E7-2AFD-8AFC-9F97-31892BA1510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F77039D6-25DE-4347-6967-DC91240FED96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1C945202-9598-431C-868A-CA13CDD81A2D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85752184-0F4D-8378-13CF-C3A1B4212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C886525B-1565-811A-3A7D-121EF3D13D9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217B9709-69E2-1A5C-BA88-11643A608C0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F445136C-5F42-7E32-C892-0537048C2E27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4BCDD785-8B10-3C52-D46C-26C963B75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BFEDD274-2628-2EF9-BAFB-C0EAEAFD16A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F7F8361E-7E0F-48B6-A3A5-5618D7F33F3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89968913-725A-6DA5-2A13-502FCA0ACE8C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E47A47D9-42A2-C1A6-7BF2-F0D55297D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7CA9D5B2-2473-B146-2AD7-5A49D4A86FA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77FF5918-92C6-0435-112F-19C8A653ABCA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0E911690-7A8F-F1D6-5831-9F07CCD33837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2C771D70-94D8-85BA-E6E9-E2B298063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4F92874F-E24E-B010-A0E2-410B224E184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B93209A5-335E-F956-2E8C-979B61F31AE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148D210C-7DD5-F7F1-9A2E-512D14624849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5AEA67F1-F2F5-E379-12B8-738F63923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3A1002EF-569D-B475-6E96-BEEF1CE5DE6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0DBC3FBC-E1F3-1B33-2D8F-D3229D963E9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39F3E6B0-D3EC-802C-4107-D6AE258A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E9400C64-3FB8-EE32-4BFB-0A6498AAC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>
              <a:extLst>
                <a:ext uri="{FF2B5EF4-FFF2-40B4-BE49-F238E27FC236}">
                  <a16:creationId xmlns:a16="http://schemas.microsoft.com/office/drawing/2014/main" id="{7C69A53B-2B67-2F74-6F0E-E8F4822C2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1D5594F7-C7DC-117A-3F9D-8E82992CD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EE78572F-77AD-7C49-8699-DDA45B4BB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2" name="building">
            <a:extLst>
              <a:ext uri="{FF2B5EF4-FFF2-40B4-BE49-F238E27FC236}">
                <a16:creationId xmlns:a16="http://schemas.microsoft.com/office/drawing/2014/main" id="{58164E61-9E15-A1BB-AD10-C8A812A0F8E0}"/>
              </a:ext>
            </a:extLst>
          </p:cNvPr>
          <p:cNvGrpSpPr/>
          <p:nvPr/>
        </p:nvGrpSpPr>
        <p:grpSpPr>
          <a:xfrm rot="1223747">
            <a:off x="6146986" y="4143580"/>
            <a:ext cx="3139129" cy="513750"/>
            <a:chOff x="1461537" y="1655064"/>
            <a:chExt cx="2807686" cy="465909"/>
          </a:xfrm>
        </p:grpSpPr>
        <p:cxnSp>
          <p:nvCxnSpPr>
            <p:cNvPr id="1223" name="Straight Connector 1222">
              <a:extLst>
                <a:ext uri="{FF2B5EF4-FFF2-40B4-BE49-F238E27FC236}">
                  <a16:creationId xmlns:a16="http://schemas.microsoft.com/office/drawing/2014/main" id="{5EFCF969-9DB1-B486-AF91-AF17A8EA2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>
              <a:extLst>
                <a:ext uri="{FF2B5EF4-FFF2-40B4-BE49-F238E27FC236}">
                  <a16:creationId xmlns:a16="http://schemas.microsoft.com/office/drawing/2014/main" id="{235482D7-A1FD-2AC1-22D7-A89C10E883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EA23E7ED-2A71-35A5-E9FE-5CF0AEC99E0E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55ABAB86-1672-6C6A-EACA-F5B66DF38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235C0A33-3B92-C1D2-4E51-D4E243CDCCF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10133516-1270-05AC-FB22-5596D79A3FF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102CFC77-E9D0-AEE8-D7FD-1727C3570F1C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FC706C02-FA09-FEF0-E5B1-8D90B21A0322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094C383B-9582-315D-41CC-C48A969712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102F977A-052E-C97B-C429-ECDBCB4C3E81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A63A4303-55CF-8056-8F45-98E690FC3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64CF7339-5C4C-1048-1BDF-D4E117C23DE8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4DABDE34-751B-D99F-1DC6-ED3079EA1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B006ED77-898C-A301-ABCE-6EA00C1FCFEE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9066AAA5-7EA2-0CF3-5EC3-8E0A7937B6F1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3F0EA950-D9CB-4443-D68E-F845B1E13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264854A2-4EB9-DDFA-0E96-CA293AF1E7C0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ECA33759-6048-5183-D610-08C8F17F0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57B6AED8-B134-C457-FD93-93779320ACA9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62D381A1-B0F1-C40E-A564-D4C48EDB27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E84B245A-5A6F-4F51-F962-C99DE2041A3A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78FFB672-7306-5FA2-6A58-495123EB4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4A1EE128-CF46-E0E6-6BC2-8C7506BF494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A80C0ABB-B918-08F8-66E0-6414B95DE16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4D747ED8-91D6-4D18-ABE5-DE260F693CE3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06C60966-B624-E24D-EEDC-81D289065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A322C389-2A7A-CEF8-615F-FCA4E27D6AD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925446B4-4BAC-CF03-98BB-CBAABB31A68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FF005069-F8BD-A91B-D4B8-DB2726951760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5D3A13C6-C35E-07FF-68D1-7E5386896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ECD7EF52-0F05-0BBA-03B3-B6A4D328AD0F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AD753825-504D-5E87-C3CF-E621DBF76B1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505C8396-585D-0281-8500-D3F56C2BC5AE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5D46C5DA-8BBB-0529-80FB-B3D58C566C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8DFD2D1A-D273-63FD-FAF6-011D85D1352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394D1831-6042-A409-4CB0-FD7B6D81866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CD6CF37B-8AAE-3253-D8FA-A2CFF4DE51D7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96DE7221-FBAE-3B3D-4394-CD335C4FC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C44FF422-1DF3-3A13-ECE4-56F3A810813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C91993E6-410A-9C7C-F5D9-97D4530DDA1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2AB10774-099A-CBDF-6DFB-61850E91907B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761D4F00-E87F-AF04-5BEC-614808B2C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>
                <a:extLst>
                  <a:ext uri="{FF2B5EF4-FFF2-40B4-BE49-F238E27FC236}">
                    <a16:creationId xmlns:a16="http://schemas.microsoft.com/office/drawing/2014/main" id="{962D5A9C-2E57-48AD-1CF0-4C60E343F92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>
                <a:extLst>
                  <a:ext uri="{FF2B5EF4-FFF2-40B4-BE49-F238E27FC236}">
                    <a16:creationId xmlns:a16="http://schemas.microsoft.com/office/drawing/2014/main" id="{0DB80609-0B9F-9083-CDF5-158F021ACDE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437D0014-882C-E505-8920-C7792551901F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CDD79426-19C0-482F-CA31-2083EC955D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386519F3-D59B-66FB-3D6C-F2E8322DB48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75740532-C86D-51D3-B3C6-CB7A8A999D68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35" name="Straight Connector 1234">
              <a:extLst>
                <a:ext uri="{FF2B5EF4-FFF2-40B4-BE49-F238E27FC236}">
                  <a16:creationId xmlns:a16="http://schemas.microsoft.com/office/drawing/2014/main" id="{E4EDB7CA-A203-4947-8137-63F62BDBA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A7F3B2BB-8635-BFDB-2C33-FB4583D6F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3C8D9C37-3D93-2D63-27EC-ED5206992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B545C0D9-9373-F114-F275-2911528E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FD8E1F66-16A8-9EE0-3E20-F8C04B63B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6" name="building">
            <a:extLst>
              <a:ext uri="{FF2B5EF4-FFF2-40B4-BE49-F238E27FC236}">
                <a16:creationId xmlns:a16="http://schemas.microsoft.com/office/drawing/2014/main" id="{B6373D2A-7491-F163-DBFE-3D0697F61443}"/>
              </a:ext>
            </a:extLst>
          </p:cNvPr>
          <p:cNvGrpSpPr/>
          <p:nvPr/>
        </p:nvGrpSpPr>
        <p:grpSpPr>
          <a:xfrm rot="1223747">
            <a:off x="6622420" y="2859840"/>
            <a:ext cx="3139129" cy="513750"/>
            <a:chOff x="1461537" y="1655064"/>
            <a:chExt cx="2807686" cy="465909"/>
          </a:xfrm>
        </p:grpSpPr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C4B484F8-CDD8-F83E-26EB-4900D911F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>
              <a:extLst>
                <a:ext uri="{FF2B5EF4-FFF2-40B4-BE49-F238E27FC236}">
                  <a16:creationId xmlns:a16="http://schemas.microsoft.com/office/drawing/2014/main" id="{BB55B0D4-7BBD-694E-9B13-805D2FB47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38E72D04-949F-C363-290C-A06E8796EE2E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1327" name="Straight Connector 1326">
                <a:extLst>
                  <a:ext uri="{FF2B5EF4-FFF2-40B4-BE49-F238E27FC236}">
                    <a16:creationId xmlns:a16="http://schemas.microsoft.com/office/drawing/2014/main" id="{AB065D68-CFD8-6305-8350-66E9DCE97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>
                <a:extLst>
                  <a:ext uri="{FF2B5EF4-FFF2-40B4-BE49-F238E27FC236}">
                    <a16:creationId xmlns:a16="http://schemas.microsoft.com/office/drawing/2014/main" id="{0502D176-8CF4-168E-98BC-54AECB82F57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>
                <a:extLst>
                  <a:ext uri="{FF2B5EF4-FFF2-40B4-BE49-F238E27FC236}">
                    <a16:creationId xmlns:a16="http://schemas.microsoft.com/office/drawing/2014/main" id="{E1F36A1B-0622-4F49-A6C6-428E91E2C2E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0" name="Group 1279">
              <a:extLst>
                <a:ext uri="{FF2B5EF4-FFF2-40B4-BE49-F238E27FC236}">
                  <a16:creationId xmlns:a16="http://schemas.microsoft.com/office/drawing/2014/main" id="{2AF463A3-C0D7-64F7-7DA7-E91133DEB1ED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1321" name="Straight Connector 1320">
                <a:extLst>
                  <a:ext uri="{FF2B5EF4-FFF2-40B4-BE49-F238E27FC236}">
                    <a16:creationId xmlns:a16="http://schemas.microsoft.com/office/drawing/2014/main" id="{6396D375-A6B2-5A46-9324-461D620CE1B3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>
                <a:extLst>
                  <a:ext uri="{FF2B5EF4-FFF2-40B4-BE49-F238E27FC236}">
                    <a16:creationId xmlns:a16="http://schemas.microsoft.com/office/drawing/2014/main" id="{486B8095-EB55-044F-98D6-E989FE06A8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>
                <a:extLst>
                  <a:ext uri="{FF2B5EF4-FFF2-40B4-BE49-F238E27FC236}">
                    <a16:creationId xmlns:a16="http://schemas.microsoft.com/office/drawing/2014/main" id="{E7972533-EA29-5136-F8C4-79C740DEA8B4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>
                <a:extLst>
                  <a:ext uri="{FF2B5EF4-FFF2-40B4-BE49-F238E27FC236}">
                    <a16:creationId xmlns:a16="http://schemas.microsoft.com/office/drawing/2014/main" id="{641794EB-D279-0E3A-E796-C46A682256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>
                <a:extLst>
                  <a:ext uri="{FF2B5EF4-FFF2-40B4-BE49-F238E27FC236}">
                    <a16:creationId xmlns:a16="http://schemas.microsoft.com/office/drawing/2014/main" id="{476AA191-5F18-F0A6-C124-7891624D114C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A649CFF3-1B81-E41B-E461-998F79B68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EEF7B123-A445-C8E0-6626-AE7ADFBE6AD5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1315" name="Straight Connector 1314">
                <a:extLst>
                  <a:ext uri="{FF2B5EF4-FFF2-40B4-BE49-F238E27FC236}">
                    <a16:creationId xmlns:a16="http://schemas.microsoft.com/office/drawing/2014/main" id="{DC3CA23E-4973-7281-1B08-B4581603AF58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6" name="Straight Connector 1315">
                <a:extLst>
                  <a:ext uri="{FF2B5EF4-FFF2-40B4-BE49-F238E27FC236}">
                    <a16:creationId xmlns:a16="http://schemas.microsoft.com/office/drawing/2014/main" id="{6CEC6EAB-5F55-7309-4794-54A963C5C5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7" name="Straight Connector 1316">
                <a:extLst>
                  <a:ext uri="{FF2B5EF4-FFF2-40B4-BE49-F238E27FC236}">
                    <a16:creationId xmlns:a16="http://schemas.microsoft.com/office/drawing/2014/main" id="{199388FE-4DCE-2F88-F4BF-83E97FF24B07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8" name="Straight Connector 1317">
                <a:extLst>
                  <a:ext uri="{FF2B5EF4-FFF2-40B4-BE49-F238E27FC236}">
                    <a16:creationId xmlns:a16="http://schemas.microsoft.com/office/drawing/2014/main" id="{86B31BC6-DE26-7430-9CDA-8A54C56A03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Straight Connector 1318">
                <a:extLst>
                  <a:ext uri="{FF2B5EF4-FFF2-40B4-BE49-F238E27FC236}">
                    <a16:creationId xmlns:a16="http://schemas.microsoft.com/office/drawing/2014/main" id="{CC56A6C4-2BAA-8BAB-309C-B9296EBF7A1E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0" name="Straight Connector 1319">
                <a:extLst>
                  <a:ext uri="{FF2B5EF4-FFF2-40B4-BE49-F238E27FC236}">
                    <a16:creationId xmlns:a16="http://schemas.microsoft.com/office/drawing/2014/main" id="{C115401E-C496-5C14-24D7-243C25304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8CD5E36D-94F2-01BD-D4D5-A8141B602AB8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1312" name="Straight Connector 1311">
                <a:extLst>
                  <a:ext uri="{FF2B5EF4-FFF2-40B4-BE49-F238E27FC236}">
                    <a16:creationId xmlns:a16="http://schemas.microsoft.com/office/drawing/2014/main" id="{94494E48-E0E5-4F75-8CE0-062DEB688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>
                <a:extLst>
                  <a:ext uri="{FF2B5EF4-FFF2-40B4-BE49-F238E27FC236}">
                    <a16:creationId xmlns:a16="http://schemas.microsoft.com/office/drawing/2014/main" id="{AE341E2D-FAE8-90B4-43AF-E133682F0B9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>
                <a:extLst>
                  <a:ext uri="{FF2B5EF4-FFF2-40B4-BE49-F238E27FC236}">
                    <a16:creationId xmlns:a16="http://schemas.microsoft.com/office/drawing/2014/main" id="{1B62E9F7-57F7-6AEC-F689-13944C53204A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3396D589-6D10-909D-0CF5-5DE6E62B1B59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0CA04816-B284-5F15-388C-D6222645E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>
                <a:extLst>
                  <a:ext uri="{FF2B5EF4-FFF2-40B4-BE49-F238E27FC236}">
                    <a16:creationId xmlns:a16="http://schemas.microsoft.com/office/drawing/2014/main" id="{03890364-785B-1839-31D4-CA6557FBFD6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>
                <a:extLst>
                  <a:ext uri="{FF2B5EF4-FFF2-40B4-BE49-F238E27FC236}">
                    <a16:creationId xmlns:a16="http://schemas.microsoft.com/office/drawing/2014/main" id="{AD519FB6-982F-3881-FAFB-EA325CD059B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3BBC522B-E400-706D-FEF4-A50631E61353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1306" name="Straight Connector 1305">
                <a:extLst>
                  <a:ext uri="{FF2B5EF4-FFF2-40B4-BE49-F238E27FC236}">
                    <a16:creationId xmlns:a16="http://schemas.microsoft.com/office/drawing/2014/main" id="{4ED0E31B-684A-07A7-A8CC-8FEB7E5266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25EA532C-676F-D830-B382-6E7BC62AF80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>
                <a:extLst>
                  <a:ext uri="{FF2B5EF4-FFF2-40B4-BE49-F238E27FC236}">
                    <a16:creationId xmlns:a16="http://schemas.microsoft.com/office/drawing/2014/main" id="{25AF12F3-3C35-EEB8-0F7C-B45077FE88D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5" name="Group 1284">
              <a:extLst>
                <a:ext uri="{FF2B5EF4-FFF2-40B4-BE49-F238E27FC236}">
                  <a16:creationId xmlns:a16="http://schemas.microsoft.com/office/drawing/2014/main" id="{6A343594-DB8F-8F5C-61AC-4C32A57CCE5D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ACCF06A3-EE48-E50B-AA30-042327232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4" name="Straight Connector 1303">
                <a:extLst>
                  <a:ext uri="{FF2B5EF4-FFF2-40B4-BE49-F238E27FC236}">
                    <a16:creationId xmlns:a16="http://schemas.microsoft.com/office/drawing/2014/main" id="{BAD5534A-17B7-BEBC-973E-1C63535D115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7430C952-6119-ACAF-54D8-B794823C0CA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BF93BC54-569E-DC23-3158-762411FD6F05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1300" name="Straight Connector 1299">
                <a:extLst>
                  <a:ext uri="{FF2B5EF4-FFF2-40B4-BE49-F238E27FC236}">
                    <a16:creationId xmlns:a16="http://schemas.microsoft.com/office/drawing/2014/main" id="{D6737ECF-B9E0-6862-5990-42DB98979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>
                <a:extLst>
                  <a:ext uri="{FF2B5EF4-FFF2-40B4-BE49-F238E27FC236}">
                    <a16:creationId xmlns:a16="http://schemas.microsoft.com/office/drawing/2014/main" id="{B31E7111-44E5-EF10-47EB-391EB8E6989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2" name="Straight Connector 1301">
                <a:extLst>
                  <a:ext uri="{FF2B5EF4-FFF2-40B4-BE49-F238E27FC236}">
                    <a16:creationId xmlns:a16="http://schemas.microsoft.com/office/drawing/2014/main" id="{826BA7E7-10B1-C433-3004-C3AE8ABF8CE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7" name="Group 1286">
              <a:extLst>
                <a:ext uri="{FF2B5EF4-FFF2-40B4-BE49-F238E27FC236}">
                  <a16:creationId xmlns:a16="http://schemas.microsoft.com/office/drawing/2014/main" id="{A2B34E85-D54F-CBE2-CEE2-E8946E117217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1297" name="Straight Connector 1296">
                <a:extLst>
                  <a:ext uri="{FF2B5EF4-FFF2-40B4-BE49-F238E27FC236}">
                    <a16:creationId xmlns:a16="http://schemas.microsoft.com/office/drawing/2014/main" id="{0584C325-5E9F-E1FC-14C9-219BDC529D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Straight Connector 1297">
                <a:extLst>
                  <a:ext uri="{FF2B5EF4-FFF2-40B4-BE49-F238E27FC236}">
                    <a16:creationId xmlns:a16="http://schemas.microsoft.com/office/drawing/2014/main" id="{93E80FB6-2725-C7C5-B9FC-72ED8CC2659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9" name="Straight Connector 1298">
                <a:extLst>
                  <a:ext uri="{FF2B5EF4-FFF2-40B4-BE49-F238E27FC236}">
                    <a16:creationId xmlns:a16="http://schemas.microsoft.com/office/drawing/2014/main" id="{31619914-73E7-A339-A872-6943A0B00E28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8" name="Group 1287">
              <a:extLst>
                <a:ext uri="{FF2B5EF4-FFF2-40B4-BE49-F238E27FC236}">
                  <a16:creationId xmlns:a16="http://schemas.microsoft.com/office/drawing/2014/main" id="{63C713DC-A4E4-39DD-2522-9709522BF696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1994A6E6-D94C-10B6-6E82-993E2B620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D5F6CF23-8C30-AC45-F767-B54A2D5C0B3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000F9DFA-EF8C-4C77-83D4-F849F2B0ABF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003798C4-1A34-8BFF-787F-810952F5C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>
              <a:extLst>
                <a:ext uri="{FF2B5EF4-FFF2-40B4-BE49-F238E27FC236}">
                  <a16:creationId xmlns:a16="http://schemas.microsoft.com/office/drawing/2014/main" id="{C10CBC36-474B-8796-B6F6-5FC2A3B9E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1" name="Straight Connector 1290">
              <a:extLst>
                <a:ext uri="{FF2B5EF4-FFF2-40B4-BE49-F238E27FC236}">
                  <a16:creationId xmlns:a16="http://schemas.microsoft.com/office/drawing/2014/main" id="{D62143DC-6DF6-1AB5-0586-32EA67AC5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>
              <a:extLst>
                <a:ext uri="{FF2B5EF4-FFF2-40B4-BE49-F238E27FC236}">
                  <a16:creationId xmlns:a16="http://schemas.microsoft.com/office/drawing/2014/main" id="{696E169B-E591-CB58-6DD0-0646810DD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Connector 1292">
              <a:extLst>
                <a:ext uri="{FF2B5EF4-FFF2-40B4-BE49-F238E27FC236}">
                  <a16:creationId xmlns:a16="http://schemas.microsoft.com/office/drawing/2014/main" id="{C86E3749-2447-D24D-1AF1-588CD6076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5544CEF8-AC64-7FDA-08F9-0836C40CCA85}"/>
              </a:ext>
            </a:extLst>
          </p:cNvPr>
          <p:cNvCxnSpPr>
            <a:cxnSpLocks/>
          </p:cNvCxnSpPr>
          <p:nvPr/>
        </p:nvCxnSpPr>
        <p:spPr>
          <a:xfrm flipH="1" flipV="1">
            <a:off x="3649460" y="462204"/>
            <a:ext cx="208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23926A8-DAD0-9B67-3CA2-98CE3C4CD236}"/>
              </a:ext>
            </a:extLst>
          </p:cNvPr>
          <p:cNvCxnSpPr>
            <a:cxnSpLocks/>
          </p:cNvCxnSpPr>
          <p:nvPr/>
        </p:nvCxnSpPr>
        <p:spPr>
          <a:xfrm flipH="1" flipV="1">
            <a:off x="2348237" y="456856"/>
            <a:ext cx="10838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F5CC2BF3-6D4A-5320-DCD9-7260BA87B099}"/>
              </a:ext>
            </a:extLst>
          </p:cNvPr>
          <p:cNvGrpSpPr/>
          <p:nvPr/>
        </p:nvGrpSpPr>
        <p:grpSpPr>
          <a:xfrm flipV="1">
            <a:off x="3416937" y="394729"/>
            <a:ext cx="245030" cy="74513"/>
            <a:chOff x="1587752" y="2527064"/>
            <a:chExt cx="365760" cy="310897"/>
          </a:xfrm>
        </p:grpSpPr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F65F8465-AFA3-690C-0079-601161347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EAD1D0A7-5E18-E2E3-092B-50E78A2C372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7757378D-3560-BDA4-A22A-BE337C06AE0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9" name="Group 1388">
            <a:extLst>
              <a:ext uri="{FF2B5EF4-FFF2-40B4-BE49-F238E27FC236}">
                <a16:creationId xmlns:a16="http://schemas.microsoft.com/office/drawing/2014/main" id="{E86651BF-0A59-41F0-735B-F96D37C040FA}"/>
              </a:ext>
            </a:extLst>
          </p:cNvPr>
          <p:cNvGrpSpPr/>
          <p:nvPr/>
        </p:nvGrpSpPr>
        <p:grpSpPr>
          <a:xfrm flipH="1" flipV="1">
            <a:off x="5351150" y="452507"/>
            <a:ext cx="387228" cy="450273"/>
            <a:chOff x="1461537" y="1658107"/>
            <a:chExt cx="359285" cy="408343"/>
          </a:xfrm>
        </p:grpSpPr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6378E579-2148-75B3-C7CD-8769D2B26099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59D57C85-6997-A5C6-43C7-8F4FD14E4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0AE8BEA6-9FAD-45E8-A508-792920AE7A47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8C552300-BF41-304E-94BE-6988FD525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E9B6AA6D-5AD1-2B89-D924-F17B949E6D48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4FD03F76-8088-B754-0CEE-463F3A138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9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39CA6BEB-5BF5-8C27-F854-0F68EFC37886}"/>
              </a:ext>
            </a:extLst>
          </p:cNvPr>
          <p:cNvGrpSpPr/>
          <p:nvPr/>
        </p:nvGrpSpPr>
        <p:grpSpPr>
          <a:xfrm flipV="1">
            <a:off x="4771903" y="389478"/>
            <a:ext cx="106576" cy="74513"/>
            <a:chOff x="1587752" y="2527064"/>
            <a:chExt cx="365760" cy="310897"/>
          </a:xfrm>
        </p:grpSpPr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13AA13DB-530B-271F-F2E6-4B90D874D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3BE5FD70-B4AA-255A-832B-F22E7B6714F2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E7D69F24-28E4-1693-2350-BEF83DB3AA7D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1" name="Group 1390">
            <a:extLst>
              <a:ext uri="{FF2B5EF4-FFF2-40B4-BE49-F238E27FC236}">
                <a16:creationId xmlns:a16="http://schemas.microsoft.com/office/drawing/2014/main" id="{42F97DB4-EF86-7C39-980F-9CF1E21366E8}"/>
              </a:ext>
            </a:extLst>
          </p:cNvPr>
          <p:cNvGrpSpPr/>
          <p:nvPr/>
        </p:nvGrpSpPr>
        <p:grpSpPr>
          <a:xfrm flipV="1">
            <a:off x="3478530" y="828715"/>
            <a:ext cx="215147" cy="74513"/>
            <a:chOff x="1587752" y="2527064"/>
            <a:chExt cx="365760" cy="310897"/>
          </a:xfrm>
        </p:grpSpPr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4688AAFB-4092-F47A-249E-AA752FED7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7C090351-B675-3F32-1184-9AA433051915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502ABD21-E6A0-2179-A598-72DC46249F0A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2" name="Group 1391">
            <a:extLst>
              <a:ext uri="{FF2B5EF4-FFF2-40B4-BE49-F238E27FC236}">
                <a16:creationId xmlns:a16="http://schemas.microsoft.com/office/drawing/2014/main" id="{49F78E27-B011-A9DA-C99A-E7FAEC23FEE0}"/>
              </a:ext>
            </a:extLst>
          </p:cNvPr>
          <p:cNvGrpSpPr/>
          <p:nvPr/>
        </p:nvGrpSpPr>
        <p:grpSpPr>
          <a:xfrm flipV="1">
            <a:off x="3976065" y="828715"/>
            <a:ext cx="106948" cy="74513"/>
            <a:chOff x="1587752" y="2527064"/>
            <a:chExt cx="365760" cy="310897"/>
          </a:xfrm>
        </p:grpSpPr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812C4CDB-3BA0-C804-9315-D5C19FD54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8ECAF887-08E3-8295-FBDF-DFE6DD2A838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4E1251D7-6268-D872-7104-0F045E5F73A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3" name="Group 1392">
            <a:extLst>
              <a:ext uri="{FF2B5EF4-FFF2-40B4-BE49-F238E27FC236}">
                <a16:creationId xmlns:a16="http://schemas.microsoft.com/office/drawing/2014/main" id="{77860831-B9D4-BDFF-665D-36151D410696}"/>
              </a:ext>
            </a:extLst>
          </p:cNvPr>
          <p:cNvGrpSpPr/>
          <p:nvPr/>
        </p:nvGrpSpPr>
        <p:grpSpPr>
          <a:xfrm flipV="1">
            <a:off x="4379003" y="828715"/>
            <a:ext cx="106948" cy="74513"/>
            <a:chOff x="1587752" y="2527064"/>
            <a:chExt cx="365760" cy="310897"/>
          </a:xfrm>
        </p:grpSpPr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B5B0D6FC-605A-A14A-08D5-1F096D133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8641968C-F1B8-9044-8A66-441BD0488D0F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232E3392-FA31-F00E-177B-73101476FBE1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4" name="Group 1393">
            <a:extLst>
              <a:ext uri="{FF2B5EF4-FFF2-40B4-BE49-F238E27FC236}">
                <a16:creationId xmlns:a16="http://schemas.microsoft.com/office/drawing/2014/main" id="{FA2A998E-0758-6530-E969-E564A7104FE8}"/>
              </a:ext>
            </a:extLst>
          </p:cNvPr>
          <p:cNvGrpSpPr/>
          <p:nvPr/>
        </p:nvGrpSpPr>
        <p:grpSpPr>
          <a:xfrm flipV="1">
            <a:off x="3086993" y="828715"/>
            <a:ext cx="106948" cy="74513"/>
            <a:chOff x="1587752" y="2527064"/>
            <a:chExt cx="365760" cy="310897"/>
          </a:xfrm>
        </p:grpSpPr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2AF6C0FF-D48E-7DBB-D5A4-9A9371B32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13A063E0-570B-6DA7-111A-397084D1FD1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3D3A1343-87C4-9E33-A389-B52E046C6D5E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5" name="Group 1394">
            <a:extLst>
              <a:ext uri="{FF2B5EF4-FFF2-40B4-BE49-F238E27FC236}">
                <a16:creationId xmlns:a16="http://schemas.microsoft.com/office/drawing/2014/main" id="{59070B22-F30D-5CB5-526F-7B0C27FF3E4C}"/>
              </a:ext>
            </a:extLst>
          </p:cNvPr>
          <p:cNvGrpSpPr/>
          <p:nvPr/>
        </p:nvGrpSpPr>
        <p:grpSpPr>
          <a:xfrm flipV="1">
            <a:off x="5256521" y="828715"/>
            <a:ext cx="106948" cy="74513"/>
            <a:chOff x="1587752" y="2527064"/>
            <a:chExt cx="365760" cy="310897"/>
          </a:xfrm>
        </p:grpSpPr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67E2D059-A287-AD87-06B4-9CCDD9E1F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6B7D50E0-CE80-8602-6B67-3BBD5582005D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0FD2C39B-4DDD-C40A-3DAA-4A26226CD51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6" name="Group 1395">
            <a:extLst>
              <a:ext uri="{FF2B5EF4-FFF2-40B4-BE49-F238E27FC236}">
                <a16:creationId xmlns:a16="http://schemas.microsoft.com/office/drawing/2014/main" id="{09DB0DE2-1FF4-0270-D4E5-B9F65872E825}"/>
              </a:ext>
            </a:extLst>
          </p:cNvPr>
          <p:cNvGrpSpPr/>
          <p:nvPr/>
        </p:nvGrpSpPr>
        <p:grpSpPr>
          <a:xfrm flipV="1">
            <a:off x="4764747" y="828715"/>
            <a:ext cx="215147" cy="74513"/>
            <a:chOff x="1587752" y="2527064"/>
            <a:chExt cx="365760" cy="310897"/>
          </a:xfrm>
        </p:grpSpPr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2EF45DAC-FBD1-70B6-6525-370D687FE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85F5A6B3-742B-704E-7CEB-CED932BE24BA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4DC167FB-A1BF-6A1A-4A37-7D8F804DFA24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37090754-9700-F958-89E1-861CFF428999}"/>
              </a:ext>
            </a:extLst>
          </p:cNvPr>
          <p:cNvCxnSpPr>
            <a:cxnSpLocks/>
          </p:cNvCxnSpPr>
          <p:nvPr/>
        </p:nvCxnSpPr>
        <p:spPr>
          <a:xfrm flipH="1" flipV="1">
            <a:off x="3181168" y="903228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7921D3F0-69C0-38F7-DCF3-C0E2F805C920}"/>
              </a:ext>
            </a:extLst>
          </p:cNvPr>
          <p:cNvCxnSpPr>
            <a:cxnSpLocks/>
          </p:cNvCxnSpPr>
          <p:nvPr/>
        </p:nvCxnSpPr>
        <p:spPr>
          <a:xfrm flipH="1" flipV="1">
            <a:off x="3680936" y="903228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4781C5F8-36DD-4089-97B3-70B71E08256D}"/>
              </a:ext>
            </a:extLst>
          </p:cNvPr>
          <p:cNvCxnSpPr>
            <a:cxnSpLocks/>
          </p:cNvCxnSpPr>
          <p:nvPr/>
        </p:nvCxnSpPr>
        <p:spPr>
          <a:xfrm flipH="1" flipV="1">
            <a:off x="4076725" y="903228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258A265A-DFC6-3DF3-5D40-87AC589AA033}"/>
              </a:ext>
            </a:extLst>
          </p:cNvPr>
          <p:cNvCxnSpPr>
            <a:cxnSpLocks/>
          </p:cNvCxnSpPr>
          <p:nvPr/>
        </p:nvCxnSpPr>
        <p:spPr>
          <a:xfrm flipH="1" flipV="1">
            <a:off x="4475834" y="903228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0FE03758-A24F-0D08-DB59-ECFB8038D780}"/>
              </a:ext>
            </a:extLst>
          </p:cNvPr>
          <p:cNvCxnSpPr>
            <a:cxnSpLocks/>
          </p:cNvCxnSpPr>
          <p:nvPr/>
        </p:nvCxnSpPr>
        <p:spPr>
          <a:xfrm flipH="1" flipV="1">
            <a:off x="4964507" y="903228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9A17E27A-68C7-1D6E-3D0E-4D5CA6DCBC76}"/>
              </a:ext>
            </a:extLst>
          </p:cNvPr>
          <p:cNvGrpSpPr/>
          <p:nvPr/>
        </p:nvGrpSpPr>
        <p:grpSpPr>
          <a:xfrm rot="1194650">
            <a:off x="1375611" y="276355"/>
            <a:ext cx="817875" cy="452576"/>
            <a:chOff x="383978" y="785247"/>
            <a:chExt cx="731520" cy="410432"/>
          </a:xfrm>
        </p:grpSpPr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6E1F9013-9FB6-C5DB-ABA3-21E397267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78" y="791254"/>
              <a:ext cx="7315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3F051B24-3ADF-38B4-D19F-8D25A932014E}"/>
                </a:ext>
              </a:extLst>
            </p:cNvPr>
            <p:cNvGrpSpPr/>
            <p:nvPr/>
          </p:nvGrpSpPr>
          <p:grpSpPr>
            <a:xfrm flipV="1">
              <a:off x="383978" y="785247"/>
              <a:ext cx="346343" cy="408343"/>
              <a:chOff x="1461537" y="1658107"/>
              <a:chExt cx="359285" cy="408343"/>
            </a:xfrm>
          </p:grpSpPr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BEBCDF9C-BD52-925E-760A-45A0B88691A9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B937BAC7-8DF4-E3FF-8BF0-9687CD250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D8F1F728-D06C-865E-29EB-A4B66804ED4F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DA032727-D46C-523E-EDE9-6E072CC87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962C2261-3801-D7FA-0BBA-CAACCDE06772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8D996917-1540-A481-ADCE-7EEDC503EA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6" name="Group 1445">
              <a:extLst>
                <a:ext uri="{FF2B5EF4-FFF2-40B4-BE49-F238E27FC236}">
                  <a16:creationId xmlns:a16="http://schemas.microsoft.com/office/drawing/2014/main" id="{2D05780B-D294-D5A5-9DAB-4514F7A41772}"/>
                </a:ext>
              </a:extLst>
            </p:cNvPr>
            <p:cNvGrpSpPr/>
            <p:nvPr/>
          </p:nvGrpSpPr>
          <p:grpSpPr>
            <a:xfrm flipV="1">
              <a:off x="733508" y="1125866"/>
              <a:ext cx="95656" cy="67574"/>
              <a:chOff x="1587752" y="2527064"/>
              <a:chExt cx="365760" cy="310897"/>
            </a:xfrm>
          </p:grpSpPr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EAA5EA65-60A6-023A-1B24-2C1B140AB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BC02EAB4-7758-7BB9-10CB-D8C3F34D8E0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A3B5A4DA-8BA7-A1C2-0B46-A2DF0573507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AAF1537F-84CE-806E-486F-1F92A2F94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551" y="1195679"/>
              <a:ext cx="2732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751A3ED5-09A5-9950-671B-29B1925BA3C6}"/>
              </a:ext>
            </a:extLst>
          </p:cNvPr>
          <p:cNvCxnSpPr>
            <a:cxnSpLocks/>
          </p:cNvCxnSpPr>
          <p:nvPr/>
        </p:nvCxnSpPr>
        <p:spPr>
          <a:xfrm flipH="1" flipV="1">
            <a:off x="2789592" y="903329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4" name="Group 1453">
            <a:extLst>
              <a:ext uri="{FF2B5EF4-FFF2-40B4-BE49-F238E27FC236}">
                <a16:creationId xmlns:a16="http://schemas.microsoft.com/office/drawing/2014/main" id="{2596B2D6-B755-AF4E-DDF8-5B07192E8FBE}"/>
              </a:ext>
            </a:extLst>
          </p:cNvPr>
          <p:cNvGrpSpPr/>
          <p:nvPr/>
        </p:nvGrpSpPr>
        <p:grpSpPr>
          <a:xfrm flipV="1">
            <a:off x="2685025" y="827917"/>
            <a:ext cx="106948" cy="74513"/>
            <a:chOff x="1587752" y="2527064"/>
            <a:chExt cx="365760" cy="310897"/>
          </a:xfrm>
        </p:grpSpPr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F09325D6-C60F-BDC1-F26C-13C3018DF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A7A3D11-D0DE-504D-955E-47858533E749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03FF79B-7A32-EEA5-0F2F-E3F42C5C2187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2D885049-8730-460C-A8BF-E057418B0A85}"/>
              </a:ext>
            </a:extLst>
          </p:cNvPr>
          <p:cNvCxnSpPr>
            <a:cxnSpLocks/>
          </p:cNvCxnSpPr>
          <p:nvPr/>
        </p:nvCxnSpPr>
        <p:spPr>
          <a:xfrm flipH="1" flipV="1">
            <a:off x="2390613" y="901076"/>
            <a:ext cx="305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9" name="Group 1458">
            <a:extLst>
              <a:ext uri="{FF2B5EF4-FFF2-40B4-BE49-F238E27FC236}">
                <a16:creationId xmlns:a16="http://schemas.microsoft.com/office/drawing/2014/main" id="{0F368499-EE4B-3FCE-500E-D54C0530E018}"/>
              </a:ext>
            </a:extLst>
          </p:cNvPr>
          <p:cNvGrpSpPr/>
          <p:nvPr/>
        </p:nvGrpSpPr>
        <p:grpSpPr>
          <a:xfrm rot="603364" flipV="1">
            <a:off x="2255893" y="319246"/>
            <a:ext cx="106948" cy="133521"/>
            <a:chOff x="1587752" y="2527064"/>
            <a:chExt cx="365760" cy="310897"/>
          </a:xfrm>
        </p:grpSpPr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3F219129-83AA-574C-89CB-7CEB20454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6B5721D8-3CE4-E876-051A-C051E3391F2C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3BCB8692-32CA-4171-2580-4BD16152C4C6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3" name="Group 1462">
            <a:extLst>
              <a:ext uri="{FF2B5EF4-FFF2-40B4-BE49-F238E27FC236}">
                <a16:creationId xmlns:a16="http://schemas.microsoft.com/office/drawing/2014/main" id="{8016B268-ACA3-8375-4D33-FF65C8326A9F}"/>
              </a:ext>
            </a:extLst>
          </p:cNvPr>
          <p:cNvGrpSpPr/>
          <p:nvPr/>
        </p:nvGrpSpPr>
        <p:grpSpPr>
          <a:xfrm flipV="1">
            <a:off x="2233848" y="808022"/>
            <a:ext cx="154220" cy="105147"/>
            <a:chOff x="1587752" y="2527064"/>
            <a:chExt cx="365760" cy="310896"/>
          </a:xfrm>
        </p:grpSpPr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5A732845-5C3C-FA25-77E2-55B447EC7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8839E965-3FE7-19C2-48D3-CA4B40DE3B9C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7" name="Group 1466">
            <a:extLst>
              <a:ext uri="{FF2B5EF4-FFF2-40B4-BE49-F238E27FC236}">
                <a16:creationId xmlns:a16="http://schemas.microsoft.com/office/drawing/2014/main" id="{E23FA0D9-959E-215D-B617-0233766C0114}"/>
              </a:ext>
            </a:extLst>
          </p:cNvPr>
          <p:cNvGrpSpPr/>
          <p:nvPr/>
        </p:nvGrpSpPr>
        <p:grpSpPr>
          <a:xfrm rot="1225650" flipH="1" flipV="1">
            <a:off x="2067496" y="776954"/>
            <a:ext cx="154220" cy="105147"/>
            <a:chOff x="1587752" y="2527064"/>
            <a:chExt cx="365760" cy="310896"/>
          </a:xfrm>
        </p:grpSpPr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D47C11F2-6354-367F-69F9-8099E7C03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81045317-1459-1CC9-1C39-098C24E5DC91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0" name="Arc 1469">
            <a:extLst>
              <a:ext uri="{FF2B5EF4-FFF2-40B4-BE49-F238E27FC236}">
                <a16:creationId xmlns:a16="http://schemas.microsoft.com/office/drawing/2014/main" id="{02FE16C3-6C91-7574-B45F-74B02CA42550}"/>
              </a:ext>
            </a:extLst>
          </p:cNvPr>
          <p:cNvSpPr/>
          <p:nvPr/>
        </p:nvSpPr>
        <p:spPr>
          <a:xfrm rot="15036910">
            <a:off x="5698031" y="2006978"/>
            <a:ext cx="623488" cy="488435"/>
          </a:xfrm>
          <a:prstGeom prst="arc">
            <a:avLst>
              <a:gd name="adj1" fmla="val 17219350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B3EC9EC7-BAD6-88DD-7F29-5448F113F858}"/>
              </a:ext>
            </a:extLst>
          </p:cNvPr>
          <p:cNvCxnSpPr>
            <a:cxnSpLocks/>
          </p:cNvCxnSpPr>
          <p:nvPr/>
        </p:nvCxnSpPr>
        <p:spPr>
          <a:xfrm rot="1234343" flipH="1" flipV="1">
            <a:off x="8947717" y="1952072"/>
            <a:ext cx="1329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88DCD98-6897-FE07-431C-F3D27CF8801B}"/>
              </a:ext>
            </a:extLst>
          </p:cNvPr>
          <p:cNvCxnSpPr>
            <a:cxnSpLocks/>
          </p:cNvCxnSpPr>
          <p:nvPr/>
        </p:nvCxnSpPr>
        <p:spPr>
          <a:xfrm rot="1234343" flipH="1" flipV="1">
            <a:off x="6949234" y="1317190"/>
            <a:ext cx="1881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4" name="Group 1473">
            <a:extLst>
              <a:ext uri="{FF2B5EF4-FFF2-40B4-BE49-F238E27FC236}">
                <a16:creationId xmlns:a16="http://schemas.microsoft.com/office/drawing/2014/main" id="{3AB05224-7D41-9AC2-DD0A-1A031B850863}"/>
              </a:ext>
            </a:extLst>
          </p:cNvPr>
          <p:cNvGrpSpPr/>
          <p:nvPr/>
        </p:nvGrpSpPr>
        <p:grpSpPr>
          <a:xfrm rot="1234343" flipV="1">
            <a:off x="8784681" y="1520158"/>
            <a:ext cx="254186" cy="174210"/>
            <a:chOff x="1587752" y="2527064"/>
            <a:chExt cx="365760" cy="310897"/>
          </a:xfrm>
        </p:grpSpPr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60E8DB6D-0886-339C-C080-F1BA3CED0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8CA2B1F4-70ED-12E1-722A-2827C2D5C0DC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167019D4-A1A4-633E-7A0D-50A0A2DE1C5E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9" name="Group 1538">
            <a:extLst>
              <a:ext uri="{FF2B5EF4-FFF2-40B4-BE49-F238E27FC236}">
                <a16:creationId xmlns:a16="http://schemas.microsoft.com/office/drawing/2014/main" id="{0570D3DD-CD31-91C8-C5E7-7EBE1A9F882B}"/>
              </a:ext>
            </a:extLst>
          </p:cNvPr>
          <p:cNvGrpSpPr/>
          <p:nvPr/>
        </p:nvGrpSpPr>
        <p:grpSpPr>
          <a:xfrm rot="21540000">
            <a:off x="9413752" y="1722672"/>
            <a:ext cx="113325" cy="182108"/>
            <a:chOff x="8118314" y="1752353"/>
            <a:chExt cx="101360" cy="165150"/>
          </a:xfrm>
        </p:grpSpPr>
        <p:grpSp>
          <p:nvGrpSpPr>
            <p:cNvPr id="1477" name="Group 1476">
              <a:extLst>
                <a:ext uri="{FF2B5EF4-FFF2-40B4-BE49-F238E27FC236}">
                  <a16:creationId xmlns:a16="http://schemas.microsoft.com/office/drawing/2014/main" id="{D03076A1-DF62-46DB-C27E-C77635F9A4B6}"/>
                </a:ext>
              </a:extLst>
            </p:cNvPr>
            <p:cNvGrpSpPr/>
            <p:nvPr/>
          </p:nvGrpSpPr>
          <p:grpSpPr>
            <a:xfrm rot="1294343" flipV="1">
              <a:off x="8120789" y="1752353"/>
              <a:ext cx="98885" cy="165150"/>
              <a:chOff x="1587752" y="2527064"/>
              <a:chExt cx="365760" cy="310897"/>
            </a:xfrm>
          </p:grpSpPr>
          <p:cxnSp>
            <p:nvCxnSpPr>
              <p:cNvPr id="1507" name="Straight Connector 1506">
                <a:extLst>
                  <a:ext uri="{FF2B5EF4-FFF2-40B4-BE49-F238E27FC236}">
                    <a16:creationId xmlns:a16="http://schemas.microsoft.com/office/drawing/2014/main" id="{3E1F48AA-005F-9A3D-23D1-04404D7C9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>
                <a:extLst>
                  <a:ext uri="{FF2B5EF4-FFF2-40B4-BE49-F238E27FC236}">
                    <a16:creationId xmlns:a16="http://schemas.microsoft.com/office/drawing/2014/main" id="{5A0CD898-8ED1-E5A5-F4F6-E169E7CC8D8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>
                <a:extLst>
                  <a:ext uri="{FF2B5EF4-FFF2-40B4-BE49-F238E27FC236}">
                    <a16:creationId xmlns:a16="http://schemas.microsoft.com/office/drawing/2014/main" id="{EEA9F905-EBF7-87E6-F2B6-0D11C8330851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5470DD6E-DD5E-C03B-B164-0BE00CE2E12D}"/>
                </a:ext>
              </a:extLst>
            </p:cNvPr>
            <p:cNvCxnSpPr>
              <a:cxnSpLocks/>
            </p:cNvCxnSpPr>
            <p:nvPr/>
          </p:nvCxnSpPr>
          <p:spPr>
            <a:xfrm rot="1294343" flipH="1" flipV="1">
              <a:off x="8118314" y="183523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0" name="Group 1539">
            <a:extLst>
              <a:ext uri="{FF2B5EF4-FFF2-40B4-BE49-F238E27FC236}">
                <a16:creationId xmlns:a16="http://schemas.microsoft.com/office/drawing/2014/main" id="{9B1D6DC5-270C-9CDE-B046-C9B60A29B97D}"/>
              </a:ext>
            </a:extLst>
          </p:cNvPr>
          <p:cNvGrpSpPr/>
          <p:nvPr/>
        </p:nvGrpSpPr>
        <p:grpSpPr>
          <a:xfrm rot="21540000">
            <a:off x="9943293" y="1903528"/>
            <a:ext cx="113325" cy="182108"/>
            <a:chOff x="8118314" y="1752353"/>
            <a:chExt cx="101360" cy="165150"/>
          </a:xfrm>
        </p:grpSpPr>
        <p:grpSp>
          <p:nvGrpSpPr>
            <p:cNvPr id="1541" name="Group 1540">
              <a:extLst>
                <a:ext uri="{FF2B5EF4-FFF2-40B4-BE49-F238E27FC236}">
                  <a16:creationId xmlns:a16="http://schemas.microsoft.com/office/drawing/2014/main" id="{AD7B7E19-33C4-3BE3-49BC-3A5ADE8FF813}"/>
                </a:ext>
              </a:extLst>
            </p:cNvPr>
            <p:cNvGrpSpPr/>
            <p:nvPr/>
          </p:nvGrpSpPr>
          <p:grpSpPr>
            <a:xfrm rot="1294343" flipV="1">
              <a:off x="8120789" y="1752353"/>
              <a:ext cx="98885" cy="165150"/>
              <a:chOff x="1587752" y="2527064"/>
              <a:chExt cx="365760" cy="310897"/>
            </a:xfrm>
          </p:grpSpPr>
          <p:cxnSp>
            <p:nvCxnSpPr>
              <p:cNvPr id="1543" name="Straight Connector 1542">
                <a:extLst>
                  <a:ext uri="{FF2B5EF4-FFF2-40B4-BE49-F238E27FC236}">
                    <a16:creationId xmlns:a16="http://schemas.microsoft.com/office/drawing/2014/main" id="{C5271D98-5579-C100-651B-8F88743022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4" name="Straight Connector 1543">
                <a:extLst>
                  <a:ext uri="{FF2B5EF4-FFF2-40B4-BE49-F238E27FC236}">
                    <a16:creationId xmlns:a16="http://schemas.microsoft.com/office/drawing/2014/main" id="{5B5DAC86-59C8-44C8-E8BA-D92A7BE63CC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5" name="Straight Connector 1544">
                <a:extLst>
                  <a:ext uri="{FF2B5EF4-FFF2-40B4-BE49-F238E27FC236}">
                    <a16:creationId xmlns:a16="http://schemas.microsoft.com/office/drawing/2014/main" id="{69659116-8648-CA28-81E8-BCD900EA845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F8C9B7B1-811D-61AF-A9DC-FB35F0042C90}"/>
                </a:ext>
              </a:extLst>
            </p:cNvPr>
            <p:cNvCxnSpPr>
              <a:cxnSpLocks/>
            </p:cNvCxnSpPr>
            <p:nvPr/>
          </p:nvCxnSpPr>
          <p:spPr>
            <a:xfrm rot="1294343" flipH="1" flipV="1">
              <a:off x="8118314" y="183523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8" name="Group 1547">
            <a:extLst>
              <a:ext uri="{FF2B5EF4-FFF2-40B4-BE49-F238E27FC236}">
                <a16:creationId xmlns:a16="http://schemas.microsoft.com/office/drawing/2014/main" id="{27FB895B-7329-3E28-8296-20B422392F1E}"/>
              </a:ext>
            </a:extLst>
          </p:cNvPr>
          <p:cNvGrpSpPr/>
          <p:nvPr/>
        </p:nvGrpSpPr>
        <p:grpSpPr>
          <a:xfrm rot="1106562" flipV="1">
            <a:off x="10028726" y="2138666"/>
            <a:ext cx="157948" cy="289882"/>
            <a:chOff x="79980" y="4183882"/>
            <a:chExt cx="302818" cy="311670"/>
          </a:xfrm>
        </p:grpSpPr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81589282-C816-76C8-6AFA-866C8B4FE939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8F26E638-9535-69CB-8F5F-AB6F04D14899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4" name="Group 1553">
            <a:extLst>
              <a:ext uri="{FF2B5EF4-FFF2-40B4-BE49-F238E27FC236}">
                <a16:creationId xmlns:a16="http://schemas.microsoft.com/office/drawing/2014/main" id="{349E03B8-B751-794E-EF52-83AD5E6E0CC5}"/>
              </a:ext>
            </a:extLst>
          </p:cNvPr>
          <p:cNvGrpSpPr/>
          <p:nvPr/>
        </p:nvGrpSpPr>
        <p:grpSpPr>
          <a:xfrm rot="21540000">
            <a:off x="8349164" y="1324534"/>
            <a:ext cx="113325" cy="182108"/>
            <a:chOff x="8118314" y="1752353"/>
            <a:chExt cx="101360" cy="165150"/>
          </a:xfrm>
        </p:grpSpPr>
        <p:grpSp>
          <p:nvGrpSpPr>
            <p:cNvPr id="1555" name="Group 1554">
              <a:extLst>
                <a:ext uri="{FF2B5EF4-FFF2-40B4-BE49-F238E27FC236}">
                  <a16:creationId xmlns:a16="http://schemas.microsoft.com/office/drawing/2014/main" id="{1177FD4C-22A9-6371-4BB3-61A28DFEBADF}"/>
                </a:ext>
              </a:extLst>
            </p:cNvPr>
            <p:cNvGrpSpPr/>
            <p:nvPr/>
          </p:nvGrpSpPr>
          <p:grpSpPr>
            <a:xfrm rot="1294343" flipV="1">
              <a:off x="8120789" y="1752353"/>
              <a:ext cx="98885" cy="165150"/>
              <a:chOff x="1587752" y="2527064"/>
              <a:chExt cx="365760" cy="310897"/>
            </a:xfrm>
          </p:grpSpPr>
          <p:cxnSp>
            <p:nvCxnSpPr>
              <p:cNvPr id="1557" name="Straight Connector 1556">
                <a:extLst>
                  <a:ext uri="{FF2B5EF4-FFF2-40B4-BE49-F238E27FC236}">
                    <a16:creationId xmlns:a16="http://schemas.microsoft.com/office/drawing/2014/main" id="{706FD7D8-4230-A209-4BEA-3E2A08187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8" name="Straight Connector 1557">
                <a:extLst>
                  <a:ext uri="{FF2B5EF4-FFF2-40B4-BE49-F238E27FC236}">
                    <a16:creationId xmlns:a16="http://schemas.microsoft.com/office/drawing/2014/main" id="{EC0399F4-D64D-FAC2-8FFB-094E4E66C1E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9" name="Straight Connector 1558">
                <a:extLst>
                  <a:ext uri="{FF2B5EF4-FFF2-40B4-BE49-F238E27FC236}">
                    <a16:creationId xmlns:a16="http://schemas.microsoft.com/office/drawing/2014/main" id="{E9C5D408-45F4-99BA-EACF-94523D2B9A8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1A3A3F7F-73A0-DC70-4ABA-73E22410BD2F}"/>
                </a:ext>
              </a:extLst>
            </p:cNvPr>
            <p:cNvCxnSpPr>
              <a:cxnSpLocks/>
            </p:cNvCxnSpPr>
            <p:nvPr/>
          </p:nvCxnSpPr>
          <p:spPr>
            <a:xfrm rot="1294343" flipH="1" flipV="1">
              <a:off x="8118314" y="183523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0" name="Group 1559">
            <a:extLst>
              <a:ext uri="{FF2B5EF4-FFF2-40B4-BE49-F238E27FC236}">
                <a16:creationId xmlns:a16="http://schemas.microsoft.com/office/drawing/2014/main" id="{7DC290C7-E722-82F8-A798-643A2685CB3D}"/>
              </a:ext>
            </a:extLst>
          </p:cNvPr>
          <p:cNvGrpSpPr/>
          <p:nvPr/>
        </p:nvGrpSpPr>
        <p:grpSpPr>
          <a:xfrm rot="21540000">
            <a:off x="7812568" y="1130107"/>
            <a:ext cx="113325" cy="182108"/>
            <a:chOff x="8118314" y="1752353"/>
            <a:chExt cx="101360" cy="165150"/>
          </a:xfrm>
        </p:grpSpPr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6766D44E-A849-9474-0450-C00553F13390}"/>
                </a:ext>
              </a:extLst>
            </p:cNvPr>
            <p:cNvGrpSpPr/>
            <p:nvPr/>
          </p:nvGrpSpPr>
          <p:grpSpPr>
            <a:xfrm rot="1294343" flipV="1">
              <a:off x="8120789" y="1752353"/>
              <a:ext cx="98885" cy="165150"/>
              <a:chOff x="1587752" y="2527064"/>
              <a:chExt cx="365760" cy="310897"/>
            </a:xfrm>
          </p:grpSpPr>
          <p:cxnSp>
            <p:nvCxnSpPr>
              <p:cNvPr id="1563" name="Straight Connector 1562">
                <a:extLst>
                  <a:ext uri="{FF2B5EF4-FFF2-40B4-BE49-F238E27FC236}">
                    <a16:creationId xmlns:a16="http://schemas.microsoft.com/office/drawing/2014/main" id="{C5097CB9-4190-9776-042A-9EBD282BB2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4" name="Straight Connector 1563">
                <a:extLst>
                  <a:ext uri="{FF2B5EF4-FFF2-40B4-BE49-F238E27FC236}">
                    <a16:creationId xmlns:a16="http://schemas.microsoft.com/office/drawing/2014/main" id="{64E41A58-11A6-91A4-4FFA-783A3EFE18B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5" name="Straight Connector 1564">
                <a:extLst>
                  <a:ext uri="{FF2B5EF4-FFF2-40B4-BE49-F238E27FC236}">
                    <a16:creationId xmlns:a16="http://schemas.microsoft.com/office/drawing/2014/main" id="{DAB24B18-3E81-ADA6-D1B1-27500EB2B2A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A4F39227-574A-33F7-EF30-3CD24B9B8351}"/>
                </a:ext>
              </a:extLst>
            </p:cNvPr>
            <p:cNvCxnSpPr>
              <a:cxnSpLocks/>
            </p:cNvCxnSpPr>
            <p:nvPr/>
          </p:nvCxnSpPr>
          <p:spPr>
            <a:xfrm rot="1294343" flipH="1" flipV="1">
              <a:off x="8118314" y="183523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Group 1565">
            <a:extLst>
              <a:ext uri="{FF2B5EF4-FFF2-40B4-BE49-F238E27FC236}">
                <a16:creationId xmlns:a16="http://schemas.microsoft.com/office/drawing/2014/main" id="{C5DC2B24-93AF-CC40-3CB8-FCDC53DD0189}"/>
              </a:ext>
            </a:extLst>
          </p:cNvPr>
          <p:cNvGrpSpPr/>
          <p:nvPr/>
        </p:nvGrpSpPr>
        <p:grpSpPr>
          <a:xfrm rot="21540000">
            <a:off x="7271779" y="933762"/>
            <a:ext cx="113325" cy="182108"/>
            <a:chOff x="8118314" y="1752353"/>
            <a:chExt cx="101360" cy="165150"/>
          </a:xfrm>
        </p:grpSpPr>
        <p:grpSp>
          <p:nvGrpSpPr>
            <p:cNvPr id="1567" name="Group 1566">
              <a:extLst>
                <a:ext uri="{FF2B5EF4-FFF2-40B4-BE49-F238E27FC236}">
                  <a16:creationId xmlns:a16="http://schemas.microsoft.com/office/drawing/2014/main" id="{F05265BC-2A5E-29A5-14D5-3DF023509FB2}"/>
                </a:ext>
              </a:extLst>
            </p:cNvPr>
            <p:cNvGrpSpPr/>
            <p:nvPr/>
          </p:nvGrpSpPr>
          <p:grpSpPr>
            <a:xfrm rot="1294343" flipV="1">
              <a:off x="8120789" y="1752353"/>
              <a:ext cx="98885" cy="165150"/>
              <a:chOff x="1587752" y="2527064"/>
              <a:chExt cx="365760" cy="310897"/>
            </a:xfrm>
          </p:grpSpPr>
          <p:cxnSp>
            <p:nvCxnSpPr>
              <p:cNvPr id="1569" name="Straight Connector 1568">
                <a:extLst>
                  <a:ext uri="{FF2B5EF4-FFF2-40B4-BE49-F238E27FC236}">
                    <a16:creationId xmlns:a16="http://schemas.microsoft.com/office/drawing/2014/main" id="{D1E96CFB-F752-CD59-FA79-74B950E52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0" name="Straight Connector 1569">
                <a:extLst>
                  <a:ext uri="{FF2B5EF4-FFF2-40B4-BE49-F238E27FC236}">
                    <a16:creationId xmlns:a16="http://schemas.microsoft.com/office/drawing/2014/main" id="{36AD27E1-815E-7260-3439-B96F9CC5760F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1" name="Straight Connector 1570">
                <a:extLst>
                  <a:ext uri="{FF2B5EF4-FFF2-40B4-BE49-F238E27FC236}">
                    <a16:creationId xmlns:a16="http://schemas.microsoft.com/office/drawing/2014/main" id="{C70F99E5-8535-77E7-0C44-50E323CB3C29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BB33C140-472F-CF1E-8D63-2345445A5D8D}"/>
                </a:ext>
              </a:extLst>
            </p:cNvPr>
            <p:cNvCxnSpPr>
              <a:cxnSpLocks/>
            </p:cNvCxnSpPr>
            <p:nvPr/>
          </p:nvCxnSpPr>
          <p:spPr>
            <a:xfrm rot="1294343" flipH="1" flipV="1">
              <a:off x="8118314" y="183523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2" name="Group 1571">
            <a:extLst>
              <a:ext uri="{FF2B5EF4-FFF2-40B4-BE49-F238E27FC236}">
                <a16:creationId xmlns:a16="http://schemas.microsoft.com/office/drawing/2014/main" id="{05FD1719-30F4-49EC-A1AC-A43117EC3D19}"/>
              </a:ext>
            </a:extLst>
          </p:cNvPr>
          <p:cNvGrpSpPr/>
          <p:nvPr/>
        </p:nvGrpSpPr>
        <p:grpSpPr>
          <a:xfrm rot="1498976" flipH="1" flipV="1">
            <a:off x="6958295" y="1004957"/>
            <a:ext cx="157948" cy="289882"/>
            <a:chOff x="79980" y="4183882"/>
            <a:chExt cx="302818" cy="311670"/>
          </a:xfrm>
        </p:grpSpPr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0F04F305-4A53-889C-9164-FA6FD8A7ADD2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CAE1DAB3-FE29-8AAF-8EAA-516899324903}"/>
                </a:ext>
              </a:extLst>
            </p:cNvPr>
            <p:cNvCxnSpPr/>
            <p:nvPr/>
          </p:nvCxnSpPr>
          <p:spPr>
            <a:xfrm flipH="1">
              <a:off x="79980" y="4183882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1" name="Group 1590">
            <a:extLst>
              <a:ext uri="{FF2B5EF4-FFF2-40B4-BE49-F238E27FC236}">
                <a16:creationId xmlns:a16="http://schemas.microsoft.com/office/drawing/2014/main" id="{EA30E82E-C1C7-FAC7-DAF3-7951B250162C}"/>
              </a:ext>
            </a:extLst>
          </p:cNvPr>
          <p:cNvGrpSpPr/>
          <p:nvPr/>
        </p:nvGrpSpPr>
        <p:grpSpPr>
          <a:xfrm rot="1106562" flipV="1">
            <a:off x="9669332" y="2340105"/>
            <a:ext cx="307983" cy="168202"/>
            <a:chOff x="90594" y="4049975"/>
            <a:chExt cx="285061" cy="445577"/>
          </a:xfrm>
        </p:grpSpPr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53D461E4-8BF4-206C-35A9-0894FB11BC4A}"/>
                </a:ext>
              </a:extLst>
            </p:cNvPr>
            <p:cNvCxnSpPr/>
            <p:nvPr/>
          </p:nvCxnSpPr>
          <p:spPr>
            <a:xfrm flipH="1">
              <a:off x="375655" y="4184656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BF317AD1-BD14-90A1-6645-62D538B76067}"/>
                </a:ext>
              </a:extLst>
            </p:cNvPr>
            <p:cNvCxnSpPr>
              <a:cxnSpLocks/>
            </p:cNvCxnSpPr>
            <p:nvPr/>
          </p:nvCxnSpPr>
          <p:spPr>
            <a:xfrm rot="1106562" flipH="1">
              <a:off x="90594" y="4049975"/>
              <a:ext cx="282511" cy="30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7C7B5B1B-5B60-8CDE-517C-221FACE67D29}"/>
              </a:ext>
            </a:extLst>
          </p:cNvPr>
          <p:cNvGrpSpPr/>
          <p:nvPr/>
        </p:nvGrpSpPr>
        <p:grpSpPr>
          <a:xfrm rot="21540000">
            <a:off x="7010280" y="1337470"/>
            <a:ext cx="2672834" cy="1043482"/>
            <a:chOff x="5477236" y="1236676"/>
            <a:chExt cx="2390624" cy="946312"/>
          </a:xfrm>
        </p:grpSpPr>
        <p:grpSp>
          <p:nvGrpSpPr>
            <p:cNvPr id="1478" name="Group 1477">
              <a:extLst>
                <a:ext uri="{FF2B5EF4-FFF2-40B4-BE49-F238E27FC236}">
                  <a16:creationId xmlns:a16="http://schemas.microsoft.com/office/drawing/2014/main" id="{379994CF-7AFC-3955-0960-F2D18FC340BB}"/>
                </a:ext>
              </a:extLst>
            </p:cNvPr>
            <p:cNvGrpSpPr/>
            <p:nvPr/>
          </p:nvGrpSpPr>
          <p:grpSpPr>
            <a:xfrm rot="1294343" flipV="1">
              <a:off x="7161609" y="1896227"/>
              <a:ext cx="230953" cy="101870"/>
              <a:chOff x="1587752" y="2527064"/>
              <a:chExt cx="365760" cy="310897"/>
            </a:xfrm>
          </p:grpSpPr>
          <p:cxnSp>
            <p:nvCxnSpPr>
              <p:cNvPr id="1504" name="Straight Connector 1503">
                <a:extLst>
                  <a:ext uri="{FF2B5EF4-FFF2-40B4-BE49-F238E27FC236}">
                    <a16:creationId xmlns:a16="http://schemas.microsoft.com/office/drawing/2014/main" id="{A3C31CA5-84CD-3203-0600-52B7371E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>
                <a:extLst>
                  <a:ext uri="{FF2B5EF4-FFF2-40B4-BE49-F238E27FC236}">
                    <a16:creationId xmlns:a16="http://schemas.microsoft.com/office/drawing/2014/main" id="{101BE53B-E6A8-33CF-083D-7ED70B8CEAF3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>
                <a:extLst>
                  <a:ext uri="{FF2B5EF4-FFF2-40B4-BE49-F238E27FC236}">
                    <a16:creationId xmlns:a16="http://schemas.microsoft.com/office/drawing/2014/main" id="{471F9434-0DA0-AB61-5EC3-092F27F941C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0584898A-F6C4-C0B8-B4FB-AF1BAD1E89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0009" y="1471866"/>
              <a:ext cx="282967" cy="108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5" name="Group 1574">
              <a:extLst>
                <a:ext uri="{FF2B5EF4-FFF2-40B4-BE49-F238E27FC236}">
                  <a16:creationId xmlns:a16="http://schemas.microsoft.com/office/drawing/2014/main" id="{2A3DE2A8-5C55-8D77-AFF4-1C722FE1069C}"/>
                </a:ext>
              </a:extLst>
            </p:cNvPr>
            <p:cNvGrpSpPr/>
            <p:nvPr/>
          </p:nvGrpSpPr>
          <p:grpSpPr>
            <a:xfrm rot="1294343" flipV="1">
              <a:off x="6685508" y="1713239"/>
              <a:ext cx="230953" cy="101870"/>
              <a:chOff x="1587752" y="2527064"/>
              <a:chExt cx="365760" cy="310897"/>
            </a:xfrm>
          </p:grpSpPr>
          <p:cxnSp>
            <p:nvCxnSpPr>
              <p:cNvPr id="1576" name="Straight Connector 1575">
                <a:extLst>
                  <a:ext uri="{FF2B5EF4-FFF2-40B4-BE49-F238E27FC236}">
                    <a16:creationId xmlns:a16="http://schemas.microsoft.com/office/drawing/2014/main" id="{5FCC0986-D7F9-B6A0-930A-1E3051BB6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7" name="Straight Connector 1576">
                <a:extLst>
                  <a:ext uri="{FF2B5EF4-FFF2-40B4-BE49-F238E27FC236}">
                    <a16:creationId xmlns:a16="http://schemas.microsoft.com/office/drawing/2014/main" id="{024D63BF-025C-997F-CC28-DED4CFA38D0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8" name="Straight Connector 1577">
                <a:extLst>
                  <a:ext uri="{FF2B5EF4-FFF2-40B4-BE49-F238E27FC236}">
                    <a16:creationId xmlns:a16="http://schemas.microsoft.com/office/drawing/2014/main" id="{907B9C4C-E772-9A69-4EC2-04762ED8BF1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9" name="Group 1578">
              <a:extLst>
                <a:ext uri="{FF2B5EF4-FFF2-40B4-BE49-F238E27FC236}">
                  <a16:creationId xmlns:a16="http://schemas.microsoft.com/office/drawing/2014/main" id="{17743069-317E-501C-1E49-64CE4D2C8E33}"/>
                </a:ext>
              </a:extLst>
            </p:cNvPr>
            <p:cNvGrpSpPr/>
            <p:nvPr/>
          </p:nvGrpSpPr>
          <p:grpSpPr>
            <a:xfrm rot="1294343" flipV="1">
              <a:off x="6210295" y="1527294"/>
              <a:ext cx="230953" cy="101870"/>
              <a:chOff x="1587752" y="2527064"/>
              <a:chExt cx="365760" cy="310897"/>
            </a:xfrm>
          </p:grpSpPr>
          <p:cxnSp>
            <p:nvCxnSpPr>
              <p:cNvPr id="1580" name="Straight Connector 1579">
                <a:extLst>
                  <a:ext uri="{FF2B5EF4-FFF2-40B4-BE49-F238E27FC236}">
                    <a16:creationId xmlns:a16="http://schemas.microsoft.com/office/drawing/2014/main" id="{B870CAAB-9F93-D62F-99F3-D2E979DE8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Straight Connector 1580">
                <a:extLst>
                  <a:ext uri="{FF2B5EF4-FFF2-40B4-BE49-F238E27FC236}">
                    <a16:creationId xmlns:a16="http://schemas.microsoft.com/office/drawing/2014/main" id="{B353BCD2-EBD8-185D-3FB3-9C2485B72DB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2" name="Straight Connector 1581">
                <a:extLst>
                  <a:ext uri="{FF2B5EF4-FFF2-40B4-BE49-F238E27FC236}">
                    <a16:creationId xmlns:a16="http://schemas.microsoft.com/office/drawing/2014/main" id="{C443667C-2692-72A1-C206-D3BC4E0ED50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3" name="Group 1582">
              <a:extLst>
                <a:ext uri="{FF2B5EF4-FFF2-40B4-BE49-F238E27FC236}">
                  <a16:creationId xmlns:a16="http://schemas.microsoft.com/office/drawing/2014/main" id="{73F35BC9-1A9D-697D-3E5D-9EB1A3FF01D5}"/>
                </a:ext>
              </a:extLst>
            </p:cNvPr>
            <p:cNvGrpSpPr/>
            <p:nvPr/>
          </p:nvGrpSpPr>
          <p:grpSpPr>
            <a:xfrm rot="1294343" flipV="1">
              <a:off x="5734396" y="1339326"/>
              <a:ext cx="230953" cy="101870"/>
              <a:chOff x="1587752" y="2527064"/>
              <a:chExt cx="365760" cy="310897"/>
            </a:xfrm>
          </p:grpSpPr>
          <p:cxnSp>
            <p:nvCxnSpPr>
              <p:cNvPr id="1584" name="Straight Connector 1583">
                <a:extLst>
                  <a:ext uri="{FF2B5EF4-FFF2-40B4-BE49-F238E27FC236}">
                    <a16:creationId xmlns:a16="http://schemas.microsoft.com/office/drawing/2014/main" id="{CC93A785-793E-8F9C-1E12-1DB97EA95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5" name="Straight Connector 1584">
                <a:extLst>
                  <a:ext uri="{FF2B5EF4-FFF2-40B4-BE49-F238E27FC236}">
                    <a16:creationId xmlns:a16="http://schemas.microsoft.com/office/drawing/2014/main" id="{3831C8B4-345D-46E4-D44C-DF957BE1C26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6" name="Straight Connector 1585">
                <a:extLst>
                  <a:ext uri="{FF2B5EF4-FFF2-40B4-BE49-F238E27FC236}">
                    <a16:creationId xmlns:a16="http://schemas.microsoft.com/office/drawing/2014/main" id="{1D570431-7343-E0D5-EE3A-E07A4AA3BEC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59A7573-C6AC-E0D9-BAC0-5A9F18B1D7FE}"/>
                </a:ext>
              </a:extLst>
            </p:cNvPr>
            <p:cNvGrpSpPr/>
            <p:nvPr/>
          </p:nvGrpSpPr>
          <p:grpSpPr>
            <a:xfrm rot="1294343" flipV="1">
              <a:off x="7636907" y="2081118"/>
              <a:ext cx="230953" cy="101870"/>
              <a:chOff x="1587752" y="2527064"/>
              <a:chExt cx="365760" cy="310897"/>
            </a:xfrm>
          </p:grpSpPr>
          <p:cxnSp>
            <p:nvCxnSpPr>
              <p:cNvPr id="1588" name="Straight Connector 1587">
                <a:extLst>
                  <a:ext uri="{FF2B5EF4-FFF2-40B4-BE49-F238E27FC236}">
                    <a16:creationId xmlns:a16="http://schemas.microsoft.com/office/drawing/2014/main" id="{BF3B1B5F-13E5-CDCB-8A1B-E10146D7A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9" name="Straight Connector 1588">
                <a:extLst>
                  <a:ext uri="{FF2B5EF4-FFF2-40B4-BE49-F238E27FC236}">
                    <a16:creationId xmlns:a16="http://schemas.microsoft.com/office/drawing/2014/main" id="{D8AE7741-7A25-CB60-A4B6-B6D73583CD1F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0" name="Straight Connector 1589">
                <a:extLst>
                  <a:ext uri="{FF2B5EF4-FFF2-40B4-BE49-F238E27FC236}">
                    <a16:creationId xmlns:a16="http://schemas.microsoft.com/office/drawing/2014/main" id="{B0384727-2A18-35E0-BC70-83E8B58650D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4" name="Group 1593">
              <a:extLst>
                <a:ext uri="{FF2B5EF4-FFF2-40B4-BE49-F238E27FC236}">
                  <a16:creationId xmlns:a16="http://schemas.microsoft.com/office/drawing/2014/main" id="{8EF91DA7-E33C-CB8D-33BB-19B4F0658A5B}"/>
                </a:ext>
              </a:extLst>
            </p:cNvPr>
            <p:cNvGrpSpPr/>
            <p:nvPr/>
          </p:nvGrpSpPr>
          <p:grpSpPr>
            <a:xfrm rot="1290934" flipH="1" flipV="1">
              <a:off x="5477236" y="1236676"/>
              <a:ext cx="292624" cy="106697"/>
              <a:chOff x="79980" y="4183882"/>
              <a:chExt cx="302818" cy="311670"/>
            </a:xfrm>
          </p:grpSpPr>
          <p:cxnSp>
            <p:nvCxnSpPr>
              <p:cNvPr id="1595" name="Straight Connector 1594">
                <a:extLst>
                  <a:ext uri="{FF2B5EF4-FFF2-40B4-BE49-F238E27FC236}">
                    <a16:creationId xmlns:a16="http://schemas.microsoft.com/office/drawing/2014/main" id="{632B4867-37CD-C7AD-FC01-DFEBCE7011F0}"/>
                  </a:ext>
                </a:extLst>
              </p:cNvPr>
              <p:cNvCxnSpPr/>
              <p:nvPr/>
            </p:nvCxnSpPr>
            <p:spPr>
              <a:xfrm flipH="1">
                <a:off x="375655" y="4184656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6" name="Straight Connector 1595">
                <a:extLst>
                  <a:ext uri="{FF2B5EF4-FFF2-40B4-BE49-F238E27FC236}">
                    <a16:creationId xmlns:a16="http://schemas.microsoft.com/office/drawing/2014/main" id="{6D48E710-2C6F-4F85-2A73-CDE5FB2DA3B7}"/>
                  </a:ext>
                </a:extLst>
              </p:cNvPr>
              <p:cNvCxnSpPr/>
              <p:nvPr/>
            </p:nvCxnSpPr>
            <p:spPr>
              <a:xfrm flipH="1">
                <a:off x="79980" y="4183882"/>
                <a:ext cx="3028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98B82100-BC7B-622E-8E31-810809E6B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485" y="1657843"/>
              <a:ext cx="282967" cy="108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9FADFC57-4E5B-C986-6FD4-A98BEAF30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1583" y="1841566"/>
              <a:ext cx="282967" cy="108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78D72185-75B0-A235-6A2D-05738D156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67" y="2024234"/>
              <a:ext cx="282967" cy="108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5" name="TextBox 1604">
            <a:extLst>
              <a:ext uri="{FF2B5EF4-FFF2-40B4-BE49-F238E27FC236}">
                <a16:creationId xmlns:a16="http://schemas.microsoft.com/office/drawing/2014/main" id="{A69F3B64-C80F-CBA3-541B-705B04BF569F}"/>
              </a:ext>
            </a:extLst>
          </p:cNvPr>
          <p:cNvSpPr txBox="1"/>
          <p:nvPr/>
        </p:nvSpPr>
        <p:spPr>
          <a:xfrm>
            <a:off x="4427348" y="4113670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A40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38A8132-EE43-F6C3-019A-E1D9730878CC}"/>
              </a:ext>
            </a:extLst>
          </p:cNvPr>
          <p:cNvSpPr txBox="1"/>
          <p:nvPr/>
        </p:nvSpPr>
        <p:spPr>
          <a:xfrm>
            <a:off x="2406537" y="3173724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475</a:t>
            </a:r>
          </a:p>
        </p:txBody>
      </p:sp>
      <p:sp>
        <p:nvSpPr>
          <p:cNvPr id="1663" name="TextBox 1662">
            <a:extLst>
              <a:ext uri="{FF2B5EF4-FFF2-40B4-BE49-F238E27FC236}">
                <a16:creationId xmlns:a16="http://schemas.microsoft.com/office/drawing/2014/main" id="{ACD49C65-2950-F1BA-1A7E-9FAEA667C865}"/>
              </a:ext>
            </a:extLst>
          </p:cNvPr>
          <p:cNvSpPr txBox="1"/>
          <p:nvPr/>
        </p:nvSpPr>
        <p:spPr>
          <a:xfrm>
            <a:off x="3592596" y="1815266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473</a:t>
            </a:r>
          </a:p>
        </p:txBody>
      </p:sp>
      <p:sp>
        <p:nvSpPr>
          <p:cNvPr id="1664" name="TextBox 1663">
            <a:extLst>
              <a:ext uri="{FF2B5EF4-FFF2-40B4-BE49-F238E27FC236}">
                <a16:creationId xmlns:a16="http://schemas.microsoft.com/office/drawing/2014/main" id="{8EA59178-FFB9-69C3-2E00-515373BAD33A}"/>
              </a:ext>
            </a:extLst>
          </p:cNvPr>
          <p:cNvSpPr txBox="1"/>
          <p:nvPr/>
        </p:nvSpPr>
        <p:spPr>
          <a:xfrm>
            <a:off x="3196977" y="385927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471</a:t>
            </a:r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CBFC8CD2-13C0-F0CD-130D-98C5E0DC475A}"/>
              </a:ext>
            </a:extLst>
          </p:cNvPr>
          <p:cNvSpPr txBox="1"/>
          <p:nvPr/>
        </p:nvSpPr>
        <p:spPr>
          <a:xfrm rot="1161285">
            <a:off x="8094806" y="1493266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472</a:t>
            </a:r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E5DEB630-3E1C-EA9B-66E8-07978AEA4F13}"/>
              </a:ext>
            </a:extLst>
          </p:cNvPr>
          <p:cNvSpPr txBox="1"/>
          <p:nvPr/>
        </p:nvSpPr>
        <p:spPr>
          <a:xfrm rot="1220884">
            <a:off x="7626301" y="2837927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474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135BC4F5-B23F-2532-EF31-12207E50B81F}"/>
              </a:ext>
            </a:extLst>
          </p:cNvPr>
          <p:cNvSpPr txBox="1"/>
          <p:nvPr/>
        </p:nvSpPr>
        <p:spPr>
          <a:xfrm rot="1257558">
            <a:off x="7114183" y="4097689"/>
            <a:ext cx="1024801" cy="57694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476</a:t>
            </a:r>
          </a:p>
        </p:txBody>
      </p:sp>
      <p:sp>
        <p:nvSpPr>
          <p:cNvPr id="1754" name="TextBox 1753">
            <a:extLst>
              <a:ext uri="{FF2B5EF4-FFF2-40B4-BE49-F238E27FC236}">
                <a16:creationId xmlns:a16="http://schemas.microsoft.com/office/drawing/2014/main" id="{D43DAFCE-3443-911E-B990-2DA2C91C1D5B}"/>
              </a:ext>
            </a:extLst>
          </p:cNvPr>
          <p:cNvSpPr txBox="1"/>
          <p:nvPr/>
        </p:nvSpPr>
        <p:spPr>
          <a:xfrm rot="16200000">
            <a:off x="-2382242" y="3273347"/>
            <a:ext cx="5683898" cy="4129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 Mo Kio Ave 10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5EDEBE-33BB-84C4-1D6A-DE1A2A35B388}"/>
              </a:ext>
            </a:extLst>
          </p:cNvPr>
          <p:cNvCxnSpPr/>
          <p:nvPr/>
        </p:nvCxnSpPr>
        <p:spPr>
          <a:xfrm flipH="1">
            <a:off x="853313" y="3134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A34503-C59E-E4E8-C0AF-39A835F1C368}"/>
              </a:ext>
            </a:extLst>
          </p:cNvPr>
          <p:cNvCxnSpPr/>
          <p:nvPr/>
        </p:nvCxnSpPr>
        <p:spPr>
          <a:xfrm flipH="1">
            <a:off x="58157" y="-1087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8400</TotalTime>
  <Words>24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Teck Ghee Horizon A40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1117</cp:revision>
  <dcterms:created xsi:type="dcterms:W3CDTF">2024-08-12T05:58:03Z</dcterms:created>
  <dcterms:modified xsi:type="dcterms:W3CDTF">2024-10-14T18:16:06Z</dcterms:modified>
</cp:coreProperties>
</file>