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80808"/>
    <a:srgbClr val="EAEAE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88" autoAdjust="0"/>
    <p:restoredTop sz="94394" autoAdjust="0"/>
  </p:normalViewPr>
  <p:slideViewPr>
    <p:cSldViewPr snapToGrid="0">
      <p:cViewPr>
        <p:scale>
          <a:sx n="100" d="100"/>
          <a:sy n="100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F2052-032B-48F4-9870-F6486F2A551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F711B-C04B-4322-BBA1-9975426D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2AF80-32B6-4043-323C-4BA3C0ACD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8F8012-6774-3B52-4578-C92AA75276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84699A-5245-6A32-AD14-D094FA7EA5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EA5A6-FB6D-420F-2373-6459420847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F711B-C04B-4322-BBA1-9975426DC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3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9B2B-0894-187D-5AE3-523015C89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0E186-F851-4BCB-7179-507EDA200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7CB3-42CB-0F88-9F7F-C9F94E63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8D2E3-46A1-7528-E6A1-9B3E22B8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AEF1-47FB-E0D9-05C1-C22B8398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4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E8F9-4863-A941-E232-09143DA7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197E1-EACE-7694-209F-7A7047FFB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27B4-DE38-20CA-D264-2906419A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006EA-0458-12CD-EF53-A8166DF1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5BE13-6299-5B26-7B61-AFB624BE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2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FEF28-5356-ADFF-9372-93E44985E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0810C-B598-D459-4AFF-EBE2BBDAC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BC8F6-323A-D06A-3EA4-9D05E07A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36DC1-647C-E315-84EF-B3DED41B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B8D79-4D8B-60F5-9061-0F54283D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C872-869B-3916-977F-1B884D5D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EB48-B292-BD17-9C80-43DF6E320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8206-A7FC-3288-D0E3-644F0C2D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1A9F7-80F5-961E-4DAA-DE05B815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76917-7284-EFF4-23A7-198617F8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2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5F03-216A-B843-970A-16B933B0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C2CC6-0E09-F4B5-9B57-0627569F6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B544-8D38-C53E-DF1E-79306643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C043-98B6-4B91-045D-BEC88023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CA61A-1DBF-CFCC-511B-073A4F8A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5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F907-7A4C-C8A2-7DAB-79447AA5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E1B9A-F4B9-D25B-A6D5-283C80709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DA0A3-98F0-0B3B-BAC3-AB4AE55B2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D0CAD-1451-2B35-4722-36F5B960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CBB2A-71C1-670C-FE83-7186FFDE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C8FD3-C1EF-CF2E-4126-19769830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9E89-892A-E9C4-ABD9-E39758FA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E3729-A7A3-1E31-1580-ED3AD4B7C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2E3AA-BAE2-2E54-1458-B86B2DCE8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2D953-BF86-0966-EA17-AFC0A6AAB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A5107-B7F0-8E35-73D0-48681E66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E313B-ACF8-89FC-40F1-C42DA9C4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ED434-D203-3DE8-1818-FDF6BEEA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317C2-C19B-FD76-D5A7-A32D608D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3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8EE9-41E2-406C-92F1-556F030A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6FB0B-E419-B2E6-73AF-535D8C4A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5F86F-7CA7-DDC5-83CF-ACA17FC9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C331B-E670-72A6-B93D-2919BD38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5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B84EE-3EB0-7531-307C-CD8437FD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09C8F-E8F6-E109-D366-02CF7DBA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5316F-6842-D941-6AD9-2FFCDA5C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E241-E11B-EAB9-DEC4-7C1B64C2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63553-CC60-0FD1-EAA5-5186AADC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CF7F0-D6D5-00BB-4A78-D90AFCBDC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105B9-8166-E5F3-076D-EED826FF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F34EB-AF1E-28B5-5803-4B792244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08220-37C8-2525-9EB0-7BBEC11C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6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95A3-78FE-8E53-CA1D-92B965DF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8C5EA-FB85-90E9-6983-6BE79C6AD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5BC25-6FA7-46A3-0A82-9A6FD3C79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96FAE-2637-F01B-3956-88BB9F07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0CC25-7197-3CE2-CF0A-FF8A9E1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44D7A-668E-FA9D-83EE-24924728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3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6746C-C72B-BCE0-ACAA-207769A0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E4E64-D6B0-7910-6D52-E7F103458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F81F5-4AC3-960C-9F54-45A34147E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B61BF-10C7-4B1C-C19A-6EAD1D938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7D001-B1EA-68C4-3D38-606DCEC60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1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54EE-094D-C4D9-0F59-064BF1541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Teck Ghee Horizon A41</a:t>
            </a:r>
          </a:p>
        </p:txBody>
      </p:sp>
    </p:spTree>
    <p:extLst>
      <p:ext uri="{BB962C8B-B14F-4D97-AF65-F5344CB8AC3E}">
        <p14:creationId xmlns:p14="http://schemas.microsoft.com/office/powerpoint/2010/main" val="411615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3B40B7-246B-318A-EABB-8D4CDC7A8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8090170" cy="685800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05198-1A56-F883-A2AE-953DA5672238}"/>
              </a:ext>
            </a:extLst>
          </p:cNvPr>
          <p:cNvSpPr txBox="1"/>
          <p:nvPr/>
        </p:nvSpPr>
        <p:spPr>
          <a:xfrm>
            <a:off x="9507404" y="6150114"/>
            <a:ext cx="4059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A40</a:t>
            </a:r>
            <a:br>
              <a:rPr lang="en-US" sz="2000" b="1" dirty="0"/>
            </a:br>
            <a:r>
              <a:rPr lang="en-US" sz="2000" b="1" dirty="0"/>
              <a:t>CAR PARK SPACE PLAN</a:t>
            </a:r>
            <a:endParaRPr lang="en-US" sz="2000" b="1" baseline="30000" dirty="0"/>
          </a:p>
        </p:txBody>
      </p:sp>
    </p:spTree>
    <p:extLst>
      <p:ext uri="{BB962C8B-B14F-4D97-AF65-F5344CB8AC3E}">
        <p14:creationId xmlns:p14="http://schemas.microsoft.com/office/powerpoint/2010/main" val="380004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ABCDB-6BE3-DDC9-51F9-72A4C1CFD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FCB4AB67-626B-2498-46D8-FB1339B08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8090170" cy="6858000"/>
          </a:xfrm>
          <a:prstGeom prst="rect">
            <a:avLst/>
          </a:prstGeom>
          <a:noFill/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6E99A2B-3DEF-A733-31F9-C178E4BB23DB}"/>
              </a:ext>
            </a:extLst>
          </p:cNvPr>
          <p:cNvSpPr/>
          <p:nvPr/>
        </p:nvSpPr>
        <p:spPr>
          <a:xfrm>
            <a:off x="37946" y="-21005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34" name="Group 1633">
            <a:extLst>
              <a:ext uri="{FF2B5EF4-FFF2-40B4-BE49-F238E27FC236}">
                <a16:creationId xmlns:a16="http://schemas.microsoft.com/office/drawing/2014/main" id="{6B106C18-E75A-411B-2CA1-3A683B39CE9C}"/>
              </a:ext>
            </a:extLst>
          </p:cNvPr>
          <p:cNvGrpSpPr/>
          <p:nvPr/>
        </p:nvGrpSpPr>
        <p:grpSpPr>
          <a:xfrm>
            <a:off x="362192" y="-132952"/>
            <a:ext cx="8123588" cy="7713765"/>
            <a:chOff x="362192" y="-132952"/>
            <a:chExt cx="8123588" cy="7713765"/>
          </a:xfrm>
        </p:grpSpPr>
        <p:grpSp>
          <p:nvGrpSpPr>
            <p:cNvPr id="1118" name="468">
              <a:extLst>
                <a:ext uri="{FF2B5EF4-FFF2-40B4-BE49-F238E27FC236}">
                  <a16:creationId xmlns:a16="http://schemas.microsoft.com/office/drawing/2014/main" id="{256DA455-5B7B-1AC8-4841-4FF9B6478159}"/>
                </a:ext>
              </a:extLst>
            </p:cNvPr>
            <p:cNvGrpSpPr/>
            <p:nvPr/>
          </p:nvGrpSpPr>
          <p:grpSpPr>
            <a:xfrm rot="6600000">
              <a:off x="-660888" y="4531339"/>
              <a:ext cx="3578179" cy="938425"/>
              <a:chOff x="66733" y="452144"/>
              <a:chExt cx="11835363" cy="2977963"/>
            </a:xfrm>
          </p:grpSpPr>
          <p:grpSp>
            <p:nvGrpSpPr>
              <p:cNvPr id="5" name="MiddleSide">
                <a:extLst>
                  <a:ext uri="{FF2B5EF4-FFF2-40B4-BE49-F238E27FC236}">
                    <a16:creationId xmlns:a16="http://schemas.microsoft.com/office/drawing/2014/main" id="{197522C0-EF50-2335-7740-C3A0A1DABF20}"/>
                  </a:ext>
                </a:extLst>
              </p:cNvPr>
              <p:cNvGrpSpPr/>
              <p:nvPr/>
            </p:nvGrpSpPr>
            <p:grpSpPr>
              <a:xfrm>
                <a:off x="3853446" y="1097280"/>
                <a:ext cx="4375831" cy="377478"/>
                <a:chOff x="3853446" y="1097280"/>
                <a:chExt cx="4375831" cy="377478"/>
              </a:xfrm>
            </p:grpSpPr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6E259935-C278-A62D-6A12-48749BBF1B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73452" y="1097461"/>
                  <a:ext cx="0" cy="37591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D009B3E7-7D09-014B-689D-B62C43F30B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69299" y="1097280"/>
                  <a:ext cx="1200254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F3D05ACF-C9AB-E3B8-07CA-6C801D4C1E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5919" y="1097461"/>
                  <a:ext cx="0" cy="37591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4E72833F-7311-9448-EBAF-ACE7533523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62818" y="1470480"/>
                  <a:ext cx="166459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53F786F8-26FA-9973-AF60-676EC7B460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57422" y="1101153"/>
                  <a:ext cx="1200254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D7E0C262-A463-B355-74D3-F1DEDB6194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54035" y="1097464"/>
                  <a:ext cx="0" cy="37591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AD9338F4-417E-A08C-308D-347C9CDD79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50089" y="1470480"/>
                  <a:ext cx="32853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5F19D24F-D31A-8237-4E45-77F6A2B2DB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9547" y="1098836"/>
                  <a:ext cx="0" cy="37591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79E964CF-CD59-D772-6945-DEDA27A22C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53446" y="1097280"/>
                  <a:ext cx="1200254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6BA12D1A-8598-059B-4E2B-BFCE8039C9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57080" y="1098836"/>
                  <a:ext cx="0" cy="37591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AD6318C5-4C80-01C1-9ABB-E28B2FF7A3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8964" y="1098839"/>
                  <a:ext cx="0" cy="37591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E1D5CC2-C0ED-4E10-77DD-507F89D802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44373" y="1471855"/>
                  <a:ext cx="32853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LeftSide">
                <a:extLst>
                  <a:ext uri="{FF2B5EF4-FFF2-40B4-BE49-F238E27FC236}">
                    <a16:creationId xmlns:a16="http://schemas.microsoft.com/office/drawing/2014/main" id="{E50CCDE6-123D-BAA7-AF34-01D5E766F36B}"/>
                  </a:ext>
                </a:extLst>
              </p:cNvPr>
              <p:cNvGrpSpPr/>
              <p:nvPr/>
            </p:nvGrpSpPr>
            <p:grpSpPr>
              <a:xfrm>
                <a:off x="66733" y="1095555"/>
                <a:ext cx="3797274" cy="1839945"/>
                <a:chOff x="66733" y="1095555"/>
                <a:chExt cx="3797274" cy="1839945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417EE3EF-4A39-4150-082B-FB7302B6F6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66172" y="1095555"/>
                  <a:ext cx="0" cy="37591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92B446DC-520B-5F5E-3823-9FD40354F7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62019" y="1100730"/>
                  <a:ext cx="1200254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0D7A8B66-7A4C-5A5D-1C77-2AF1E1393D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58639" y="1095555"/>
                  <a:ext cx="0" cy="37591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9" name="Straight Connector 848">
                  <a:extLst>
                    <a:ext uri="{FF2B5EF4-FFF2-40B4-BE49-F238E27FC236}">
                      <a16:creationId xmlns:a16="http://schemas.microsoft.com/office/drawing/2014/main" id="{44B2972A-B2F4-A9E1-96D4-5C64D14847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50775" y="1468574"/>
                  <a:ext cx="71323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1" name="Straight Connector 850">
                  <a:extLst>
                    <a:ext uri="{FF2B5EF4-FFF2-40B4-BE49-F238E27FC236}">
                      <a16:creationId xmlns:a16="http://schemas.microsoft.com/office/drawing/2014/main" id="{143A5A7E-1BA4-F899-6925-3418795B1D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33" y="2926081"/>
                  <a:ext cx="98755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2" name="Straight Connector 851">
                  <a:extLst>
                    <a:ext uri="{FF2B5EF4-FFF2-40B4-BE49-F238E27FC236}">
                      <a16:creationId xmlns:a16="http://schemas.microsoft.com/office/drawing/2014/main" id="{886335E0-E0A9-2C51-BAEE-58EF06992D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602" y="2064053"/>
                  <a:ext cx="0" cy="87144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3" name="Straight Connector 852">
                  <a:extLst>
                    <a:ext uri="{FF2B5EF4-FFF2-40B4-BE49-F238E27FC236}">
                      <a16:creationId xmlns:a16="http://schemas.microsoft.com/office/drawing/2014/main" id="{0CC426CE-A2E5-F1DC-9817-14A9D709A0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296" y="2074500"/>
                  <a:ext cx="17522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4" name="Straight Connector 853">
                  <a:extLst>
                    <a:ext uri="{FF2B5EF4-FFF2-40B4-BE49-F238E27FC236}">
                      <a16:creationId xmlns:a16="http://schemas.microsoft.com/office/drawing/2014/main" id="{3C34D37A-114D-30F6-ABFD-2BD304B36C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6161" y="1503252"/>
                  <a:ext cx="0" cy="61513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5" name="Straight Connector 854">
                  <a:extLst>
                    <a:ext uri="{FF2B5EF4-FFF2-40B4-BE49-F238E27FC236}">
                      <a16:creationId xmlns:a16="http://schemas.microsoft.com/office/drawing/2014/main" id="{AA744FF7-C072-72E9-F7AD-49AB51789D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534" y="1468576"/>
                  <a:ext cx="219025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6" name="Straight Connector 855">
                  <a:extLst>
                    <a:ext uri="{FF2B5EF4-FFF2-40B4-BE49-F238E27FC236}">
                      <a16:creationId xmlns:a16="http://schemas.microsoft.com/office/drawing/2014/main" id="{D56C0743-2388-B316-2F80-85E3361C76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3520" y="1095560"/>
                  <a:ext cx="0" cy="37591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7" name="Straight Connector 856">
                  <a:extLst>
                    <a:ext uri="{FF2B5EF4-FFF2-40B4-BE49-F238E27FC236}">
                      <a16:creationId xmlns:a16="http://schemas.microsoft.com/office/drawing/2014/main" id="{2CAEA6C0-19CB-CAC5-47AF-262108CBEC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0142" y="1099247"/>
                  <a:ext cx="1200254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8" name="Straight Connector 857">
                  <a:extLst>
                    <a:ext uri="{FF2B5EF4-FFF2-40B4-BE49-F238E27FC236}">
                      <a16:creationId xmlns:a16="http://schemas.microsoft.com/office/drawing/2014/main" id="{D7AEF50D-6190-CF67-5F67-7BB42A6F66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46755" y="1095558"/>
                  <a:ext cx="0" cy="37591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9" name="Straight Connector 858">
                  <a:extLst>
                    <a:ext uri="{FF2B5EF4-FFF2-40B4-BE49-F238E27FC236}">
                      <a16:creationId xmlns:a16="http://schemas.microsoft.com/office/drawing/2014/main" id="{D9F8F7C3-5073-046D-FBF6-107C5B2AB7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42809" y="1468574"/>
                  <a:ext cx="32853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64" name="Straight Connector 863">
                <a:extLst>
                  <a:ext uri="{FF2B5EF4-FFF2-40B4-BE49-F238E27FC236}">
                    <a16:creationId xmlns:a16="http://schemas.microsoft.com/office/drawing/2014/main" id="{C45C0E89-60A1-6647-6308-B15324669E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2610" y="2926080"/>
                <a:ext cx="7607808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65" name="RightSide">
                <a:extLst>
                  <a:ext uri="{FF2B5EF4-FFF2-40B4-BE49-F238E27FC236}">
                    <a16:creationId xmlns:a16="http://schemas.microsoft.com/office/drawing/2014/main" id="{096913FD-5767-0A80-7483-D2720F2ABA1B}"/>
                  </a:ext>
                </a:extLst>
              </p:cNvPr>
              <p:cNvGrpSpPr/>
              <p:nvPr/>
            </p:nvGrpSpPr>
            <p:grpSpPr>
              <a:xfrm rot="20400000" flipH="1">
                <a:off x="8646830" y="452144"/>
                <a:ext cx="3255266" cy="1839945"/>
                <a:chOff x="66731" y="1095555"/>
                <a:chExt cx="3255266" cy="1839945"/>
              </a:xfrm>
            </p:grpSpPr>
            <p:cxnSp>
              <p:nvCxnSpPr>
                <p:cNvPr id="866" name="Straight Connector 865">
                  <a:extLst>
                    <a:ext uri="{FF2B5EF4-FFF2-40B4-BE49-F238E27FC236}">
                      <a16:creationId xmlns:a16="http://schemas.microsoft.com/office/drawing/2014/main" id="{D901DC75-74C6-8A8F-8008-DA376024E8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66172" y="1095555"/>
                  <a:ext cx="0" cy="37591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7" name="Straight Connector 866">
                  <a:extLst>
                    <a:ext uri="{FF2B5EF4-FFF2-40B4-BE49-F238E27FC236}">
                      <a16:creationId xmlns:a16="http://schemas.microsoft.com/office/drawing/2014/main" id="{1FC0FE4E-4EB9-59F4-F622-D4E90827E7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62019" y="1100730"/>
                  <a:ext cx="1200254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8" name="Straight Connector 867">
                  <a:extLst>
                    <a:ext uri="{FF2B5EF4-FFF2-40B4-BE49-F238E27FC236}">
                      <a16:creationId xmlns:a16="http://schemas.microsoft.com/office/drawing/2014/main" id="{6617437A-A776-D30F-42A1-16854FBBC7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58639" y="1095555"/>
                  <a:ext cx="0" cy="37591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9" name="Straight Connector 868">
                  <a:extLst>
                    <a:ext uri="{FF2B5EF4-FFF2-40B4-BE49-F238E27FC236}">
                      <a16:creationId xmlns:a16="http://schemas.microsoft.com/office/drawing/2014/main" id="{4E06327E-3DAA-8F46-637F-DF0554368E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55538" y="1468574"/>
                  <a:ext cx="166459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1" name="Straight Connector 870">
                  <a:extLst>
                    <a:ext uri="{FF2B5EF4-FFF2-40B4-BE49-F238E27FC236}">
                      <a16:creationId xmlns:a16="http://schemas.microsoft.com/office/drawing/2014/main" id="{A9DDA24E-16C2-948D-01DC-183B7017A1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31" y="2933636"/>
                  <a:ext cx="98755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2" name="Straight Connector 871">
                  <a:extLst>
                    <a:ext uri="{FF2B5EF4-FFF2-40B4-BE49-F238E27FC236}">
                      <a16:creationId xmlns:a16="http://schemas.microsoft.com/office/drawing/2014/main" id="{1FE0AD1D-AAB0-DAD3-5E4E-429AFF8624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602" y="2064053"/>
                  <a:ext cx="0" cy="87144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3" name="Straight Connector 872">
                  <a:extLst>
                    <a:ext uri="{FF2B5EF4-FFF2-40B4-BE49-F238E27FC236}">
                      <a16:creationId xmlns:a16="http://schemas.microsoft.com/office/drawing/2014/main" id="{E8B97DD2-6F56-F20F-0F02-DC4971C62B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296" y="2074500"/>
                  <a:ext cx="17522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4" name="Straight Connector 873">
                  <a:extLst>
                    <a:ext uri="{FF2B5EF4-FFF2-40B4-BE49-F238E27FC236}">
                      <a16:creationId xmlns:a16="http://schemas.microsoft.com/office/drawing/2014/main" id="{D7EC7425-65E9-1104-5380-9EB7276AF2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2479" y="1463415"/>
                  <a:ext cx="0" cy="61514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5" name="Straight Connector 874">
                  <a:extLst>
                    <a:ext uri="{FF2B5EF4-FFF2-40B4-BE49-F238E27FC236}">
                      <a16:creationId xmlns:a16="http://schemas.microsoft.com/office/drawing/2014/main" id="{4411C0CC-8311-DE07-4E17-6D1B4A5059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534" y="1468576"/>
                  <a:ext cx="219025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6" name="Straight Connector 875">
                  <a:extLst>
                    <a:ext uri="{FF2B5EF4-FFF2-40B4-BE49-F238E27FC236}">
                      <a16:creationId xmlns:a16="http://schemas.microsoft.com/office/drawing/2014/main" id="{C1F9BB8D-26E6-362E-1AE2-3EB09CE217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3520" y="1095560"/>
                  <a:ext cx="0" cy="37591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7" name="Straight Connector 876">
                  <a:extLst>
                    <a:ext uri="{FF2B5EF4-FFF2-40B4-BE49-F238E27FC236}">
                      <a16:creationId xmlns:a16="http://schemas.microsoft.com/office/drawing/2014/main" id="{44C7AE4C-E712-E360-98CD-602A5EEAB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0142" y="1099247"/>
                  <a:ext cx="1200254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8" name="Straight Connector 877">
                  <a:extLst>
                    <a:ext uri="{FF2B5EF4-FFF2-40B4-BE49-F238E27FC236}">
                      <a16:creationId xmlns:a16="http://schemas.microsoft.com/office/drawing/2014/main" id="{CF32BFBB-0D4F-74FE-96F2-024B124125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46755" y="1095558"/>
                  <a:ext cx="0" cy="37591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9" name="Straight Connector 878">
                  <a:extLst>
                    <a:ext uri="{FF2B5EF4-FFF2-40B4-BE49-F238E27FC236}">
                      <a16:creationId xmlns:a16="http://schemas.microsoft.com/office/drawing/2014/main" id="{5A18E959-8031-244C-3A10-7A861C1694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42809" y="1468574"/>
                  <a:ext cx="32853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84" name="Straight Connector 883">
                <a:extLst>
                  <a:ext uri="{FF2B5EF4-FFF2-40B4-BE49-F238E27FC236}">
                    <a16:creationId xmlns:a16="http://schemas.microsoft.com/office/drawing/2014/main" id="{09F15E3B-2B16-1F6C-4CD6-16D5FB5F68AB}"/>
                  </a:ext>
                </a:extLst>
              </p:cNvPr>
              <p:cNvCxnSpPr>
                <a:cxnSpLocks/>
              </p:cNvCxnSpPr>
              <p:nvPr/>
            </p:nvCxnSpPr>
            <p:spPr>
              <a:xfrm rot="9600000" flipH="1">
                <a:off x="8963020" y="2395614"/>
                <a:ext cx="232887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6" name="Rectangle 885">
                <a:extLst>
                  <a:ext uri="{FF2B5EF4-FFF2-40B4-BE49-F238E27FC236}">
                    <a16:creationId xmlns:a16="http://schemas.microsoft.com/office/drawing/2014/main" id="{46124C70-2AA9-A157-5C5F-597D6644124A}"/>
                  </a:ext>
                </a:extLst>
              </p:cNvPr>
              <p:cNvSpPr/>
              <p:nvPr/>
            </p:nvSpPr>
            <p:spPr>
              <a:xfrm rot="20400000">
                <a:off x="8763026" y="3010861"/>
                <a:ext cx="443935" cy="419246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890" name="Straight Connector 889">
                <a:extLst>
                  <a:ext uri="{FF2B5EF4-FFF2-40B4-BE49-F238E27FC236}">
                    <a16:creationId xmlns:a16="http://schemas.microsoft.com/office/drawing/2014/main" id="{C0454D98-6A81-B6FA-6933-E663C1607868}"/>
                  </a:ext>
                </a:extLst>
              </p:cNvPr>
              <p:cNvCxnSpPr>
                <a:cxnSpLocks/>
              </p:cNvCxnSpPr>
              <p:nvPr/>
            </p:nvCxnSpPr>
            <p:spPr>
              <a:xfrm rot="20400000">
                <a:off x="9091033" y="2774536"/>
                <a:ext cx="0" cy="1828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1" name="Straight Connector 890">
                <a:extLst>
                  <a:ext uri="{FF2B5EF4-FFF2-40B4-BE49-F238E27FC236}">
                    <a16:creationId xmlns:a16="http://schemas.microsoft.com/office/drawing/2014/main" id="{2D94C3E7-A9C1-E0D9-6F0E-9DB16C6064CF}"/>
                  </a:ext>
                </a:extLst>
              </p:cNvPr>
              <p:cNvCxnSpPr>
                <a:cxnSpLocks/>
              </p:cNvCxnSpPr>
              <p:nvPr/>
            </p:nvCxnSpPr>
            <p:spPr>
              <a:xfrm rot="20400000">
                <a:off x="8675054" y="2919242"/>
                <a:ext cx="0" cy="20116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9" name="Straight Connector 1048">
                <a:extLst>
                  <a:ext uri="{FF2B5EF4-FFF2-40B4-BE49-F238E27FC236}">
                    <a16:creationId xmlns:a16="http://schemas.microsoft.com/office/drawing/2014/main" id="{AE298611-7406-9ECE-C0EB-8DE7A89AB11F}"/>
                  </a:ext>
                </a:extLst>
              </p:cNvPr>
              <p:cNvCxnSpPr>
                <a:cxnSpLocks/>
              </p:cNvCxnSpPr>
              <p:nvPr/>
            </p:nvCxnSpPr>
            <p:spPr>
              <a:xfrm rot="21000000" flipH="1">
                <a:off x="8224503" y="1442450"/>
                <a:ext cx="34747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19" name="Straight Connector 1118">
              <a:extLst>
                <a:ext uri="{FF2B5EF4-FFF2-40B4-BE49-F238E27FC236}">
                  <a16:creationId xmlns:a16="http://schemas.microsoft.com/office/drawing/2014/main" id="{787BC77D-2A9F-EEB8-B594-59ECA88D8A5B}"/>
                </a:ext>
              </a:extLst>
            </p:cNvPr>
            <p:cNvCxnSpPr>
              <a:cxnSpLocks/>
            </p:cNvCxnSpPr>
            <p:nvPr/>
          </p:nvCxnSpPr>
          <p:spPr>
            <a:xfrm rot="1200000" flipH="1">
              <a:off x="1725776" y="2074616"/>
              <a:ext cx="0" cy="4023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1" name="Straight Connector 1120">
              <a:extLst>
                <a:ext uri="{FF2B5EF4-FFF2-40B4-BE49-F238E27FC236}">
                  <a16:creationId xmlns:a16="http://schemas.microsoft.com/office/drawing/2014/main" id="{2CF65EF4-4865-92D6-1A18-6D72869821AF}"/>
                </a:ext>
              </a:extLst>
            </p:cNvPr>
            <p:cNvCxnSpPr>
              <a:cxnSpLocks/>
            </p:cNvCxnSpPr>
            <p:nvPr/>
          </p:nvCxnSpPr>
          <p:spPr>
            <a:xfrm rot="1200000">
              <a:off x="1602848" y="2727941"/>
              <a:ext cx="159105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2" name="Straight Connector 1121">
              <a:extLst>
                <a:ext uri="{FF2B5EF4-FFF2-40B4-BE49-F238E27FC236}">
                  <a16:creationId xmlns:a16="http://schemas.microsoft.com/office/drawing/2014/main" id="{4BFADB90-EC41-43E7-8CD3-66CDBC5F0B76}"/>
                </a:ext>
              </a:extLst>
            </p:cNvPr>
            <p:cNvCxnSpPr>
              <a:cxnSpLocks/>
            </p:cNvCxnSpPr>
            <p:nvPr/>
          </p:nvCxnSpPr>
          <p:spPr>
            <a:xfrm rot="1200000">
              <a:off x="3350642" y="3367414"/>
              <a:ext cx="160934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23" name="Group 1122">
              <a:extLst>
                <a:ext uri="{FF2B5EF4-FFF2-40B4-BE49-F238E27FC236}">
                  <a16:creationId xmlns:a16="http://schemas.microsoft.com/office/drawing/2014/main" id="{DD0166B5-4C6A-C5B5-227C-2386B1589656}"/>
                </a:ext>
              </a:extLst>
            </p:cNvPr>
            <p:cNvGrpSpPr/>
            <p:nvPr/>
          </p:nvGrpSpPr>
          <p:grpSpPr>
            <a:xfrm rot="1200000" flipV="1">
              <a:off x="3090695" y="3036017"/>
              <a:ext cx="298707" cy="212389"/>
              <a:chOff x="4917147" y="981115"/>
              <a:chExt cx="215147" cy="74513"/>
            </a:xfrm>
          </p:grpSpPr>
          <p:cxnSp>
            <p:nvCxnSpPr>
              <p:cNvPr id="1124" name="Straight Connector 1123">
                <a:extLst>
                  <a:ext uri="{FF2B5EF4-FFF2-40B4-BE49-F238E27FC236}">
                    <a16:creationId xmlns:a16="http://schemas.microsoft.com/office/drawing/2014/main" id="{81EBF77A-68A0-C230-BCC8-4041B65664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17147" y="983338"/>
                <a:ext cx="21514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5" name="Straight Connector 1124">
                <a:extLst>
                  <a:ext uri="{FF2B5EF4-FFF2-40B4-BE49-F238E27FC236}">
                    <a16:creationId xmlns:a16="http://schemas.microsoft.com/office/drawing/2014/main" id="{5731487F-1B88-D3D6-D26D-76EF398E6A60}"/>
                  </a:ext>
                </a:extLst>
              </p:cNvPr>
              <p:cNvCxnSpPr/>
              <p:nvPr/>
            </p:nvCxnSpPr>
            <p:spPr>
              <a:xfrm flipH="1">
                <a:off x="4922749" y="981115"/>
                <a:ext cx="0" cy="7451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6" name="Straight Connector 1125">
                <a:extLst>
                  <a:ext uri="{FF2B5EF4-FFF2-40B4-BE49-F238E27FC236}">
                    <a16:creationId xmlns:a16="http://schemas.microsoft.com/office/drawing/2014/main" id="{C03A8345-DFD0-B797-78CC-3278FE89398F}"/>
                  </a:ext>
                </a:extLst>
              </p:cNvPr>
              <p:cNvCxnSpPr/>
              <p:nvPr/>
            </p:nvCxnSpPr>
            <p:spPr>
              <a:xfrm flipH="1">
                <a:off x="5127251" y="981115"/>
                <a:ext cx="0" cy="7451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27" name="Group 1126">
              <a:extLst>
                <a:ext uri="{FF2B5EF4-FFF2-40B4-BE49-F238E27FC236}">
                  <a16:creationId xmlns:a16="http://schemas.microsoft.com/office/drawing/2014/main" id="{FB0D6E56-C657-3A59-8C44-069C9D91F4EA}"/>
                </a:ext>
              </a:extLst>
            </p:cNvPr>
            <p:cNvGrpSpPr/>
            <p:nvPr/>
          </p:nvGrpSpPr>
          <p:grpSpPr>
            <a:xfrm rot="1200000">
              <a:off x="3235405" y="2536878"/>
              <a:ext cx="391577" cy="160330"/>
              <a:chOff x="4917147" y="981115"/>
              <a:chExt cx="215147" cy="74513"/>
            </a:xfrm>
          </p:grpSpPr>
          <p:cxnSp>
            <p:nvCxnSpPr>
              <p:cNvPr id="1128" name="Straight Connector 1127">
                <a:extLst>
                  <a:ext uri="{FF2B5EF4-FFF2-40B4-BE49-F238E27FC236}">
                    <a16:creationId xmlns:a16="http://schemas.microsoft.com/office/drawing/2014/main" id="{DE29BF1E-0D7F-1F36-1EBD-107464CA0C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17147" y="983338"/>
                <a:ext cx="21514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" name="Straight Connector 1128">
                <a:extLst>
                  <a:ext uri="{FF2B5EF4-FFF2-40B4-BE49-F238E27FC236}">
                    <a16:creationId xmlns:a16="http://schemas.microsoft.com/office/drawing/2014/main" id="{B23DC7B0-A43A-935B-7965-772232C9C0A5}"/>
                  </a:ext>
                </a:extLst>
              </p:cNvPr>
              <p:cNvCxnSpPr/>
              <p:nvPr/>
            </p:nvCxnSpPr>
            <p:spPr>
              <a:xfrm flipH="1">
                <a:off x="4922749" y="981115"/>
                <a:ext cx="0" cy="7451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0" name="Straight Connector 1129">
                <a:extLst>
                  <a:ext uri="{FF2B5EF4-FFF2-40B4-BE49-F238E27FC236}">
                    <a16:creationId xmlns:a16="http://schemas.microsoft.com/office/drawing/2014/main" id="{765D739B-B948-B528-5E57-BAAB335B7BC4}"/>
                  </a:ext>
                </a:extLst>
              </p:cNvPr>
              <p:cNvCxnSpPr/>
              <p:nvPr/>
            </p:nvCxnSpPr>
            <p:spPr>
              <a:xfrm flipH="1">
                <a:off x="5127251" y="981115"/>
                <a:ext cx="0" cy="7451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31" name="Group 1130">
              <a:extLst>
                <a:ext uri="{FF2B5EF4-FFF2-40B4-BE49-F238E27FC236}">
                  <a16:creationId xmlns:a16="http://schemas.microsoft.com/office/drawing/2014/main" id="{AD98794E-1323-90A3-12B0-C4F716E54210}"/>
                </a:ext>
              </a:extLst>
            </p:cNvPr>
            <p:cNvGrpSpPr/>
            <p:nvPr/>
          </p:nvGrpSpPr>
          <p:grpSpPr>
            <a:xfrm rot="1200000">
              <a:off x="3897757" y="2777955"/>
              <a:ext cx="391577" cy="160330"/>
              <a:chOff x="4917147" y="981115"/>
              <a:chExt cx="215147" cy="74513"/>
            </a:xfrm>
          </p:grpSpPr>
          <p:cxnSp>
            <p:nvCxnSpPr>
              <p:cNvPr id="1132" name="Straight Connector 1131">
                <a:extLst>
                  <a:ext uri="{FF2B5EF4-FFF2-40B4-BE49-F238E27FC236}">
                    <a16:creationId xmlns:a16="http://schemas.microsoft.com/office/drawing/2014/main" id="{084659E0-74D3-6959-274B-D906DA1192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17147" y="983338"/>
                <a:ext cx="21514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3" name="Straight Connector 1132">
                <a:extLst>
                  <a:ext uri="{FF2B5EF4-FFF2-40B4-BE49-F238E27FC236}">
                    <a16:creationId xmlns:a16="http://schemas.microsoft.com/office/drawing/2014/main" id="{528D6C7B-0DA0-9467-6F35-705193388FD0}"/>
                  </a:ext>
                </a:extLst>
              </p:cNvPr>
              <p:cNvCxnSpPr/>
              <p:nvPr/>
            </p:nvCxnSpPr>
            <p:spPr>
              <a:xfrm flipH="1">
                <a:off x="4922749" y="981115"/>
                <a:ext cx="0" cy="7451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4" name="Straight Connector 1133">
                <a:extLst>
                  <a:ext uri="{FF2B5EF4-FFF2-40B4-BE49-F238E27FC236}">
                    <a16:creationId xmlns:a16="http://schemas.microsoft.com/office/drawing/2014/main" id="{06C1BC6A-4DD8-24E4-6677-6AC0F578A9D9}"/>
                  </a:ext>
                </a:extLst>
              </p:cNvPr>
              <p:cNvCxnSpPr/>
              <p:nvPr/>
            </p:nvCxnSpPr>
            <p:spPr>
              <a:xfrm flipH="1">
                <a:off x="5127251" y="981115"/>
                <a:ext cx="0" cy="7451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35" name="Group 1134">
              <a:extLst>
                <a:ext uri="{FF2B5EF4-FFF2-40B4-BE49-F238E27FC236}">
                  <a16:creationId xmlns:a16="http://schemas.microsoft.com/office/drawing/2014/main" id="{19C19CC7-7D03-FD48-2DD7-62FA1C727F63}"/>
                </a:ext>
              </a:extLst>
            </p:cNvPr>
            <p:cNvGrpSpPr/>
            <p:nvPr/>
          </p:nvGrpSpPr>
          <p:grpSpPr>
            <a:xfrm rot="1200000">
              <a:off x="4537732" y="3010887"/>
              <a:ext cx="391577" cy="160330"/>
              <a:chOff x="4917147" y="981115"/>
              <a:chExt cx="215147" cy="74513"/>
            </a:xfrm>
          </p:grpSpPr>
          <p:cxnSp>
            <p:nvCxnSpPr>
              <p:cNvPr id="1136" name="Straight Connector 1135">
                <a:extLst>
                  <a:ext uri="{FF2B5EF4-FFF2-40B4-BE49-F238E27FC236}">
                    <a16:creationId xmlns:a16="http://schemas.microsoft.com/office/drawing/2014/main" id="{33584F65-C128-8B44-3BF7-E820EA0721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17147" y="983338"/>
                <a:ext cx="21514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7" name="Straight Connector 1136">
                <a:extLst>
                  <a:ext uri="{FF2B5EF4-FFF2-40B4-BE49-F238E27FC236}">
                    <a16:creationId xmlns:a16="http://schemas.microsoft.com/office/drawing/2014/main" id="{41BF3BD4-D64B-3FD2-7325-15F531BCE447}"/>
                  </a:ext>
                </a:extLst>
              </p:cNvPr>
              <p:cNvCxnSpPr/>
              <p:nvPr/>
            </p:nvCxnSpPr>
            <p:spPr>
              <a:xfrm flipH="1">
                <a:off x="4922749" y="981115"/>
                <a:ext cx="0" cy="7451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8" name="Straight Connector 1137">
                <a:extLst>
                  <a:ext uri="{FF2B5EF4-FFF2-40B4-BE49-F238E27FC236}">
                    <a16:creationId xmlns:a16="http://schemas.microsoft.com/office/drawing/2014/main" id="{4DFE35C5-2E6A-BD25-A4C6-F2BA34A724C4}"/>
                  </a:ext>
                </a:extLst>
              </p:cNvPr>
              <p:cNvCxnSpPr/>
              <p:nvPr/>
            </p:nvCxnSpPr>
            <p:spPr>
              <a:xfrm flipH="1">
                <a:off x="5127251" y="981115"/>
                <a:ext cx="0" cy="7451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39" name="Group 1138">
              <a:extLst>
                <a:ext uri="{FF2B5EF4-FFF2-40B4-BE49-F238E27FC236}">
                  <a16:creationId xmlns:a16="http://schemas.microsoft.com/office/drawing/2014/main" id="{93728519-3E37-3AC8-F943-793D53CB002C}"/>
                </a:ext>
              </a:extLst>
            </p:cNvPr>
            <p:cNvGrpSpPr/>
            <p:nvPr/>
          </p:nvGrpSpPr>
          <p:grpSpPr>
            <a:xfrm rot="1200000">
              <a:off x="2595449" y="2303953"/>
              <a:ext cx="391577" cy="160330"/>
              <a:chOff x="4917147" y="981115"/>
              <a:chExt cx="215147" cy="74513"/>
            </a:xfrm>
          </p:grpSpPr>
          <p:cxnSp>
            <p:nvCxnSpPr>
              <p:cNvPr id="1140" name="Straight Connector 1139">
                <a:extLst>
                  <a:ext uri="{FF2B5EF4-FFF2-40B4-BE49-F238E27FC236}">
                    <a16:creationId xmlns:a16="http://schemas.microsoft.com/office/drawing/2014/main" id="{12CDD757-BDE7-483C-1AEF-F0937368C9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17147" y="983338"/>
                <a:ext cx="21514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1" name="Straight Connector 1140">
                <a:extLst>
                  <a:ext uri="{FF2B5EF4-FFF2-40B4-BE49-F238E27FC236}">
                    <a16:creationId xmlns:a16="http://schemas.microsoft.com/office/drawing/2014/main" id="{F9152F2E-1D0B-18CA-9B1D-F042F260D7EB}"/>
                  </a:ext>
                </a:extLst>
              </p:cNvPr>
              <p:cNvCxnSpPr/>
              <p:nvPr/>
            </p:nvCxnSpPr>
            <p:spPr>
              <a:xfrm flipH="1">
                <a:off x="4922749" y="981115"/>
                <a:ext cx="0" cy="7451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2" name="Straight Connector 1141">
                <a:extLst>
                  <a:ext uri="{FF2B5EF4-FFF2-40B4-BE49-F238E27FC236}">
                    <a16:creationId xmlns:a16="http://schemas.microsoft.com/office/drawing/2014/main" id="{13FC3418-7CE3-3D4C-319D-DB58DEBD1909}"/>
                  </a:ext>
                </a:extLst>
              </p:cNvPr>
              <p:cNvCxnSpPr/>
              <p:nvPr/>
            </p:nvCxnSpPr>
            <p:spPr>
              <a:xfrm flipH="1">
                <a:off x="5127251" y="981115"/>
                <a:ext cx="0" cy="7451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43" name="Group 1142">
              <a:extLst>
                <a:ext uri="{FF2B5EF4-FFF2-40B4-BE49-F238E27FC236}">
                  <a16:creationId xmlns:a16="http://schemas.microsoft.com/office/drawing/2014/main" id="{446CF6B6-F6EF-060E-069A-616B72092118}"/>
                </a:ext>
              </a:extLst>
            </p:cNvPr>
            <p:cNvGrpSpPr/>
            <p:nvPr/>
          </p:nvGrpSpPr>
          <p:grpSpPr>
            <a:xfrm rot="1200000">
              <a:off x="1955793" y="2071137"/>
              <a:ext cx="391577" cy="160330"/>
              <a:chOff x="4917147" y="981115"/>
              <a:chExt cx="215147" cy="74513"/>
            </a:xfrm>
          </p:grpSpPr>
          <p:cxnSp>
            <p:nvCxnSpPr>
              <p:cNvPr id="1144" name="Straight Connector 1143">
                <a:extLst>
                  <a:ext uri="{FF2B5EF4-FFF2-40B4-BE49-F238E27FC236}">
                    <a16:creationId xmlns:a16="http://schemas.microsoft.com/office/drawing/2014/main" id="{7F51347A-66DE-7899-A7C3-A1549E9DEE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17147" y="983338"/>
                <a:ext cx="21514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5" name="Straight Connector 1144">
                <a:extLst>
                  <a:ext uri="{FF2B5EF4-FFF2-40B4-BE49-F238E27FC236}">
                    <a16:creationId xmlns:a16="http://schemas.microsoft.com/office/drawing/2014/main" id="{230F889B-AEF2-68D7-EA88-B16BBFF2EF9D}"/>
                  </a:ext>
                </a:extLst>
              </p:cNvPr>
              <p:cNvCxnSpPr/>
              <p:nvPr/>
            </p:nvCxnSpPr>
            <p:spPr>
              <a:xfrm flipH="1">
                <a:off x="4922749" y="981115"/>
                <a:ext cx="0" cy="7451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6" name="Straight Connector 1145">
                <a:extLst>
                  <a:ext uri="{FF2B5EF4-FFF2-40B4-BE49-F238E27FC236}">
                    <a16:creationId xmlns:a16="http://schemas.microsoft.com/office/drawing/2014/main" id="{B6FE5D98-3B3B-9CAF-881C-90FD3CEFB29B}"/>
                  </a:ext>
                </a:extLst>
              </p:cNvPr>
              <p:cNvCxnSpPr/>
              <p:nvPr/>
            </p:nvCxnSpPr>
            <p:spPr>
              <a:xfrm flipH="1">
                <a:off x="5127251" y="981115"/>
                <a:ext cx="0" cy="7451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47" name="Straight Connector 1146">
              <a:extLst>
                <a:ext uri="{FF2B5EF4-FFF2-40B4-BE49-F238E27FC236}">
                  <a16:creationId xmlns:a16="http://schemas.microsoft.com/office/drawing/2014/main" id="{14BE1CD5-63AD-38B6-5825-7103732B92F6}"/>
                </a:ext>
              </a:extLst>
            </p:cNvPr>
            <p:cNvCxnSpPr>
              <a:cxnSpLocks/>
            </p:cNvCxnSpPr>
            <p:nvPr/>
          </p:nvCxnSpPr>
          <p:spPr>
            <a:xfrm rot="1200000" flipH="1">
              <a:off x="4974686" y="3257122"/>
              <a:ext cx="0" cy="4023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8" name="Straight Connector 1147">
              <a:extLst>
                <a:ext uri="{FF2B5EF4-FFF2-40B4-BE49-F238E27FC236}">
                  <a16:creationId xmlns:a16="http://schemas.microsoft.com/office/drawing/2014/main" id="{637CFD97-84BE-E647-1E96-7CFB724469DE}"/>
                </a:ext>
              </a:extLst>
            </p:cNvPr>
            <p:cNvCxnSpPr>
              <a:cxnSpLocks/>
            </p:cNvCxnSpPr>
            <p:nvPr/>
          </p:nvCxnSpPr>
          <p:spPr>
            <a:xfrm rot="1200000" flipH="1" flipV="1">
              <a:off x="4229301" y="3040977"/>
              <a:ext cx="3200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9" name="Straight Connector 1148">
              <a:extLst>
                <a:ext uri="{FF2B5EF4-FFF2-40B4-BE49-F238E27FC236}">
                  <a16:creationId xmlns:a16="http://schemas.microsoft.com/office/drawing/2014/main" id="{0F197FE4-5A68-D05B-AE05-9DCD677AE3E5}"/>
                </a:ext>
              </a:extLst>
            </p:cNvPr>
            <p:cNvCxnSpPr>
              <a:cxnSpLocks/>
            </p:cNvCxnSpPr>
            <p:nvPr/>
          </p:nvCxnSpPr>
          <p:spPr>
            <a:xfrm rot="1200000" flipH="1" flipV="1">
              <a:off x="3563148" y="2803509"/>
              <a:ext cx="34747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0" name="Straight Connector 1149">
              <a:extLst>
                <a:ext uri="{FF2B5EF4-FFF2-40B4-BE49-F238E27FC236}">
                  <a16:creationId xmlns:a16="http://schemas.microsoft.com/office/drawing/2014/main" id="{BBE0B5A8-790A-CA24-9351-6119A66CBB53}"/>
                </a:ext>
              </a:extLst>
            </p:cNvPr>
            <p:cNvCxnSpPr>
              <a:cxnSpLocks/>
            </p:cNvCxnSpPr>
            <p:nvPr/>
          </p:nvCxnSpPr>
          <p:spPr>
            <a:xfrm rot="1200000" flipH="1" flipV="1">
              <a:off x="2920939" y="2569683"/>
              <a:ext cx="3200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1" name="Straight Connector 1150">
              <a:extLst>
                <a:ext uri="{FF2B5EF4-FFF2-40B4-BE49-F238E27FC236}">
                  <a16:creationId xmlns:a16="http://schemas.microsoft.com/office/drawing/2014/main" id="{D5E3D232-4927-5E87-9D8E-0C888BAF1105}"/>
                </a:ext>
              </a:extLst>
            </p:cNvPr>
            <p:cNvCxnSpPr>
              <a:cxnSpLocks/>
            </p:cNvCxnSpPr>
            <p:nvPr/>
          </p:nvCxnSpPr>
          <p:spPr>
            <a:xfrm rot="1200000" flipH="1" flipV="1">
              <a:off x="2285449" y="2338383"/>
              <a:ext cx="3200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2" name="Straight Connector 1151">
              <a:extLst>
                <a:ext uri="{FF2B5EF4-FFF2-40B4-BE49-F238E27FC236}">
                  <a16:creationId xmlns:a16="http://schemas.microsoft.com/office/drawing/2014/main" id="{8E821E9D-19B0-0BEC-E693-00FB70D3E323}"/>
                </a:ext>
              </a:extLst>
            </p:cNvPr>
            <p:cNvCxnSpPr>
              <a:cxnSpLocks/>
            </p:cNvCxnSpPr>
            <p:nvPr/>
          </p:nvCxnSpPr>
          <p:spPr>
            <a:xfrm rot="1200000" flipH="1" flipV="1">
              <a:off x="1778590" y="2122183"/>
              <a:ext cx="1828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Straight Connector 1152">
              <a:extLst>
                <a:ext uri="{FF2B5EF4-FFF2-40B4-BE49-F238E27FC236}">
                  <a16:creationId xmlns:a16="http://schemas.microsoft.com/office/drawing/2014/main" id="{0F377F36-A8F1-B472-A87C-22342ACEF407}"/>
                </a:ext>
              </a:extLst>
            </p:cNvPr>
            <p:cNvCxnSpPr>
              <a:cxnSpLocks/>
            </p:cNvCxnSpPr>
            <p:nvPr/>
          </p:nvCxnSpPr>
          <p:spPr>
            <a:xfrm rot="1200000" flipH="1" flipV="1">
              <a:off x="4868928" y="3248820"/>
              <a:ext cx="1828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9" name="Group 1158">
              <a:extLst>
                <a:ext uri="{FF2B5EF4-FFF2-40B4-BE49-F238E27FC236}">
                  <a16:creationId xmlns:a16="http://schemas.microsoft.com/office/drawing/2014/main" id="{17F904AC-3FF7-2AB7-1990-4EA3D1C959F7}"/>
                </a:ext>
              </a:extLst>
            </p:cNvPr>
            <p:cNvGrpSpPr/>
            <p:nvPr/>
          </p:nvGrpSpPr>
          <p:grpSpPr>
            <a:xfrm rot="1200000">
              <a:off x="3793618" y="3275783"/>
              <a:ext cx="146304" cy="260024"/>
              <a:chOff x="3809369" y="3340425"/>
              <a:chExt cx="146304" cy="260024"/>
            </a:xfrm>
          </p:grpSpPr>
          <p:grpSp>
            <p:nvGrpSpPr>
              <p:cNvPr id="1154" name="Group 1153">
                <a:extLst>
                  <a:ext uri="{FF2B5EF4-FFF2-40B4-BE49-F238E27FC236}">
                    <a16:creationId xmlns:a16="http://schemas.microsoft.com/office/drawing/2014/main" id="{BC17FD4B-401D-575E-140D-6CA6295F2A8D}"/>
                  </a:ext>
                </a:extLst>
              </p:cNvPr>
              <p:cNvGrpSpPr/>
              <p:nvPr/>
            </p:nvGrpSpPr>
            <p:grpSpPr>
              <a:xfrm flipV="1">
                <a:off x="3816101" y="3340425"/>
                <a:ext cx="136774" cy="260024"/>
                <a:chOff x="4917147" y="981115"/>
                <a:chExt cx="215147" cy="74513"/>
              </a:xfrm>
            </p:grpSpPr>
            <p:cxnSp>
              <p:nvCxnSpPr>
                <p:cNvPr id="1155" name="Straight Connector 1154">
                  <a:extLst>
                    <a:ext uri="{FF2B5EF4-FFF2-40B4-BE49-F238E27FC236}">
                      <a16:creationId xmlns:a16="http://schemas.microsoft.com/office/drawing/2014/main" id="{6757E8D3-6BC5-7CC6-F930-ED07E191F3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917147" y="983338"/>
                  <a:ext cx="2151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6" name="Straight Connector 1155">
                  <a:extLst>
                    <a:ext uri="{FF2B5EF4-FFF2-40B4-BE49-F238E27FC236}">
                      <a16:creationId xmlns:a16="http://schemas.microsoft.com/office/drawing/2014/main" id="{ED4D2585-E6D1-7E1D-C18D-5748D6FC317C}"/>
                    </a:ext>
                  </a:extLst>
                </p:cNvPr>
                <p:cNvCxnSpPr/>
                <p:nvPr/>
              </p:nvCxnSpPr>
              <p:spPr>
                <a:xfrm flipH="1">
                  <a:off x="4922749" y="981115"/>
                  <a:ext cx="0" cy="7451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7" name="Straight Connector 1156">
                  <a:extLst>
                    <a:ext uri="{FF2B5EF4-FFF2-40B4-BE49-F238E27FC236}">
                      <a16:creationId xmlns:a16="http://schemas.microsoft.com/office/drawing/2014/main" id="{5699A4B0-5056-FD0A-C6C5-35416E229D8E}"/>
                    </a:ext>
                  </a:extLst>
                </p:cNvPr>
                <p:cNvCxnSpPr/>
                <p:nvPr/>
              </p:nvCxnSpPr>
              <p:spPr>
                <a:xfrm flipH="1">
                  <a:off x="5127251" y="981115"/>
                  <a:ext cx="0" cy="7451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58" name="Straight Connector 1157">
                <a:extLst>
                  <a:ext uri="{FF2B5EF4-FFF2-40B4-BE49-F238E27FC236}">
                    <a16:creationId xmlns:a16="http://schemas.microsoft.com/office/drawing/2014/main" id="{5F58E50F-005B-8EB9-D941-15E4587FFE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809369" y="3472778"/>
                <a:ext cx="14630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0" name="Group 1159">
              <a:extLst>
                <a:ext uri="{FF2B5EF4-FFF2-40B4-BE49-F238E27FC236}">
                  <a16:creationId xmlns:a16="http://schemas.microsoft.com/office/drawing/2014/main" id="{C0E36804-9065-A408-3B51-227A001CB37A}"/>
                </a:ext>
              </a:extLst>
            </p:cNvPr>
            <p:cNvGrpSpPr/>
            <p:nvPr/>
          </p:nvGrpSpPr>
          <p:grpSpPr>
            <a:xfrm rot="1200000">
              <a:off x="4463092" y="3504245"/>
              <a:ext cx="146304" cy="260024"/>
              <a:chOff x="3809369" y="3340425"/>
              <a:chExt cx="146304" cy="260024"/>
            </a:xfrm>
          </p:grpSpPr>
          <p:grpSp>
            <p:nvGrpSpPr>
              <p:cNvPr id="1161" name="Group 1160">
                <a:extLst>
                  <a:ext uri="{FF2B5EF4-FFF2-40B4-BE49-F238E27FC236}">
                    <a16:creationId xmlns:a16="http://schemas.microsoft.com/office/drawing/2014/main" id="{C8C9B18A-A1C5-45E9-53FD-AD33B7988F5F}"/>
                  </a:ext>
                </a:extLst>
              </p:cNvPr>
              <p:cNvGrpSpPr/>
              <p:nvPr/>
            </p:nvGrpSpPr>
            <p:grpSpPr>
              <a:xfrm flipV="1">
                <a:off x="3816101" y="3340425"/>
                <a:ext cx="136774" cy="260024"/>
                <a:chOff x="4917147" y="981115"/>
                <a:chExt cx="215147" cy="74513"/>
              </a:xfrm>
            </p:grpSpPr>
            <p:cxnSp>
              <p:nvCxnSpPr>
                <p:cNvPr id="1163" name="Straight Connector 1162">
                  <a:extLst>
                    <a:ext uri="{FF2B5EF4-FFF2-40B4-BE49-F238E27FC236}">
                      <a16:creationId xmlns:a16="http://schemas.microsoft.com/office/drawing/2014/main" id="{4174FC9B-C83E-732A-45C2-3C04916BDC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917147" y="983338"/>
                  <a:ext cx="2151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4" name="Straight Connector 1163">
                  <a:extLst>
                    <a:ext uri="{FF2B5EF4-FFF2-40B4-BE49-F238E27FC236}">
                      <a16:creationId xmlns:a16="http://schemas.microsoft.com/office/drawing/2014/main" id="{100F4D77-8380-3803-2D54-EF6EEEB6AD18}"/>
                    </a:ext>
                  </a:extLst>
                </p:cNvPr>
                <p:cNvCxnSpPr/>
                <p:nvPr/>
              </p:nvCxnSpPr>
              <p:spPr>
                <a:xfrm flipH="1">
                  <a:off x="4922749" y="981115"/>
                  <a:ext cx="0" cy="7451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5" name="Straight Connector 1164">
                  <a:extLst>
                    <a:ext uri="{FF2B5EF4-FFF2-40B4-BE49-F238E27FC236}">
                      <a16:creationId xmlns:a16="http://schemas.microsoft.com/office/drawing/2014/main" id="{5FC9D16A-455C-246D-B903-43849D5E1676}"/>
                    </a:ext>
                  </a:extLst>
                </p:cNvPr>
                <p:cNvCxnSpPr/>
                <p:nvPr/>
              </p:nvCxnSpPr>
              <p:spPr>
                <a:xfrm flipH="1">
                  <a:off x="5127251" y="981115"/>
                  <a:ext cx="0" cy="7451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62" name="Straight Connector 1161">
                <a:extLst>
                  <a:ext uri="{FF2B5EF4-FFF2-40B4-BE49-F238E27FC236}">
                    <a16:creationId xmlns:a16="http://schemas.microsoft.com/office/drawing/2014/main" id="{1CABAB6E-E6C5-3018-C768-FC33D27807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809369" y="3472778"/>
                <a:ext cx="14630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6" name="Group 1165">
              <a:extLst>
                <a:ext uri="{FF2B5EF4-FFF2-40B4-BE49-F238E27FC236}">
                  <a16:creationId xmlns:a16="http://schemas.microsoft.com/office/drawing/2014/main" id="{FF56C86E-D81B-19E2-3D8C-970F05E8A9B4}"/>
                </a:ext>
              </a:extLst>
            </p:cNvPr>
            <p:cNvGrpSpPr/>
            <p:nvPr/>
          </p:nvGrpSpPr>
          <p:grpSpPr>
            <a:xfrm rot="1200000">
              <a:off x="1880815" y="2564373"/>
              <a:ext cx="146304" cy="260024"/>
              <a:chOff x="3809369" y="3340425"/>
              <a:chExt cx="146304" cy="260024"/>
            </a:xfrm>
          </p:grpSpPr>
          <p:grpSp>
            <p:nvGrpSpPr>
              <p:cNvPr id="1167" name="Group 1166">
                <a:extLst>
                  <a:ext uri="{FF2B5EF4-FFF2-40B4-BE49-F238E27FC236}">
                    <a16:creationId xmlns:a16="http://schemas.microsoft.com/office/drawing/2014/main" id="{43CB7CBF-C1B6-F35D-E104-D5F9FDFE67EA}"/>
                  </a:ext>
                </a:extLst>
              </p:cNvPr>
              <p:cNvGrpSpPr/>
              <p:nvPr/>
            </p:nvGrpSpPr>
            <p:grpSpPr>
              <a:xfrm flipV="1">
                <a:off x="3816101" y="3340425"/>
                <a:ext cx="136774" cy="260024"/>
                <a:chOff x="4917147" y="981115"/>
                <a:chExt cx="215147" cy="74513"/>
              </a:xfrm>
            </p:grpSpPr>
            <p:cxnSp>
              <p:nvCxnSpPr>
                <p:cNvPr id="1331" name="Straight Connector 1330">
                  <a:extLst>
                    <a:ext uri="{FF2B5EF4-FFF2-40B4-BE49-F238E27FC236}">
                      <a16:creationId xmlns:a16="http://schemas.microsoft.com/office/drawing/2014/main" id="{1FDC5C90-723A-4B3E-6080-32B9C0CA8F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917147" y="983338"/>
                  <a:ext cx="2151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2" name="Straight Connector 1331">
                  <a:extLst>
                    <a:ext uri="{FF2B5EF4-FFF2-40B4-BE49-F238E27FC236}">
                      <a16:creationId xmlns:a16="http://schemas.microsoft.com/office/drawing/2014/main" id="{531876B4-C0D2-10B3-0CD9-CDAC4C8BDDBD}"/>
                    </a:ext>
                  </a:extLst>
                </p:cNvPr>
                <p:cNvCxnSpPr/>
                <p:nvPr/>
              </p:nvCxnSpPr>
              <p:spPr>
                <a:xfrm flipH="1">
                  <a:off x="4922749" y="981115"/>
                  <a:ext cx="0" cy="7451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33" name="Straight Connector 1332">
                  <a:extLst>
                    <a:ext uri="{FF2B5EF4-FFF2-40B4-BE49-F238E27FC236}">
                      <a16:creationId xmlns:a16="http://schemas.microsoft.com/office/drawing/2014/main" id="{14F17B9A-1714-61DE-27E5-2C3A1EEE5F36}"/>
                    </a:ext>
                  </a:extLst>
                </p:cNvPr>
                <p:cNvCxnSpPr/>
                <p:nvPr/>
              </p:nvCxnSpPr>
              <p:spPr>
                <a:xfrm flipH="1">
                  <a:off x="5127251" y="981115"/>
                  <a:ext cx="0" cy="7451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30" name="Straight Connector 1329">
                <a:extLst>
                  <a:ext uri="{FF2B5EF4-FFF2-40B4-BE49-F238E27FC236}">
                    <a16:creationId xmlns:a16="http://schemas.microsoft.com/office/drawing/2014/main" id="{675F2BB4-288F-03A8-A1BA-CD567B5A9C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809369" y="3472778"/>
                <a:ext cx="14630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4" name="Group 1333">
              <a:extLst>
                <a:ext uri="{FF2B5EF4-FFF2-40B4-BE49-F238E27FC236}">
                  <a16:creationId xmlns:a16="http://schemas.microsoft.com/office/drawing/2014/main" id="{6F16176D-D80D-696C-021E-EB5DAEC60577}"/>
                </a:ext>
              </a:extLst>
            </p:cNvPr>
            <p:cNvGrpSpPr/>
            <p:nvPr/>
          </p:nvGrpSpPr>
          <p:grpSpPr>
            <a:xfrm rot="1200000">
              <a:off x="2505124" y="2791601"/>
              <a:ext cx="146304" cy="260024"/>
              <a:chOff x="3809369" y="3340425"/>
              <a:chExt cx="146304" cy="260024"/>
            </a:xfrm>
          </p:grpSpPr>
          <p:grpSp>
            <p:nvGrpSpPr>
              <p:cNvPr id="1335" name="Group 1334">
                <a:extLst>
                  <a:ext uri="{FF2B5EF4-FFF2-40B4-BE49-F238E27FC236}">
                    <a16:creationId xmlns:a16="http://schemas.microsoft.com/office/drawing/2014/main" id="{12E21A28-C3F4-2628-F71E-30A14ABB9A17}"/>
                  </a:ext>
                </a:extLst>
              </p:cNvPr>
              <p:cNvGrpSpPr/>
              <p:nvPr/>
            </p:nvGrpSpPr>
            <p:grpSpPr>
              <a:xfrm flipV="1">
                <a:off x="3816101" y="3340425"/>
                <a:ext cx="136774" cy="260024"/>
                <a:chOff x="4917147" y="981115"/>
                <a:chExt cx="215147" cy="74513"/>
              </a:xfrm>
            </p:grpSpPr>
            <p:cxnSp>
              <p:nvCxnSpPr>
                <p:cNvPr id="1337" name="Straight Connector 1336">
                  <a:extLst>
                    <a:ext uri="{FF2B5EF4-FFF2-40B4-BE49-F238E27FC236}">
                      <a16:creationId xmlns:a16="http://schemas.microsoft.com/office/drawing/2014/main" id="{DD4C1A4D-CF5E-CD40-56B0-AC4C0243B1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917147" y="983338"/>
                  <a:ext cx="2151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8" name="Straight Connector 1337">
                  <a:extLst>
                    <a:ext uri="{FF2B5EF4-FFF2-40B4-BE49-F238E27FC236}">
                      <a16:creationId xmlns:a16="http://schemas.microsoft.com/office/drawing/2014/main" id="{2565D334-E7F6-EF01-049B-888E7A4A5DDB}"/>
                    </a:ext>
                  </a:extLst>
                </p:cNvPr>
                <p:cNvCxnSpPr/>
                <p:nvPr/>
              </p:nvCxnSpPr>
              <p:spPr>
                <a:xfrm flipH="1">
                  <a:off x="4922749" y="981115"/>
                  <a:ext cx="0" cy="7451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39" name="Straight Connector 1338">
                  <a:extLst>
                    <a:ext uri="{FF2B5EF4-FFF2-40B4-BE49-F238E27FC236}">
                      <a16:creationId xmlns:a16="http://schemas.microsoft.com/office/drawing/2014/main" id="{22597482-9129-F6EF-E279-9158BC8CC354}"/>
                    </a:ext>
                  </a:extLst>
                </p:cNvPr>
                <p:cNvCxnSpPr/>
                <p:nvPr/>
              </p:nvCxnSpPr>
              <p:spPr>
                <a:xfrm flipH="1">
                  <a:off x="5127251" y="981115"/>
                  <a:ext cx="0" cy="7451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36" name="Straight Connector 1335">
                <a:extLst>
                  <a:ext uri="{FF2B5EF4-FFF2-40B4-BE49-F238E27FC236}">
                    <a16:creationId xmlns:a16="http://schemas.microsoft.com/office/drawing/2014/main" id="{759CD08A-3E45-F1B2-4627-E38F6CDFC7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809369" y="3472778"/>
                <a:ext cx="14630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41" name="Straight Connector 1340">
              <a:extLst>
                <a:ext uri="{FF2B5EF4-FFF2-40B4-BE49-F238E27FC236}">
                  <a16:creationId xmlns:a16="http://schemas.microsoft.com/office/drawing/2014/main" id="{D60D7680-99E5-54F8-A2D8-9E922A63FE76}"/>
                </a:ext>
              </a:extLst>
            </p:cNvPr>
            <p:cNvCxnSpPr>
              <a:cxnSpLocks/>
            </p:cNvCxnSpPr>
            <p:nvPr/>
          </p:nvCxnSpPr>
          <p:spPr>
            <a:xfrm rot="1200000" flipH="1">
              <a:off x="4369207" y="1679347"/>
              <a:ext cx="20116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2" name="Straight Connector 1341">
              <a:extLst>
                <a:ext uri="{FF2B5EF4-FFF2-40B4-BE49-F238E27FC236}">
                  <a16:creationId xmlns:a16="http://schemas.microsoft.com/office/drawing/2014/main" id="{D544DC48-4FCA-E24C-A899-2C5F982256F3}"/>
                </a:ext>
              </a:extLst>
            </p:cNvPr>
            <p:cNvCxnSpPr>
              <a:cxnSpLocks/>
            </p:cNvCxnSpPr>
            <p:nvPr/>
          </p:nvCxnSpPr>
          <p:spPr>
            <a:xfrm rot="1200000" flipH="1">
              <a:off x="2265985" y="917349"/>
              <a:ext cx="20116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3" name="Group 1342">
              <a:extLst>
                <a:ext uri="{FF2B5EF4-FFF2-40B4-BE49-F238E27FC236}">
                  <a16:creationId xmlns:a16="http://schemas.microsoft.com/office/drawing/2014/main" id="{C86C0B25-A16B-5B73-896F-388E6C2931B3}"/>
                </a:ext>
              </a:extLst>
            </p:cNvPr>
            <p:cNvGrpSpPr/>
            <p:nvPr/>
          </p:nvGrpSpPr>
          <p:grpSpPr>
            <a:xfrm rot="1200000">
              <a:off x="4181460" y="1288146"/>
              <a:ext cx="254186" cy="93663"/>
              <a:chOff x="1587752" y="2527064"/>
              <a:chExt cx="365760" cy="310897"/>
            </a:xfrm>
          </p:grpSpPr>
          <p:cxnSp>
            <p:nvCxnSpPr>
              <p:cNvPr id="1434" name="Straight Connector 1433">
                <a:extLst>
                  <a:ext uri="{FF2B5EF4-FFF2-40B4-BE49-F238E27FC236}">
                    <a16:creationId xmlns:a16="http://schemas.microsoft.com/office/drawing/2014/main" id="{45A11B1C-D0AF-472C-5036-CF4B7B0407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3" name="Straight Connector 1452">
                <a:extLst>
                  <a:ext uri="{FF2B5EF4-FFF2-40B4-BE49-F238E27FC236}">
                    <a16:creationId xmlns:a16="http://schemas.microsoft.com/office/drawing/2014/main" id="{F939154E-1FE5-A6E6-1454-074AA197314E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5" name="Straight Connector 1464">
                <a:extLst>
                  <a:ext uri="{FF2B5EF4-FFF2-40B4-BE49-F238E27FC236}">
                    <a16:creationId xmlns:a16="http://schemas.microsoft.com/office/drawing/2014/main" id="{6089319F-51C0-AAB9-158E-D2B9D428CC1D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44" name="Group 1343">
              <a:extLst>
                <a:ext uri="{FF2B5EF4-FFF2-40B4-BE49-F238E27FC236}">
                  <a16:creationId xmlns:a16="http://schemas.microsoft.com/office/drawing/2014/main" id="{8A41EB35-640A-24B0-0F4C-9D5E75C87556}"/>
                </a:ext>
              </a:extLst>
            </p:cNvPr>
            <p:cNvGrpSpPr/>
            <p:nvPr/>
          </p:nvGrpSpPr>
          <p:grpSpPr>
            <a:xfrm rot="1200000">
              <a:off x="2409168" y="97791"/>
              <a:ext cx="440308" cy="565996"/>
              <a:chOff x="1461537" y="1658107"/>
              <a:chExt cx="393818" cy="408343"/>
            </a:xfrm>
          </p:grpSpPr>
          <p:cxnSp>
            <p:nvCxnSpPr>
              <p:cNvPr id="1388" name="Straight Connector 1387">
                <a:extLst>
                  <a:ext uri="{FF2B5EF4-FFF2-40B4-BE49-F238E27FC236}">
                    <a16:creationId xmlns:a16="http://schemas.microsoft.com/office/drawing/2014/main" id="{152B4145-522E-76EC-57AC-04E5B35ED2E4}"/>
                  </a:ext>
                </a:extLst>
              </p:cNvPr>
              <p:cNvCxnSpPr/>
              <p:nvPr/>
            </p:nvCxnSpPr>
            <p:spPr>
              <a:xfrm flipH="1" flipV="1">
                <a:off x="1470779" y="1865282"/>
                <a:ext cx="0" cy="20116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9" name="Straight Connector 1428">
                <a:extLst>
                  <a:ext uri="{FF2B5EF4-FFF2-40B4-BE49-F238E27FC236}">
                    <a16:creationId xmlns:a16="http://schemas.microsoft.com/office/drawing/2014/main" id="{AE2F316D-636B-8B64-8936-A527AF706F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1537" y="1865875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0" name="Straight Connector 1429">
                <a:extLst>
                  <a:ext uri="{FF2B5EF4-FFF2-40B4-BE49-F238E27FC236}">
                    <a16:creationId xmlns:a16="http://schemas.microsoft.com/office/drawing/2014/main" id="{1C21C820-B5EF-A4C4-3DD8-3B9B09950E51}"/>
                  </a:ext>
                </a:extLst>
              </p:cNvPr>
              <p:cNvCxnSpPr/>
              <p:nvPr/>
            </p:nvCxnSpPr>
            <p:spPr>
              <a:xfrm flipH="1" flipV="1">
                <a:off x="1496975" y="1715259"/>
                <a:ext cx="0" cy="15544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1" name="Straight Connector 1430">
                <a:extLst>
                  <a:ext uri="{FF2B5EF4-FFF2-40B4-BE49-F238E27FC236}">
                    <a16:creationId xmlns:a16="http://schemas.microsoft.com/office/drawing/2014/main" id="{5344BD72-53A4-3441-A8C2-0B4FBA4742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90114" y="1722997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2" name="Straight Connector 1431">
                <a:extLst>
                  <a:ext uri="{FF2B5EF4-FFF2-40B4-BE49-F238E27FC236}">
                    <a16:creationId xmlns:a16="http://schemas.microsoft.com/office/drawing/2014/main" id="{9F42439D-586A-5328-3179-78158A419B1A}"/>
                  </a:ext>
                </a:extLst>
              </p:cNvPr>
              <p:cNvCxnSpPr/>
              <p:nvPr/>
            </p:nvCxnSpPr>
            <p:spPr>
              <a:xfrm flipH="1" flipV="1">
                <a:off x="1535077" y="1658107"/>
                <a:ext cx="0" cy="731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3" name="Straight Connector 1432">
                <a:extLst>
                  <a:ext uri="{FF2B5EF4-FFF2-40B4-BE49-F238E27FC236}">
                    <a16:creationId xmlns:a16="http://schemas.microsoft.com/office/drawing/2014/main" id="{978B121C-9A9B-02AD-776A-2686C08A43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214" y="1663462"/>
                <a:ext cx="327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5" name="Group 1344">
              <a:extLst>
                <a:ext uri="{FF2B5EF4-FFF2-40B4-BE49-F238E27FC236}">
                  <a16:creationId xmlns:a16="http://schemas.microsoft.com/office/drawing/2014/main" id="{341092B5-9D7A-889A-000E-8A5A66B2306D}"/>
                </a:ext>
              </a:extLst>
            </p:cNvPr>
            <p:cNvGrpSpPr/>
            <p:nvPr/>
          </p:nvGrpSpPr>
          <p:grpSpPr>
            <a:xfrm rot="1200000" flipH="1">
              <a:off x="5990251" y="1401541"/>
              <a:ext cx="442187" cy="565996"/>
              <a:chOff x="1461537" y="1658107"/>
              <a:chExt cx="395498" cy="408343"/>
            </a:xfrm>
          </p:grpSpPr>
          <p:cxnSp>
            <p:nvCxnSpPr>
              <p:cNvPr id="1379" name="Straight Connector 1378">
                <a:extLst>
                  <a:ext uri="{FF2B5EF4-FFF2-40B4-BE49-F238E27FC236}">
                    <a16:creationId xmlns:a16="http://schemas.microsoft.com/office/drawing/2014/main" id="{6CFA4BBC-1B3D-C80B-71ED-A32CEB263D14}"/>
                  </a:ext>
                </a:extLst>
              </p:cNvPr>
              <p:cNvCxnSpPr/>
              <p:nvPr/>
            </p:nvCxnSpPr>
            <p:spPr>
              <a:xfrm flipH="1" flipV="1">
                <a:off x="1470779" y="1865282"/>
                <a:ext cx="0" cy="20116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0" name="Straight Connector 1379">
                <a:extLst>
                  <a:ext uri="{FF2B5EF4-FFF2-40B4-BE49-F238E27FC236}">
                    <a16:creationId xmlns:a16="http://schemas.microsoft.com/office/drawing/2014/main" id="{79C1782F-64E1-9C5D-89DE-1649A12DD6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1537" y="1865875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1" name="Straight Connector 1380">
                <a:extLst>
                  <a:ext uri="{FF2B5EF4-FFF2-40B4-BE49-F238E27FC236}">
                    <a16:creationId xmlns:a16="http://schemas.microsoft.com/office/drawing/2014/main" id="{AAC7A4ED-5544-A1CC-0836-715A004E33A3}"/>
                  </a:ext>
                </a:extLst>
              </p:cNvPr>
              <p:cNvCxnSpPr/>
              <p:nvPr/>
            </p:nvCxnSpPr>
            <p:spPr>
              <a:xfrm flipH="1" flipV="1">
                <a:off x="1496975" y="1715259"/>
                <a:ext cx="0" cy="15544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2" name="Straight Connector 1381">
                <a:extLst>
                  <a:ext uri="{FF2B5EF4-FFF2-40B4-BE49-F238E27FC236}">
                    <a16:creationId xmlns:a16="http://schemas.microsoft.com/office/drawing/2014/main" id="{B036B2E8-2F66-3E01-7C32-EAC9A4725A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90114" y="1722997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3" name="Straight Connector 1382">
                <a:extLst>
                  <a:ext uri="{FF2B5EF4-FFF2-40B4-BE49-F238E27FC236}">
                    <a16:creationId xmlns:a16="http://schemas.microsoft.com/office/drawing/2014/main" id="{E4EADB04-01CF-B94E-CBD9-946A6AAF9ED8}"/>
                  </a:ext>
                </a:extLst>
              </p:cNvPr>
              <p:cNvCxnSpPr/>
              <p:nvPr/>
            </p:nvCxnSpPr>
            <p:spPr>
              <a:xfrm flipH="1" flipV="1">
                <a:off x="1535077" y="1658107"/>
                <a:ext cx="0" cy="731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4" name="Straight Connector 1383">
                <a:extLst>
                  <a:ext uri="{FF2B5EF4-FFF2-40B4-BE49-F238E27FC236}">
                    <a16:creationId xmlns:a16="http://schemas.microsoft.com/office/drawing/2014/main" id="{74DE7DC8-C0F4-3FF6-7904-67B91A3E90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9894" y="1663462"/>
                <a:ext cx="327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6" name="Group 1345">
              <a:extLst>
                <a:ext uri="{FF2B5EF4-FFF2-40B4-BE49-F238E27FC236}">
                  <a16:creationId xmlns:a16="http://schemas.microsoft.com/office/drawing/2014/main" id="{81A615C9-02C1-9DC5-60C4-CDB5B8ABC7B1}"/>
                </a:ext>
              </a:extLst>
            </p:cNvPr>
            <p:cNvGrpSpPr/>
            <p:nvPr/>
          </p:nvGrpSpPr>
          <p:grpSpPr>
            <a:xfrm rot="1200000">
              <a:off x="5697814" y="1819319"/>
              <a:ext cx="110927" cy="146375"/>
              <a:chOff x="1587752" y="2527064"/>
              <a:chExt cx="365760" cy="310897"/>
            </a:xfrm>
          </p:grpSpPr>
          <p:cxnSp>
            <p:nvCxnSpPr>
              <p:cNvPr id="1376" name="Straight Connector 1375">
                <a:extLst>
                  <a:ext uri="{FF2B5EF4-FFF2-40B4-BE49-F238E27FC236}">
                    <a16:creationId xmlns:a16="http://schemas.microsoft.com/office/drawing/2014/main" id="{DB41706E-5320-A937-CA7D-C12F48C7B5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7" name="Straight Connector 1376">
                <a:extLst>
                  <a:ext uri="{FF2B5EF4-FFF2-40B4-BE49-F238E27FC236}">
                    <a16:creationId xmlns:a16="http://schemas.microsoft.com/office/drawing/2014/main" id="{AA2BE304-4326-B797-8576-A2B61D10B5CB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8" name="Straight Connector 1377">
                <a:extLst>
                  <a:ext uri="{FF2B5EF4-FFF2-40B4-BE49-F238E27FC236}">
                    <a16:creationId xmlns:a16="http://schemas.microsoft.com/office/drawing/2014/main" id="{780D3F57-88BF-7F7D-3922-95B44E10F29D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47" name="Group 1346">
              <a:extLst>
                <a:ext uri="{FF2B5EF4-FFF2-40B4-BE49-F238E27FC236}">
                  <a16:creationId xmlns:a16="http://schemas.microsoft.com/office/drawing/2014/main" id="{AEA9AA91-BCF6-C989-FDF8-90C852AB77AF}"/>
                </a:ext>
              </a:extLst>
            </p:cNvPr>
            <p:cNvGrpSpPr/>
            <p:nvPr/>
          </p:nvGrpSpPr>
          <p:grpSpPr>
            <a:xfrm rot="1200000">
              <a:off x="4333630" y="758984"/>
              <a:ext cx="302015" cy="126998"/>
              <a:chOff x="1587752" y="2527064"/>
              <a:chExt cx="365760" cy="310897"/>
            </a:xfrm>
          </p:grpSpPr>
          <p:cxnSp>
            <p:nvCxnSpPr>
              <p:cNvPr id="1373" name="Straight Connector 1372">
                <a:extLst>
                  <a:ext uri="{FF2B5EF4-FFF2-40B4-BE49-F238E27FC236}">
                    <a16:creationId xmlns:a16="http://schemas.microsoft.com/office/drawing/2014/main" id="{C979E29B-9FD9-D1A0-6324-5EC5241FF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4" name="Straight Connector 1373">
                <a:extLst>
                  <a:ext uri="{FF2B5EF4-FFF2-40B4-BE49-F238E27FC236}">
                    <a16:creationId xmlns:a16="http://schemas.microsoft.com/office/drawing/2014/main" id="{B5A8E2C7-1AD8-A1A5-4A4D-E6AF088AC60B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5" name="Straight Connector 1374">
                <a:extLst>
                  <a:ext uri="{FF2B5EF4-FFF2-40B4-BE49-F238E27FC236}">
                    <a16:creationId xmlns:a16="http://schemas.microsoft.com/office/drawing/2014/main" id="{FE32558E-3A9C-E23E-9348-CC28DA9C1BBF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53" name="Straight Connector 1352">
              <a:extLst>
                <a:ext uri="{FF2B5EF4-FFF2-40B4-BE49-F238E27FC236}">
                  <a16:creationId xmlns:a16="http://schemas.microsoft.com/office/drawing/2014/main" id="{B408B2D5-9764-9B7A-F48D-52E45CF6EE73}"/>
                </a:ext>
              </a:extLst>
            </p:cNvPr>
            <p:cNvCxnSpPr>
              <a:cxnSpLocks/>
            </p:cNvCxnSpPr>
            <p:nvPr/>
          </p:nvCxnSpPr>
          <p:spPr>
            <a:xfrm rot="1200000" flipH="1">
              <a:off x="3159287" y="510906"/>
              <a:ext cx="12527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4" name="Straight Connector 1353">
              <a:extLst>
                <a:ext uri="{FF2B5EF4-FFF2-40B4-BE49-F238E27FC236}">
                  <a16:creationId xmlns:a16="http://schemas.microsoft.com/office/drawing/2014/main" id="{F5ED5CE5-13B6-A98D-2D50-4FCD6FE93913}"/>
                </a:ext>
              </a:extLst>
            </p:cNvPr>
            <p:cNvCxnSpPr>
              <a:cxnSpLocks/>
            </p:cNvCxnSpPr>
            <p:nvPr/>
          </p:nvCxnSpPr>
          <p:spPr>
            <a:xfrm rot="1200000" flipH="1">
              <a:off x="4593879" y="1037370"/>
              <a:ext cx="1280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1" name="Group 1470">
              <a:extLst>
                <a:ext uri="{FF2B5EF4-FFF2-40B4-BE49-F238E27FC236}">
                  <a16:creationId xmlns:a16="http://schemas.microsoft.com/office/drawing/2014/main" id="{9904D77C-512D-7FA6-8CCC-463EA3D51A1D}"/>
                </a:ext>
              </a:extLst>
            </p:cNvPr>
            <p:cNvGrpSpPr/>
            <p:nvPr/>
          </p:nvGrpSpPr>
          <p:grpSpPr>
            <a:xfrm rot="1200000">
              <a:off x="5799296" y="1292443"/>
              <a:ext cx="302015" cy="126998"/>
              <a:chOff x="1587752" y="2527064"/>
              <a:chExt cx="365760" cy="310897"/>
            </a:xfrm>
          </p:grpSpPr>
          <p:cxnSp>
            <p:nvCxnSpPr>
              <p:cNvPr id="1475" name="Straight Connector 1474">
                <a:extLst>
                  <a:ext uri="{FF2B5EF4-FFF2-40B4-BE49-F238E27FC236}">
                    <a16:creationId xmlns:a16="http://schemas.microsoft.com/office/drawing/2014/main" id="{880EDC99-8E85-3CFD-1ACB-2897ED3ED6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6" name="Straight Connector 1475">
                <a:extLst>
                  <a:ext uri="{FF2B5EF4-FFF2-40B4-BE49-F238E27FC236}">
                    <a16:creationId xmlns:a16="http://schemas.microsoft.com/office/drawing/2014/main" id="{FD3732B7-49E0-F077-3B60-36F4FE676E04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9" name="Straight Connector 1478">
                <a:extLst>
                  <a:ext uri="{FF2B5EF4-FFF2-40B4-BE49-F238E27FC236}">
                    <a16:creationId xmlns:a16="http://schemas.microsoft.com/office/drawing/2014/main" id="{E64CFCDC-A214-1C60-DFC4-2696A73840B3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80" name="Group 1479">
              <a:extLst>
                <a:ext uri="{FF2B5EF4-FFF2-40B4-BE49-F238E27FC236}">
                  <a16:creationId xmlns:a16="http://schemas.microsoft.com/office/drawing/2014/main" id="{E32F482A-455F-7FEE-466E-5ED476B19960}"/>
                </a:ext>
              </a:extLst>
            </p:cNvPr>
            <p:cNvGrpSpPr/>
            <p:nvPr/>
          </p:nvGrpSpPr>
          <p:grpSpPr>
            <a:xfrm rot="1200000">
              <a:off x="2899437" y="236981"/>
              <a:ext cx="302015" cy="126998"/>
              <a:chOff x="1587752" y="2527064"/>
              <a:chExt cx="365760" cy="310897"/>
            </a:xfrm>
          </p:grpSpPr>
          <p:cxnSp>
            <p:nvCxnSpPr>
              <p:cNvPr id="1481" name="Straight Connector 1480">
                <a:extLst>
                  <a:ext uri="{FF2B5EF4-FFF2-40B4-BE49-F238E27FC236}">
                    <a16:creationId xmlns:a16="http://schemas.microsoft.com/office/drawing/2014/main" id="{8EA8DC85-6D93-20F4-8B34-9CDD5732B6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2" name="Straight Connector 1481">
                <a:extLst>
                  <a:ext uri="{FF2B5EF4-FFF2-40B4-BE49-F238E27FC236}">
                    <a16:creationId xmlns:a16="http://schemas.microsoft.com/office/drawing/2014/main" id="{0FF5BB2F-6B8A-A921-2509-EDC6C762339D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3" name="Straight Connector 1482">
                <a:extLst>
                  <a:ext uri="{FF2B5EF4-FFF2-40B4-BE49-F238E27FC236}">
                    <a16:creationId xmlns:a16="http://schemas.microsoft.com/office/drawing/2014/main" id="{7DC7E8AC-8421-5D09-1019-05B3F4A1395D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89" name="Group 1488">
              <a:extLst>
                <a:ext uri="{FF2B5EF4-FFF2-40B4-BE49-F238E27FC236}">
                  <a16:creationId xmlns:a16="http://schemas.microsoft.com/office/drawing/2014/main" id="{7F67AAE1-8C67-BAA8-8D29-97AE0DAE5E66}"/>
                </a:ext>
              </a:extLst>
            </p:cNvPr>
            <p:cNvGrpSpPr/>
            <p:nvPr/>
          </p:nvGrpSpPr>
          <p:grpSpPr>
            <a:xfrm rot="1200000">
              <a:off x="2773495" y="760300"/>
              <a:ext cx="110927" cy="146375"/>
              <a:chOff x="1587752" y="2527064"/>
              <a:chExt cx="365760" cy="310897"/>
            </a:xfrm>
          </p:grpSpPr>
          <p:cxnSp>
            <p:nvCxnSpPr>
              <p:cNvPr id="1490" name="Straight Connector 1489">
                <a:extLst>
                  <a:ext uri="{FF2B5EF4-FFF2-40B4-BE49-F238E27FC236}">
                    <a16:creationId xmlns:a16="http://schemas.microsoft.com/office/drawing/2014/main" id="{F053CAEB-8159-50EB-9E3C-DD32EFCE92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1" name="Straight Connector 1490">
                <a:extLst>
                  <a:ext uri="{FF2B5EF4-FFF2-40B4-BE49-F238E27FC236}">
                    <a16:creationId xmlns:a16="http://schemas.microsoft.com/office/drawing/2014/main" id="{ACAFCBB8-1060-DEB4-FE1D-D0D9B8EEB589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2" name="Straight Connector 1491">
                <a:extLst>
                  <a:ext uri="{FF2B5EF4-FFF2-40B4-BE49-F238E27FC236}">
                    <a16:creationId xmlns:a16="http://schemas.microsoft.com/office/drawing/2014/main" id="{1F90252B-7559-8715-41EF-0B5FF7878014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93" name="Straight Connector 1492">
              <a:extLst>
                <a:ext uri="{FF2B5EF4-FFF2-40B4-BE49-F238E27FC236}">
                  <a16:creationId xmlns:a16="http://schemas.microsoft.com/office/drawing/2014/main" id="{FA95AD6A-D5AB-9FAD-12A1-098A453D61D7}"/>
                </a:ext>
              </a:extLst>
            </p:cNvPr>
            <p:cNvCxnSpPr>
              <a:cxnSpLocks/>
            </p:cNvCxnSpPr>
            <p:nvPr/>
          </p:nvCxnSpPr>
          <p:spPr>
            <a:xfrm rot="1200000" flipH="1">
              <a:off x="1774528" y="2189912"/>
              <a:ext cx="37490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8" name="Straight Connector 1497">
              <a:extLst>
                <a:ext uri="{FF2B5EF4-FFF2-40B4-BE49-F238E27FC236}">
                  <a16:creationId xmlns:a16="http://schemas.microsoft.com/office/drawing/2014/main" id="{BB5CA4C1-8227-A91B-1AF0-78020AA4D84B}"/>
                </a:ext>
              </a:extLst>
            </p:cNvPr>
            <p:cNvCxnSpPr>
              <a:cxnSpLocks/>
            </p:cNvCxnSpPr>
            <p:nvPr/>
          </p:nvCxnSpPr>
          <p:spPr>
            <a:xfrm rot="1200000" flipH="1">
              <a:off x="1998059" y="1608020"/>
              <a:ext cx="4114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9" name="Straight Connector 1498">
              <a:extLst>
                <a:ext uri="{FF2B5EF4-FFF2-40B4-BE49-F238E27FC236}">
                  <a16:creationId xmlns:a16="http://schemas.microsoft.com/office/drawing/2014/main" id="{67829584-18F0-729B-B38C-EEE258747F65}"/>
                </a:ext>
              </a:extLst>
            </p:cNvPr>
            <p:cNvCxnSpPr/>
            <p:nvPr/>
          </p:nvCxnSpPr>
          <p:spPr>
            <a:xfrm rot="1200000" flipH="1" flipV="1">
              <a:off x="2011029" y="881880"/>
              <a:ext cx="0" cy="69494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0" name="Straight Connector 1499">
              <a:extLst>
                <a:ext uri="{FF2B5EF4-FFF2-40B4-BE49-F238E27FC236}">
                  <a16:creationId xmlns:a16="http://schemas.microsoft.com/office/drawing/2014/main" id="{F0D7E775-C861-9A26-586E-8ABBCDC37235}"/>
                </a:ext>
              </a:extLst>
            </p:cNvPr>
            <p:cNvCxnSpPr>
              <a:cxnSpLocks/>
            </p:cNvCxnSpPr>
            <p:nvPr/>
          </p:nvCxnSpPr>
          <p:spPr>
            <a:xfrm rot="1200000" flipH="1">
              <a:off x="2350592" y="3602311"/>
              <a:ext cx="26974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1" name="Straight Connector 1500">
              <a:extLst>
                <a:ext uri="{FF2B5EF4-FFF2-40B4-BE49-F238E27FC236}">
                  <a16:creationId xmlns:a16="http://schemas.microsoft.com/office/drawing/2014/main" id="{D4D51D0C-D6D6-6069-1446-82DD6AFB968C}"/>
                </a:ext>
              </a:extLst>
            </p:cNvPr>
            <p:cNvCxnSpPr>
              <a:cxnSpLocks/>
            </p:cNvCxnSpPr>
            <p:nvPr/>
          </p:nvCxnSpPr>
          <p:spPr>
            <a:xfrm rot="1200000" flipH="1">
              <a:off x="5182540" y="2781263"/>
              <a:ext cx="0" cy="13258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2" name="Straight Connector 1501">
              <a:extLst>
                <a:ext uri="{FF2B5EF4-FFF2-40B4-BE49-F238E27FC236}">
                  <a16:creationId xmlns:a16="http://schemas.microsoft.com/office/drawing/2014/main" id="{D0DE8307-8ACA-9405-C76E-A4FB31B34B91}"/>
                </a:ext>
              </a:extLst>
            </p:cNvPr>
            <p:cNvCxnSpPr>
              <a:cxnSpLocks/>
            </p:cNvCxnSpPr>
            <p:nvPr/>
          </p:nvCxnSpPr>
          <p:spPr>
            <a:xfrm rot="1200000" flipH="1">
              <a:off x="5637337" y="2235949"/>
              <a:ext cx="0" cy="20116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3" name="Straight Connector 1502">
              <a:extLst>
                <a:ext uri="{FF2B5EF4-FFF2-40B4-BE49-F238E27FC236}">
                  <a16:creationId xmlns:a16="http://schemas.microsoft.com/office/drawing/2014/main" id="{954C4DFA-E2F1-A574-75A2-2B84A72D2BFF}"/>
                </a:ext>
              </a:extLst>
            </p:cNvPr>
            <p:cNvCxnSpPr>
              <a:cxnSpLocks/>
            </p:cNvCxnSpPr>
            <p:nvPr/>
          </p:nvCxnSpPr>
          <p:spPr>
            <a:xfrm rot="1200000" flipH="1">
              <a:off x="5252137" y="4381276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0" name="Straight Connector 1509">
              <a:extLst>
                <a:ext uri="{FF2B5EF4-FFF2-40B4-BE49-F238E27FC236}">
                  <a16:creationId xmlns:a16="http://schemas.microsoft.com/office/drawing/2014/main" id="{9D8A4895-AAD1-F44C-4232-9A3877643536}"/>
                </a:ext>
              </a:extLst>
            </p:cNvPr>
            <p:cNvCxnSpPr>
              <a:cxnSpLocks/>
            </p:cNvCxnSpPr>
            <p:nvPr/>
          </p:nvCxnSpPr>
          <p:spPr>
            <a:xfrm rot="1200000" flipH="1">
              <a:off x="1824681" y="3156626"/>
              <a:ext cx="0" cy="274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1" name="Arc 1510">
              <a:extLst>
                <a:ext uri="{FF2B5EF4-FFF2-40B4-BE49-F238E27FC236}">
                  <a16:creationId xmlns:a16="http://schemas.microsoft.com/office/drawing/2014/main" id="{A87FD857-154D-642B-4541-F9B91359309C}"/>
                </a:ext>
              </a:extLst>
            </p:cNvPr>
            <p:cNvSpPr/>
            <p:nvPr/>
          </p:nvSpPr>
          <p:spPr>
            <a:xfrm rot="16570797">
              <a:off x="2265233" y="3160078"/>
              <a:ext cx="310896" cy="274320"/>
            </a:xfrm>
            <a:prstGeom prst="arc">
              <a:avLst>
                <a:gd name="adj1" fmla="val 17219350"/>
                <a:gd name="adj2" fmla="val 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2" name="Arc 1511">
              <a:extLst>
                <a:ext uri="{FF2B5EF4-FFF2-40B4-BE49-F238E27FC236}">
                  <a16:creationId xmlns:a16="http://schemas.microsoft.com/office/drawing/2014/main" id="{9AD740B8-8E22-FC11-93A5-FD45F7044267}"/>
                </a:ext>
              </a:extLst>
            </p:cNvPr>
            <p:cNvSpPr/>
            <p:nvPr/>
          </p:nvSpPr>
          <p:spPr>
            <a:xfrm rot="11017637">
              <a:off x="1358224" y="5593117"/>
              <a:ext cx="548640" cy="457200"/>
            </a:xfrm>
            <a:prstGeom prst="arc">
              <a:avLst>
                <a:gd name="adj1" fmla="val 17219350"/>
                <a:gd name="adj2" fmla="val 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13" name="Group 1512">
              <a:extLst>
                <a:ext uri="{FF2B5EF4-FFF2-40B4-BE49-F238E27FC236}">
                  <a16:creationId xmlns:a16="http://schemas.microsoft.com/office/drawing/2014/main" id="{DBE64B21-B105-F784-D459-BCE353965362}"/>
                </a:ext>
              </a:extLst>
            </p:cNvPr>
            <p:cNvGrpSpPr/>
            <p:nvPr/>
          </p:nvGrpSpPr>
          <p:grpSpPr>
            <a:xfrm rot="1200000" flipV="1">
              <a:off x="5396558" y="4131790"/>
              <a:ext cx="953830" cy="259662"/>
              <a:chOff x="1587752" y="2527064"/>
              <a:chExt cx="365760" cy="310897"/>
            </a:xfrm>
          </p:grpSpPr>
          <p:cxnSp>
            <p:nvCxnSpPr>
              <p:cNvPr id="1514" name="Straight Connector 1513">
                <a:extLst>
                  <a:ext uri="{FF2B5EF4-FFF2-40B4-BE49-F238E27FC236}">
                    <a16:creationId xmlns:a16="http://schemas.microsoft.com/office/drawing/2014/main" id="{CA8B5C32-A14E-C993-AAF0-E07E5368AB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5" name="Straight Connector 1514">
                <a:extLst>
                  <a:ext uri="{FF2B5EF4-FFF2-40B4-BE49-F238E27FC236}">
                    <a16:creationId xmlns:a16="http://schemas.microsoft.com/office/drawing/2014/main" id="{4E23454D-8E35-8FBB-12A8-5E0CC2DB4A9B}"/>
                  </a:ext>
                </a:extLst>
              </p:cNvPr>
              <p:cNvCxnSpPr/>
              <p:nvPr/>
            </p:nvCxnSpPr>
            <p:spPr>
              <a:xfrm flipH="1" flipV="1">
                <a:off x="1591798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6" name="Straight Connector 1515">
                <a:extLst>
                  <a:ext uri="{FF2B5EF4-FFF2-40B4-BE49-F238E27FC236}">
                    <a16:creationId xmlns:a16="http://schemas.microsoft.com/office/drawing/2014/main" id="{5300DB93-5A01-24DF-3FA9-2D249DA38D08}"/>
                  </a:ext>
                </a:extLst>
              </p:cNvPr>
              <p:cNvCxnSpPr/>
              <p:nvPr/>
            </p:nvCxnSpPr>
            <p:spPr>
              <a:xfrm flipH="1" flipV="1">
                <a:off x="1950417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17" name="Group 1516">
              <a:extLst>
                <a:ext uri="{FF2B5EF4-FFF2-40B4-BE49-F238E27FC236}">
                  <a16:creationId xmlns:a16="http://schemas.microsoft.com/office/drawing/2014/main" id="{2123B587-CC12-2B88-6B42-873C40A18DAC}"/>
                </a:ext>
              </a:extLst>
            </p:cNvPr>
            <p:cNvGrpSpPr/>
            <p:nvPr/>
          </p:nvGrpSpPr>
          <p:grpSpPr>
            <a:xfrm rot="1200000" flipV="1">
              <a:off x="5908343" y="2751192"/>
              <a:ext cx="509965" cy="1439288"/>
              <a:chOff x="1587752" y="2527064"/>
              <a:chExt cx="365760" cy="310897"/>
            </a:xfrm>
          </p:grpSpPr>
          <p:cxnSp>
            <p:nvCxnSpPr>
              <p:cNvPr id="1518" name="Straight Connector 1517">
                <a:extLst>
                  <a:ext uri="{FF2B5EF4-FFF2-40B4-BE49-F238E27FC236}">
                    <a16:creationId xmlns:a16="http://schemas.microsoft.com/office/drawing/2014/main" id="{B70E8274-4D6F-B635-59FB-201AC6C6E2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35881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9" name="Straight Connector 1518">
                <a:extLst>
                  <a:ext uri="{FF2B5EF4-FFF2-40B4-BE49-F238E27FC236}">
                    <a16:creationId xmlns:a16="http://schemas.microsoft.com/office/drawing/2014/main" id="{87CB5A9E-C0E4-3FAB-18AB-59D2F00F190B}"/>
                  </a:ext>
                </a:extLst>
              </p:cNvPr>
              <p:cNvCxnSpPr/>
              <p:nvPr/>
            </p:nvCxnSpPr>
            <p:spPr>
              <a:xfrm flipH="1" flipV="1">
                <a:off x="1591798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0" name="Straight Connector 1519">
                <a:extLst>
                  <a:ext uri="{FF2B5EF4-FFF2-40B4-BE49-F238E27FC236}">
                    <a16:creationId xmlns:a16="http://schemas.microsoft.com/office/drawing/2014/main" id="{6996EF3C-F088-DE68-50F9-5BCA0AE80FF5}"/>
                  </a:ext>
                </a:extLst>
              </p:cNvPr>
              <p:cNvCxnSpPr/>
              <p:nvPr/>
            </p:nvCxnSpPr>
            <p:spPr>
              <a:xfrm flipH="1" flipV="1">
                <a:off x="1950417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25" name="Arc 1524">
              <a:extLst>
                <a:ext uri="{FF2B5EF4-FFF2-40B4-BE49-F238E27FC236}">
                  <a16:creationId xmlns:a16="http://schemas.microsoft.com/office/drawing/2014/main" id="{A74A38C1-9A7E-3BA9-C270-CBFF61D08274}"/>
                </a:ext>
              </a:extLst>
            </p:cNvPr>
            <p:cNvSpPr/>
            <p:nvPr/>
          </p:nvSpPr>
          <p:spPr>
            <a:xfrm rot="17172469" flipH="1">
              <a:off x="-1166409" y="4042892"/>
              <a:ext cx="3240082" cy="182880"/>
            </a:xfrm>
            <a:prstGeom prst="arc">
              <a:avLst>
                <a:gd name="adj1" fmla="val 17219350"/>
                <a:gd name="adj2" fmla="val 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7" name="Straight Connector 1526">
              <a:extLst>
                <a:ext uri="{FF2B5EF4-FFF2-40B4-BE49-F238E27FC236}">
                  <a16:creationId xmlns:a16="http://schemas.microsoft.com/office/drawing/2014/main" id="{112E174A-F884-CB5F-F302-C9A94BF819E1}"/>
                </a:ext>
              </a:extLst>
            </p:cNvPr>
            <p:cNvCxnSpPr>
              <a:cxnSpLocks/>
            </p:cNvCxnSpPr>
            <p:nvPr/>
          </p:nvCxnSpPr>
          <p:spPr>
            <a:xfrm rot="1200000">
              <a:off x="1108590" y="-132952"/>
              <a:ext cx="0" cy="442439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9" name="Straight Connector 1528">
              <a:extLst>
                <a:ext uri="{FF2B5EF4-FFF2-40B4-BE49-F238E27FC236}">
                  <a16:creationId xmlns:a16="http://schemas.microsoft.com/office/drawing/2014/main" id="{BC1FB5BF-DB80-2069-7C68-095E6FD0A6C2}"/>
                </a:ext>
              </a:extLst>
            </p:cNvPr>
            <p:cNvCxnSpPr>
              <a:cxnSpLocks/>
            </p:cNvCxnSpPr>
            <p:nvPr/>
          </p:nvCxnSpPr>
          <p:spPr>
            <a:xfrm rot="1200000" flipH="1">
              <a:off x="409664" y="-115031"/>
              <a:ext cx="63949" cy="26034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32" name="Arc 1531">
              <a:extLst>
                <a:ext uri="{FF2B5EF4-FFF2-40B4-BE49-F238E27FC236}">
                  <a16:creationId xmlns:a16="http://schemas.microsoft.com/office/drawing/2014/main" id="{F6FFB648-014F-D47C-93C2-6683229C9C98}"/>
                </a:ext>
              </a:extLst>
            </p:cNvPr>
            <p:cNvSpPr/>
            <p:nvPr/>
          </p:nvSpPr>
          <p:spPr>
            <a:xfrm rot="17195295">
              <a:off x="3776620" y="2871653"/>
              <a:ext cx="7589520" cy="1828800"/>
            </a:xfrm>
            <a:prstGeom prst="arc">
              <a:avLst>
                <a:gd name="adj1" fmla="val 11247527"/>
                <a:gd name="adj2" fmla="val 21179865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3" name="Arc 1532">
              <a:extLst>
                <a:ext uri="{FF2B5EF4-FFF2-40B4-BE49-F238E27FC236}">
                  <a16:creationId xmlns:a16="http://schemas.microsoft.com/office/drawing/2014/main" id="{C84EDDB9-1EDC-3432-04A0-00F43E98F436}"/>
                </a:ext>
              </a:extLst>
            </p:cNvPr>
            <p:cNvSpPr/>
            <p:nvPr/>
          </p:nvSpPr>
          <p:spPr>
            <a:xfrm rot="17112450">
              <a:off x="5108634" y="4019685"/>
              <a:ext cx="5212080" cy="822960"/>
            </a:xfrm>
            <a:prstGeom prst="arc">
              <a:avLst>
                <a:gd name="adj1" fmla="val 10965235"/>
                <a:gd name="adj2" fmla="val 2130639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35" name="Straight Connector 1534">
              <a:extLst>
                <a:ext uri="{FF2B5EF4-FFF2-40B4-BE49-F238E27FC236}">
                  <a16:creationId xmlns:a16="http://schemas.microsoft.com/office/drawing/2014/main" id="{0D62A916-0580-F596-29C1-DF1182AA16AF}"/>
                </a:ext>
              </a:extLst>
            </p:cNvPr>
            <p:cNvCxnSpPr/>
            <p:nvPr/>
          </p:nvCxnSpPr>
          <p:spPr>
            <a:xfrm flipH="1">
              <a:off x="1537788" y="6037626"/>
              <a:ext cx="43891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6" name="Arc 1535">
              <a:extLst>
                <a:ext uri="{FF2B5EF4-FFF2-40B4-BE49-F238E27FC236}">
                  <a16:creationId xmlns:a16="http://schemas.microsoft.com/office/drawing/2014/main" id="{EE5BB302-CCC2-5BF9-C780-74BC2B280896}"/>
                </a:ext>
              </a:extLst>
            </p:cNvPr>
            <p:cNvSpPr/>
            <p:nvPr/>
          </p:nvSpPr>
          <p:spPr>
            <a:xfrm rot="7123974">
              <a:off x="5808047" y="5815164"/>
              <a:ext cx="247971" cy="203165"/>
            </a:xfrm>
            <a:prstGeom prst="arc">
              <a:avLst>
                <a:gd name="adj1" fmla="val 13429256"/>
                <a:gd name="adj2" fmla="val 20292951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37" name="Straight Connector 1536">
              <a:extLst>
                <a:ext uri="{FF2B5EF4-FFF2-40B4-BE49-F238E27FC236}">
                  <a16:creationId xmlns:a16="http://schemas.microsoft.com/office/drawing/2014/main" id="{0D1761A4-2BE3-44CD-53C8-D2FF87E7A647}"/>
                </a:ext>
              </a:extLst>
            </p:cNvPr>
            <p:cNvCxnSpPr/>
            <p:nvPr/>
          </p:nvCxnSpPr>
          <p:spPr>
            <a:xfrm flipH="1" flipV="1">
              <a:off x="6040024" y="5158196"/>
              <a:ext cx="0" cy="7315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6" name="Straight Connector 1545">
              <a:extLst>
                <a:ext uri="{FF2B5EF4-FFF2-40B4-BE49-F238E27FC236}">
                  <a16:creationId xmlns:a16="http://schemas.microsoft.com/office/drawing/2014/main" id="{AA41B59A-4FE8-29E8-9B16-C5468D2F1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31990" y="5161874"/>
              <a:ext cx="254510" cy="11259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8" name="Straight Connector 1597">
              <a:extLst>
                <a:ext uri="{FF2B5EF4-FFF2-40B4-BE49-F238E27FC236}">
                  <a16:creationId xmlns:a16="http://schemas.microsoft.com/office/drawing/2014/main" id="{C6F4BF48-C6AC-4DFC-09E6-7DFBDEF3AF05}"/>
                </a:ext>
              </a:extLst>
            </p:cNvPr>
            <p:cNvCxnSpPr/>
            <p:nvPr/>
          </p:nvCxnSpPr>
          <p:spPr>
            <a:xfrm flipH="1">
              <a:off x="1697941" y="6317026"/>
              <a:ext cx="17373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9" name="Straight Connector 1598">
              <a:extLst>
                <a:ext uri="{FF2B5EF4-FFF2-40B4-BE49-F238E27FC236}">
                  <a16:creationId xmlns:a16="http://schemas.microsoft.com/office/drawing/2014/main" id="{BB19DEB2-212B-7F66-4920-35207FA26C13}"/>
                </a:ext>
              </a:extLst>
            </p:cNvPr>
            <p:cNvCxnSpPr/>
            <p:nvPr/>
          </p:nvCxnSpPr>
          <p:spPr>
            <a:xfrm flipH="1">
              <a:off x="3663266" y="6317026"/>
              <a:ext cx="17373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4" name="Straight Connector 1603">
              <a:extLst>
                <a:ext uri="{FF2B5EF4-FFF2-40B4-BE49-F238E27FC236}">
                  <a16:creationId xmlns:a16="http://schemas.microsoft.com/office/drawing/2014/main" id="{3B85460B-A7FE-1B53-5FF1-BABF9473ED6E}"/>
                </a:ext>
              </a:extLst>
            </p:cNvPr>
            <p:cNvCxnSpPr/>
            <p:nvPr/>
          </p:nvCxnSpPr>
          <p:spPr>
            <a:xfrm flipH="1">
              <a:off x="3609552" y="6798720"/>
              <a:ext cx="16916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8" name="Straight Connector 1607">
              <a:extLst>
                <a:ext uri="{FF2B5EF4-FFF2-40B4-BE49-F238E27FC236}">
                  <a16:creationId xmlns:a16="http://schemas.microsoft.com/office/drawing/2014/main" id="{6DC91570-5B7A-60A5-FBC1-523DC175BA13}"/>
                </a:ext>
              </a:extLst>
            </p:cNvPr>
            <p:cNvCxnSpPr/>
            <p:nvPr/>
          </p:nvCxnSpPr>
          <p:spPr>
            <a:xfrm flipH="1">
              <a:off x="1783666" y="6796451"/>
              <a:ext cx="16916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2" name="Group 1611">
              <a:extLst>
                <a:ext uri="{FF2B5EF4-FFF2-40B4-BE49-F238E27FC236}">
                  <a16:creationId xmlns:a16="http://schemas.microsoft.com/office/drawing/2014/main" id="{108C77F3-FCED-7E50-1587-CBBA4F22E5F2}"/>
                </a:ext>
              </a:extLst>
            </p:cNvPr>
            <p:cNvGrpSpPr/>
            <p:nvPr/>
          </p:nvGrpSpPr>
          <p:grpSpPr>
            <a:xfrm>
              <a:off x="3418853" y="6196929"/>
              <a:ext cx="247237" cy="127630"/>
              <a:chOff x="2989466" y="1826127"/>
              <a:chExt cx="316926" cy="74513"/>
            </a:xfrm>
          </p:grpSpPr>
          <p:cxnSp>
            <p:nvCxnSpPr>
              <p:cNvPr id="1609" name="Straight Connector 1608">
                <a:extLst>
                  <a:ext uri="{FF2B5EF4-FFF2-40B4-BE49-F238E27FC236}">
                    <a16:creationId xmlns:a16="http://schemas.microsoft.com/office/drawing/2014/main" id="{7B848864-F25A-839D-D2EF-CE498BD68D82}"/>
                  </a:ext>
                </a:extLst>
              </p:cNvPr>
              <p:cNvCxnSpPr/>
              <p:nvPr/>
            </p:nvCxnSpPr>
            <p:spPr>
              <a:xfrm flipH="1" flipV="1">
                <a:off x="3303751" y="1826127"/>
                <a:ext cx="0" cy="7451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0" name="Straight Connector 1609">
                <a:extLst>
                  <a:ext uri="{FF2B5EF4-FFF2-40B4-BE49-F238E27FC236}">
                    <a16:creationId xmlns:a16="http://schemas.microsoft.com/office/drawing/2014/main" id="{1FA7B349-7DE4-1B39-9965-44A3E7988ED8}"/>
                  </a:ext>
                </a:extLst>
              </p:cNvPr>
              <p:cNvCxnSpPr/>
              <p:nvPr/>
            </p:nvCxnSpPr>
            <p:spPr>
              <a:xfrm flipH="1" flipV="1">
                <a:off x="3000115" y="1826127"/>
                <a:ext cx="0" cy="7451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1" name="Straight Connector 1610">
                <a:extLst>
                  <a:ext uri="{FF2B5EF4-FFF2-40B4-BE49-F238E27FC236}">
                    <a16:creationId xmlns:a16="http://schemas.microsoft.com/office/drawing/2014/main" id="{53D77038-28D8-30D1-3CCC-B614DDC15A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9466" y="1826127"/>
                <a:ext cx="31692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3" name="Group 1612">
              <a:extLst>
                <a:ext uri="{FF2B5EF4-FFF2-40B4-BE49-F238E27FC236}">
                  <a16:creationId xmlns:a16="http://schemas.microsoft.com/office/drawing/2014/main" id="{738AFBDD-65EA-93BB-8727-D832EF9171BB}"/>
                </a:ext>
              </a:extLst>
            </p:cNvPr>
            <p:cNvGrpSpPr/>
            <p:nvPr/>
          </p:nvGrpSpPr>
          <p:grpSpPr>
            <a:xfrm>
              <a:off x="3461714" y="6675563"/>
              <a:ext cx="158182" cy="127630"/>
              <a:chOff x="2989466" y="1826127"/>
              <a:chExt cx="316926" cy="74513"/>
            </a:xfrm>
          </p:grpSpPr>
          <p:cxnSp>
            <p:nvCxnSpPr>
              <p:cNvPr id="1614" name="Straight Connector 1613">
                <a:extLst>
                  <a:ext uri="{FF2B5EF4-FFF2-40B4-BE49-F238E27FC236}">
                    <a16:creationId xmlns:a16="http://schemas.microsoft.com/office/drawing/2014/main" id="{D9676382-6731-6B8B-E04E-2F88DE2518F4}"/>
                  </a:ext>
                </a:extLst>
              </p:cNvPr>
              <p:cNvCxnSpPr/>
              <p:nvPr/>
            </p:nvCxnSpPr>
            <p:spPr>
              <a:xfrm flipH="1" flipV="1">
                <a:off x="3303751" y="1826127"/>
                <a:ext cx="0" cy="7451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5" name="Straight Connector 1614">
                <a:extLst>
                  <a:ext uri="{FF2B5EF4-FFF2-40B4-BE49-F238E27FC236}">
                    <a16:creationId xmlns:a16="http://schemas.microsoft.com/office/drawing/2014/main" id="{08DA7C4A-4EE3-E16A-1823-5593B62E2B74}"/>
                  </a:ext>
                </a:extLst>
              </p:cNvPr>
              <p:cNvCxnSpPr/>
              <p:nvPr/>
            </p:nvCxnSpPr>
            <p:spPr>
              <a:xfrm flipH="1" flipV="1">
                <a:off x="3000115" y="1826127"/>
                <a:ext cx="0" cy="7451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6" name="Straight Connector 1615">
                <a:extLst>
                  <a:ext uri="{FF2B5EF4-FFF2-40B4-BE49-F238E27FC236}">
                    <a16:creationId xmlns:a16="http://schemas.microsoft.com/office/drawing/2014/main" id="{8A94326C-3493-CEC1-AB5F-4363F110DA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9466" y="1826127"/>
                <a:ext cx="31692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1" name="Group 1620">
              <a:extLst>
                <a:ext uri="{FF2B5EF4-FFF2-40B4-BE49-F238E27FC236}">
                  <a16:creationId xmlns:a16="http://schemas.microsoft.com/office/drawing/2014/main" id="{DA309633-87E8-4215-1C69-11C6398F31E4}"/>
                </a:ext>
              </a:extLst>
            </p:cNvPr>
            <p:cNvGrpSpPr/>
            <p:nvPr/>
          </p:nvGrpSpPr>
          <p:grpSpPr>
            <a:xfrm>
              <a:off x="5292713" y="6314644"/>
              <a:ext cx="107912" cy="485632"/>
              <a:chOff x="5292713" y="6314644"/>
              <a:chExt cx="107912" cy="485632"/>
            </a:xfrm>
          </p:grpSpPr>
          <p:cxnSp>
            <p:nvCxnSpPr>
              <p:cNvPr id="1617" name="Straight Connector 1616">
                <a:extLst>
                  <a:ext uri="{FF2B5EF4-FFF2-40B4-BE49-F238E27FC236}">
                    <a16:creationId xmlns:a16="http://schemas.microsoft.com/office/drawing/2014/main" id="{84772D58-94C1-A87E-576C-6313F7D795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92713" y="6705461"/>
                <a:ext cx="107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8" name="Straight Connector 1617">
                <a:extLst>
                  <a:ext uri="{FF2B5EF4-FFF2-40B4-BE49-F238E27FC236}">
                    <a16:creationId xmlns:a16="http://schemas.microsoft.com/office/drawing/2014/main" id="{8E2A3DC7-478F-0A9C-8941-BAC4299B5270}"/>
                  </a:ext>
                </a:extLst>
              </p:cNvPr>
              <p:cNvCxnSpPr/>
              <p:nvPr/>
            </p:nvCxnSpPr>
            <p:spPr>
              <a:xfrm>
                <a:off x="5294499" y="6696073"/>
                <a:ext cx="0" cy="10420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0" name="Straight Connector 1619">
                <a:extLst>
                  <a:ext uri="{FF2B5EF4-FFF2-40B4-BE49-F238E27FC236}">
                    <a16:creationId xmlns:a16="http://schemas.microsoft.com/office/drawing/2014/main" id="{DE9D7A0F-98CE-922B-9449-0D2E38260DED}"/>
                  </a:ext>
                </a:extLst>
              </p:cNvPr>
              <p:cNvCxnSpPr/>
              <p:nvPr/>
            </p:nvCxnSpPr>
            <p:spPr>
              <a:xfrm>
                <a:off x="5390737" y="6314644"/>
                <a:ext cx="0" cy="39319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22" name="Group 1621">
              <a:extLst>
                <a:ext uri="{FF2B5EF4-FFF2-40B4-BE49-F238E27FC236}">
                  <a16:creationId xmlns:a16="http://schemas.microsoft.com/office/drawing/2014/main" id="{D2E7E68E-B943-8AD6-25CC-5C87553EC6E7}"/>
                </a:ext>
              </a:extLst>
            </p:cNvPr>
            <p:cNvGrpSpPr/>
            <p:nvPr/>
          </p:nvGrpSpPr>
          <p:grpSpPr>
            <a:xfrm flipH="1">
              <a:off x="1687438" y="6307501"/>
              <a:ext cx="107912" cy="485632"/>
              <a:chOff x="5292713" y="6314644"/>
              <a:chExt cx="107912" cy="485632"/>
            </a:xfrm>
          </p:grpSpPr>
          <p:cxnSp>
            <p:nvCxnSpPr>
              <p:cNvPr id="1623" name="Straight Connector 1622">
                <a:extLst>
                  <a:ext uri="{FF2B5EF4-FFF2-40B4-BE49-F238E27FC236}">
                    <a16:creationId xmlns:a16="http://schemas.microsoft.com/office/drawing/2014/main" id="{463A3F8B-32E3-632C-F75F-8CB510F918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92713" y="6705461"/>
                <a:ext cx="107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4" name="Straight Connector 1623">
                <a:extLst>
                  <a:ext uri="{FF2B5EF4-FFF2-40B4-BE49-F238E27FC236}">
                    <a16:creationId xmlns:a16="http://schemas.microsoft.com/office/drawing/2014/main" id="{76F065F0-1AB6-C168-EDEC-E726722EF304}"/>
                  </a:ext>
                </a:extLst>
              </p:cNvPr>
              <p:cNvCxnSpPr/>
              <p:nvPr/>
            </p:nvCxnSpPr>
            <p:spPr>
              <a:xfrm>
                <a:off x="5294499" y="6696073"/>
                <a:ext cx="0" cy="10420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5" name="Straight Connector 1624">
                <a:extLst>
                  <a:ext uri="{FF2B5EF4-FFF2-40B4-BE49-F238E27FC236}">
                    <a16:creationId xmlns:a16="http://schemas.microsoft.com/office/drawing/2014/main" id="{AD96C05A-3B67-120E-2802-BB053D917C8C}"/>
                  </a:ext>
                </a:extLst>
              </p:cNvPr>
              <p:cNvCxnSpPr/>
              <p:nvPr/>
            </p:nvCxnSpPr>
            <p:spPr>
              <a:xfrm>
                <a:off x="5390737" y="6314644"/>
                <a:ext cx="0" cy="39319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26" name="TextBox 1625">
              <a:extLst>
                <a:ext uri="{FF2B5EF4-FFF2-40B4-BE49-F238E27FC236}">
                  <a16:creationId xmlns:a16="http://schemas.microsoft.com/office/drawing/2014/main" id="{0C212727-C017-4546-474E-9C1BFD9B4B62}"/>
                </a:ext>
              </a:extLst>
            </p:cNvPr>
            <p:cNvSpPr txBox="1"/>
            <p:nvPr/>
          </p:nvSpPr>
          <p:spPr>
            <a:xfrm>
              <a:off x="2640050" y="6297122"/>
              <a:ext cx="1024801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469</a:t>
              </a:r>
            </a:p>
          </p:txBody>
        </p:sp>
        <p:sp>
          <p:nvSpPr>
            <p:cNvPr id="1627" name="TextBox 1626">
              <a:extLst>
                <a:ext uri="{FF2B5EF4-FFF2-40B4-BE49-F238E27FC236}">
                  <a16:creationId xmlns:a16="http://schemas.microsoft.com/office/drawing/2014/main" id="{D0D83A1F-02F8-47C0-0DBB-C3AD32B7D3F9}"/>
                </a:ext>
              </a:extLst>
            </p:cNvPr>
            <p:cNvSpPr txBox="1"/>
            <p:nvPr/>
          </p:nvSpPr>
          <p:spPr>
            <a:xfrm rot="17377835">
              <a:off x="571765" y="4678778"/>
              <a:ext cx="1024801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468</a:t>
              </a:r>
            </a:p>
          </p:txBody>
        </p:sp>
        <p:sp>
          <p:nvSpPr>
            <p:cNvPr id="1628" name="TextBox 1627">
              <a:extLst>
                <a:ext uri="{FF2B5EF4-FFF2-40B4-BE49-F238E27FC236}">
                  <a16:creationId xmlns:a16="http://schemas.microsoft.com/office/drawing/2014/main" id="{A3436A8B-EB2F-206E-D0F3-F0AEAD70D0EF}"/>
                </a:ext>
              </a:extLst>
            </p:cNvPr>
            <p:cNvSpPr txBox="1"/>
            <p:nvPr/>
          </p:nvSpPr>
          <p:spPr>
            <a:xfrm rot="1167989">
              <a:off x="2796078" y="2577833"/>
              <a:ext cx="1024801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467</a:t>
              </a:r>
            </a:p>
          </p:txBody>
        </p:sp>
        <p:sp>
          <p:nvSpPr>
            <p:cNvPr id="1629" name="TextBox 1628">
              <a:extLst>
                <a:ext uri="{FF2B5EF4-FFF2-40B4-BE49-F238E27FC236}">
                  <a16:creationId xmlns:a16="http://schemas.microsoft.com/office/drawing/2014/main" id="{7EA28E9F-7E1F-3BFE-9F8C-5D7ABD468385}"/>
                </a:ext>
              </a:extLst>
            </p:cNvPr>
            <p:cNvSpPr txBox="1"/>
            <p:nvPr/>
          </p:nvSpPr>
          <p:spPr>
            <a:xfrm rot="1152977">
              <a:off x="3408691" y="604350"/>
              <a:ext cx="1024801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466</a:t>
              </a:r>
            </a:p>
          </p:txBody>
        </p:sp>
        <p:sp>
          <p:nvSpPr>
            <p:cNvPr id="1630" name="TextBox 1629">
              <a:extLst>
                <a:ext uri="{FF2B5EF4-FFF2-40B4-BE49-F238E27FC236}">
                  <a16:creationId xmlns:a16="http://schemas.microsoft.com/office/drawing/2014/main" id="{822B9BF3-D599-2FD9-4816-365B9DAE5024}"/>
                </a:ext>
              </a:extLst>
            </p:cNvPr>
            <p:cNvSpPr txBox="1"/>
            <p:nvPr/>
          </p:nvSpPr>
          <p:spPr>
            <a:xfrm rot="1228557">
              <a:off x="3122311" y="1569275"/>
              <a:ext cx="1024801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A41</a:t>
              </a:r>
            </a:p>
          </p:txBody>
        </p:sp>
        <p:sp>
          <p:nvSpPr>
            <p:cNvPr id="1631" name="TextBox 1630">
              <a:extLst>
                <a:ext uri="{FF2B5EF4-FFF2-40B4-BE49-F238E27FC236}">
                  <a16:creationId xmlns:a16="http://schemas.microsoft.com/office/drawing/2014/main" id="{C24E3091-4BBF-810F-B55A-5EA94CABB6BC}"/>
                </a:ext>
              </a:extLst>
            </p:cNvPr>
            <p:cNvSpPr txBox="1"/>
            <p:nvPr/>
          </p:nvSpPr>
          <p:spPr>
            <a:xfrm>
              <a:off x="2969961" y="4302323"/>
              <a:ext cx="1024801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A41</a:t>
              </a:r>
            </a:p>
          </p:txBody>
        </p:sp>
        <p:sp>
          <p:nvSpPr>
            <p:cNvPr id="1632" name="TextBox 1631">
              <a:extLst>
                <a:ext uri="{FF2B5EF4-FFF2-40B4-BE49-F238E27FC236}">
                  <a16:creationId xmlns:a16="http://schemas.microsoft.com/office/drawing/2014/main" id="{35140F24-08D9-D1DF-510C-BAFDE356B7F9}"/>
                </a:ext>
              </a:extLst>
            </p:cNvPr>
            <p:cNvSpPr txBox="1"/>
            <p:nvPr/>
          </p:nvSpPr>
          <p:spPr>
            <a:xfrm rot="17520000">
              <a:off x="-589195" y="1270156"/>
              <a:ext cx="2889507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Ang Mo Kio Ave 10</a:t>
              </a:r>
            </a:p>
          </p:txBody>
        </p:sp>
        <p:sp>
          <p:nvSpPr>
            <p:cNvPr id="1633" name="TextBox 1632">
              <a:extLst>
                <a:ext uri="{FF2B5EF4-FFF2-40B4-BE49-F238E27FC236}">
                  <a16:creationId xmlns:a16="http://schemas.microsoft.com/office/drawing/2014/main" id="{14D6A229-A6A6-FD22-AEC9-CCBD2E3DE25E}"/>
                </a:ext>
              </a:extLst>
            </p:cNvPr>
            <p:cNvSpPr txBox="1"/>
            <p:nvPr/>
          </p:nvSpPr>
          <p:spPr>
            <a:xfrm rot="17018090">
              <a:off x="5507715" y="3985213"/>
              <a:ext cx="2889507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Ang Mo Kio Street 44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9509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8047</TotalTime>
  <Words>28</Words>
  <Application>Microsoft Office PowerPoint</Application>
  <PresentationFormat>Widescreen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Teck Ghee Horizon A41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Yeasin Mahi</dc:creator>
  <cp:lastModifiedBy>Yeasin Mahi</cp:lastModifiedBy>
  <cp:revision>1170</cp:revision>
  <dcterms:created xsi:type="dcterms:W3CDTF">2024-08-12T05:58:03Z</dcterms:created>
  <dcterms:modified xsi:type="dcterms:W3CDTF">2024-10-14T11:30:37Z</dcterms:modified>
</cp:coreProperties>
</file>