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8" r:id="rId15"/>
    <p:sldId id="271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915FF5-70C6-41EA-AB8D-3A2BD58C63EB}">
          <p14:sldIdLst>
            <p14:sldId id="256"/>
          </p14:sldIdLst>
        </p14:section>
        <p14:section name="Summary" id="{ACFF5CB5-F29C-4AFE-BA2C-6B94EFA8319D}">
          <p14:sldIdLst>
            <p14:sldId id="265"/>
            <p14:sldId id="267"/>
          </p14:sldIdLst>
        </p14:section>
        <p14:section name="DEV Resources" id="{08D8C393-168D-4AC5-901E-1DB353A06D25}">
          <p14:sldIdLst>
            <p14:sldId id="268"/>
            <p14:sldId id="269"/>
            <p14:sldId id="270"/>
            <p14:sldId id="273"/>
          </p14:sldIdLst>
        </p14:section>
        <p14:section name="SIT Resources" id="{A6C2FDBE-925C-4F0A-A167-679A08875740}">
          <p14:sldIdLst>
            <p14:sldId id="274"/>
            <p14:sldId id="275"/>
            <p14:sldId id="276"/>
            <p14:sldId id="278"/>
            <p14:sldId id="271"/>
            <p14:sldId id="277"/>
          </p14:sldIdLst>
        </p14:section>
        <p14:section name="Sandbox Resources" id="{DE69E7D3-4C3F-4C24-BBF5-BD243D17FA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murai.southeastasia.cloudapp.azure.com:55555/web/baske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baskets.in/web/dh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Azure Infra Resources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Version 1.0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RHEL SIT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Access is from Jump Host only</a:t>
            </a:r>
          </a:p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To start SVC at least 1 min before other servers</a:t>
            </a:r>
          </a:p>
          <a:p>
            <a:r>
              <a:rPr lang="en-SG" dirty="0" smtClean="0"/>
              <a:t>Servers</a:t>
            </a:r>
          </a:p>
          <a:p>
            <a:pPr lvl="1"/>
            <a:r>
              <a:rPr lang="en-SG" dirty="0" smtClean="0"/>
              <a:t>WEB</a:t>
            </a:r>
          </a:p>
          <a:p>
            <a:pPr lvl="1"/>
            <a:r>
              <a:rPr lang="en-SG" dirty="0" smtClean="0"/>
              <a:t>APP</a:t>
            </a:r>
          </a:p>
          <a:p>
            <a:pPr lvl="1"/>
            <a:r>
              <a:rPr lang="en-SG" dirty="0" smtClean="0"/>
              <a:t>SVC</a:t>
            </a:r>
          </a:p>
          <a:p>
            <a:r>
              <a:rPr lang="en-SG" dirty="0" smtClean="0"/>
              <a:t>Servers Login</a:t>
            </a:r>
          </a:p>
          <a:p>
            <a:pPr lvl="1"/>
            <a:r>
              <a:rPr lang="en-SG" dirty="0" smtClean="0"/>
              <a:t>SSH key authentication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8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RHEL SIT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MySQL Server</a:t>
            </a:r>
          </a:p>
          <a:p>
            <a:pPr lvl="1"/>
            <a:r>
              <a:rPr lang="en-SG" dirty="0" smtClean="0"/>
              <a:t>Host: </a:t>
            </a:r>
            <a:r>
              <a:rPr lang="en-SG" dirty="0" err="1" smtClean="0"/>
              <a:t>vm</a:t>
            </a:r>
            <a:r>
              <a:rPr lang="en-SG" dirty="0" smtClean="0"/>
              <a:t>-</a:t>
            </a:r>
            <a:r>
              <a:rPr lang="en-SG" dirty="0" err="1" smtClean="0"/>
              <a:t>dpdhl</a:t>
            </a:r>
            <a:r>
              <a:rPr lang="en-SG" dirty="0" smtClean="0"/>
              <a:t>-</a:t>
            </a:r>
            <a:r>
              <a:rPr lang="en-SG" dirty="0" err="1" smtClean="0"/>
              <a:t>budokan</a:t>
            </a:r>
            <a:r>
              <a:rPr lang="en-SG" dirty="0" smtClean="0"/>
              <a:t>-svc</a:t>
            </a:r>
          </a:p>
          <a:p>
            <a:pPr lvl="1"/>
            <a:r>
              <a:rPr lang="en-SG" dirty="0" smtClean="0"/>
              <a:t>IP: 10.0.0.7</a:t>
            </a:r>
          </a:p>
          <a:p>
            <a:r>
              <a:rPr lang="en-SG" dirty="0" smtClean="0"/>
              <a:t>MySQL Login</a:t>
            </a:r>
          </a:p>
          <a:p>
            <a:pPr lvl="1"/>
            <a:r>
              <a:rPr lang="en-SG" dirty="0"/>
              <a:t>s3dbuser / </a:t>
            </a:r>
            <a:r>
              <a:rPr lang="en-SG" dirty="0" smtClean="0"/>
              <a:t>S3@dpdhl@sit</a:t>
            </a:r>
          </a:p>
          <a:p>
            <a:r>
              <a:rPr lang="en-SG" dirty="0" smtClean="0"/>
              <a:t>Kafka Server</a:t>
            </a:r>
          </a:p>
          <a:p>
            <a:pPr lvl="1"/>
            <a:r>
              <a:rPr lang="en-SG" dirty="0" smtClean="0"/>
              <a:t>Host: </a:t>
            </a:r>
            <a:r>
              <a:rPr lang="en-SG" dirty="0" err="1" smtClean="0"/>
              <a:t>vm</a:t>
            </a:r>
            <a:r>
              <a:rPr lang="en-SG" dirty="0" smtClean="0"/>
              <a:t>-</a:t>
            </a:r>
            <a:r>
              <a:rPr lang="en-SG" dirty="0" err="1" smtClean="0"/>
              <a:t>dpdhl</a:t>
            </a:r>
            <a:r>
              <a:rPr lang="en-SG" dirty="0" smtClean="0"/>
              <a:t>-</a:t>
            </a:r>
            <a:r>
              <a:rPr lang="en-SG" dirty="0" err="1" smtClean="0"/>
              <a:t>budokan</a:t>
            </a:r>
            <a:r>
              <a:rPr lang="en-SG" dirty="0" smtClean="0"/>
              <a:t>-svc</a:t>
            </a:r>
          </a:p>
          <a:p>
            <a:pPr lvl="1"/>
            <a:r>
              <a:rPr lang="en-SG" dirty="0" smtClean="0"/>
              <a:t>IP: 10.0.0.7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08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SFTP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Hosted on Ubuntu Server</a:t>
            </a:r>
          </a:p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Server name</a:t>
            </a:r>
          </a:p>
          <a:p>
            <a:pPr lvl="1"/>
            <a:r>
              <a:rPr lang="en-SG" dirty="0" smtClean="0"/>
              <a:t>samurai.southeastasia.cloudapp.azure.com</a:t>
            </a:r>
          </a:p>
          <a:p>
            <a:r>
              <a:rPr lang="en-SG" dirty="0" smtClean="0"/>
              <a:t>Server port</a:t>
            </a:r>
          </a:p>
          <a:p>
            <a:pPr lvl="1"/>
            <a:r>
              <a:rPr lang="en-SG" dirty="0" smtClean="0"/>
              <a:t>7250</a:t>
            </a:r>
          </a:p>
          <a:p>
            <a:r>
              <a:rPr lang="en-SG" dirty="0" smtClean="0"/>
              <a:t>Server login</a:t>
            </a:r>
          </a:p>
          <a:p>
            <a:pPr lvl="1"/>
            <a:r>
              <a:rPr lang="en-SG" dirty="0" err="1" smtClean="0"/>
              <a:t>sftpuser</a:t>
            </a:r>
            <a:r>
              <a:rPr lang="en-SG" dirty="0" smtClean="0"/>
              <a:t> / pass@word1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260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Request Basket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Hosted on Ubuntu Server</a:t>
            </a:r>
          </a:p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URL</a:t>
            </a:r>
          </a:p>
          <a:p>
            <a:pPr lvl="1"/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samurai.southeastasia.cloudapp.azure.com:55555/web/baskets</a:t>
            </a:r>
            <a:endParaRPr lang="en-SG" dirty="0" smtClean="0"/>
          </a:p>
          <a:p>
            <a:r>
              <a:rPr lang="en-SG" dirty="0" smtClean="0"/>
              <a:t>Master Token</a:t>
            </a:r>
          </a:p>
          <a:p>
            <a:pPr lvl="1"/>
            <a:r>
              <a:rPr lang="en-SG" dirty="0"/>
              <a:t>Dec2022#</a:t>
            </a:r>
          </a:p>
        </p:txBody>
      </p:sp>
    </p:spTree>
    <p:extLst>
      <p:ext uri="{BB962C8B-B14F-4D97-AF65-F5344CB8AC3E}">
        <p14:creationId xmlns:p14="http://schemas.microsoft.com/office/powerpoint/2010/main" val="154846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Ubuntu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SSH</a:t>
            </a:r>
          </a:p>
          <a:p>
            <a:pPr lvl="1"/>
            <a:r>
              <a:rPr lang="en-SG" dirty="0" smtClean="0"/>
              <a:t>akuma.southeastasia.cloudapp.azure.com</a:t>
            </a:r>
          </a:p>
          <a:p>
            <a:r>
              <a:rPr lang="en-SG" dirty="0" smtClean="0"/>
              <a:t>Server Login</a:t>
            </a:r>
          </a:p>
          <a:p>
            <a:pPr lvl="1"/>
            <a:r>
              <a:rPr lang="en-SG" dirty="0"/>
              <a:t>s</a:t>
            </a:r>
            <a:r>
              <a:rPr lang="en-SG" dirty="0" smtClean="0"/>
              <a:t>3admin / Jan2023#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54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Objectives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provide static IP for whitelisting purposes</a:t>
            </a:r>
          </a:p>
          <a:p>
            <a:r>
              <a:rPr lang="en-SG" dirty="0" smtClean="0"/>
              <a:t>To provide ready-to-go DEV resources</a:t>
            </a:r>
            <a:endParaRPr dirty="0"/>
          </a:p>
          <a:p>
            <a:r>
              <a:rPr lang="en-SG" dirty="0" smtClean="0"/>
              <a:t>To provide training / refresher environment</a:t>
            </a:r>
            <a:endParaRPr dirty="0"/>
          </a:p>
          <a:p>
            <a:r>
              <a:rPr lang="en-SG" dirty="0" smtClean="0"/>
              <a:t>To provide SIT environment for testing</a:t>
            </a:r>
          </a:p>
          <a:p>
            <a:r>
              <a:rPr lang="en-SG" dirty="0" smtClean="0"/>
              <a:t>To provide sandbox environment for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DEV</a:t>
            </a:r>
          </a:p>
          <a:p>
            <a:pPr lvl="1"/>
            <a:r>
              <a:rPr lang="en-SG" dirty="0" smtClean="0"/>
              <a:t>Azure Database for MySQL</a:t>
            </a:r>
          </a:p>
          <a:p>
            <a:pPr lvl="1"/>
            <a:r>
              <a:rPr lang="en-SG" dirty="0" smtClean="0"/>
              <a:t>Confluent Cloud</a:t>
            </a:r>
          </a:p>
          <a:p>
            <a:pPr lvl="1"/>
            <a:r>
              <a:rPr lang="en-SG" dirty="0" smtClean="0"/>
              <a:t>Request Basket</a:t>
            </a:r>
          </a:p>
          <a:p>
            <a:r>
              <a:rPr lang="en-SG" dirty="0" smtClean="0"/>
              <a:t>SIT</a:t>
            </a:r>
          </a:p>
          <a:p>
            <a:pPr lvl="1"/>
            <a:r>
              <a:rPr lang="en-SG" dirty="0" smtClean="0"/>
              <a:t>Ubuntu Desktop</a:t>
            </a:r>
          </a:p>
          <a:p>
            <a:pPr lvl="1"/>
            <a:r>
              <a:rPr lang="en-SG" dirty="0" smtClean="0"/>
              <a:t>RHEL SIT with Jump Host</a:t>
            </a:r>
          </a:p>
          <a:p>
            <a:pPr lvl="1"/>
            <a:r>
              <a:rPr lang="en-SG" dirty="0" smtClean="0"/>
              <a:t>SFTP Server</a:t>
            </a:r>
          </a:p>
          <a:p>
            <a:pPr lvl="1"/>
            <a:r>
              <a:rPr lang="en-SG" dirty="0" smtClean="0"/>
              <a:t>Request Basket</a:t>
            </a:r>
          </a:p>
          <a:p>
            <a:r>
              <a:rPr lang="en-SG" dirty="0" smtClean="0"/>
              <a:t>Sandbox</a:t>
            </a:r>
          </a:p>
          <a:p>
            <a:pPr lvl="1"/>
            <a:r>
              <a:rPr lang="en-SG" dirty="0" smtClean="0"/>
              <a:t>Ubuntu Server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Azure Database for MySQL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Lightweight PAAS on B1s (1 </a:t>
            </a:r>
            <a:r>
              <a:rPr lang="en-SG" dirty="0" err="1" smtClean="0"/>
              <a:t>vCore</a:t>
            </a:r>
            <a:r>
              <a:rPr lang="en-SG" dirty="0" smtClean="0"/>
              <a:t>, 1 </a:t>
            </a:r>
            <a:r>
              <a:rPr lang="en-SG" dirty="0" err="1" smtClean="0"/>
              <a:t>GiB</a:t>
            </a:r>
            <a:r>
              <a:rPr lang="en-SG" dirty="0" smtClean="0"/>
              <a:t> memory, 400 max IOPS)</a:t>
            </a:r>
          </a:p>
          <a:p>
            <a:r>
              <a:rPr lang="en-SG" dirty="0" smtClean="0"/>
              <a:t>MySQL version 8.0</a:t>
            </a:r>
          </a:p>
          <a:p>
            <a:r>
              <a:rPr lang="en-SG" dirty="0" smtClean="0"/>
              <a:t>Multiple databases can be created</a:t>
            </a:r>
          </a:p>
          <a:p>
            <a:r>
              <a:rPr lang="en-SG" dirty="0" smtClean="0"/>
              <a:t>Can manually start/stop from Azure Portal</a:t>
            </a:r>
          </a:p>
        </p:txBody>
      </p:sp>
    </p:spTree>
    <p:extLst>
      <p:ext uri="{BB962C8B-B14F-4D97-AF65-F5344CB8AC3E}">
        <p14:creationId xmlns:p14="http://schemas.microsoft.com/office/powerpoint/2010/main" val="76223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Azure Database for MySQL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Server </a:t>
            </a:r>
            <a:r>
              <a:rPr lang="en-SG" dirty="0" smtClean="0"/>
              <a:t>name</a:t>
            </a:r>
          </a:p>
          <a:p>
            <a:pPr lvl="1"/>
            <a:r>
              <a:rPr lang="en-SG" dirty="0" smtClean="0"/>
              <a:t>mysql-dpdhl-dev.mysql.database.azure.com</a:t>
            </a:r>
          </a:p>
          <a:p>
            <a:r>
              <a:rPr lang="en-SG" dirty="0" smtClean="0"/>
              <a:t>Server login</a:t>
            </a:r>
          </a:p>
          <a:p>
            <a:pPr lvl="1"/>
            <a:r>
              <a:rPr lang="en-SG" dirty="0" smtClean="0"/>
              <a:t>s3dbuser / S3@dpdhl@dev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85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Confluent Cloud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PAAS on basic Kafka cluster</a:t>
            </a:r>
          </a:p>
          <a:p>
            <a:r>
              <a:rPr lang="en-SG" dirty="0" smtClean="0"/>
              <a:t>Access is by invitation only</a:t>
            </a:r>
          </a:p>
          <a:p>
            <a:r>
              <a:rPr lang="en-SG" dirty="0" smtClean="0"/>
              <a:t>For transient testing &lt; 10 topics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510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Request Basket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Hosted on public cloud</a:t>
            </a:r>
          </a:p>
          <a:p>
            <a:r>
              <a:rPr lang="en-SG" dirty="0" smtClean="0"/>
              <a:t>To clean up requests after use</a:t>
            </a:r>
          </a:p>
          <a:p>
            <a:r>
              <a:rPr lang="en-SG" dirty="0" smtClean="0"/>
              <a:t>URL</a:t>
            </a:r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rbaskets.in/web/dhl</a:t>
            </a:r>
            <a:endParaRPr lang="en-SG" dirty="0" smtClean="0"/>
          </a:p>
          <a:p>
            <a:r>
              <a:rPr lang="en-SG" dirty="0" smtClean="0"/>
              <a:t>Token</a:t>
            </a:r>
          </a:p>
          <a:p>
            <a:pPr lvl="1"/>
            <a:r>
              <a:rPr lang="en-SG" dirty="0"/>
              <a:t>13jGeHZamIJ4alP_Iu8Hj_89CuxbtmrFDKFOjnVSOsJn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197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Ubuntu Desktop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Access is by invitation only</a:t>
            </a:r>
          </a:p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RDP</a:t>
            </a:r>
          </a:p>
          <a:p>
            <a:pPr lvl="1"/>
            <a:r>
              <a:rPr lang="en-SG" dirty="0" smtClean="0"/>
              <a:t>dojo.southeastasia.cloudapp.azure.com</a:t>
            </a:r>
          </a:p>
          <a:p>
            <a:r>
              <a:rPr lang="en-SG" dirty="0" smtClean="0"/>
              <a:t>SSH</a:t>
            </a:r>
          </a:p>
          <a:p>
            <a:pPr lvl="1"/>
            <a:r>
              <a:rPr lang="en-SG" dirty="0" smtClean="0"/>
              <a:t>dojo.southeastasia.cloudapp.azure.com</a:t>
            </a:r>
          </a:p>
          <a:p>
            <a:r>
              <a:rPr lang="en-SG" dirty="0" smtClean="0"/>
              <a:t>Login</a:t>
            </a:r>
          </a:p>
          <a:p>
            <a:pPr lvl="1"/>
            <a:r>
              <a:rPr lang="en-SG" dirty="0" smtClean="0"/>
              <a:t>Password authentication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0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RHEL Jump Host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Access is by invitation only</a:t>
            </a:r>
          </a:p>
          <a:p>
            <a:r>
              <a:rPr lang="en-SG" dirty="0" smtClean="0"/>
              <a:t>Can manually start/stop from Azure Portal</a:t>
            </a:r>
          </a:p>
          <a:p>
            <a:r>
              <a:rPr lang="en-SG" dirty="0" smtClean="0"/>
              <a:t>SSH</a:t>
            </a:r>
          </a:p>
          <a:p>
            <a:pPr lvl="1"/>
            <a:r>
              <a:rPr lang="en-SG" dirty="0" smtClean="0"/>
              <a:t>budokan.southeastasia.cloudapp.azure.com</a:t>
            </a:r>
          </a:p>
          <a:p>
            <a:r>
              <a:rPr lang="en-SG" dirty="0" smtClean="0"/>
              <a:t>Login</a:t>
            </a:r>
          </a:p>
          <a:p>
            <a:pPr lvl="1"/>
            <a:r>
              <a:rPr lang="en-SG" dirty="0" smtClean="0"/>
              <a:t>SSH key authentication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890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2" ma:contentTypeDescription="Create a new document." ma:contentTypeScope="" ma:versionID="e98548af34f393a75f11c92b128f7011">
  <xsd:schema xmlns:xsd="http://www.w3.org/2001/XMLSchema" xmlns:xs="http://www.w3.org/2001/XMLSchema" xmlns:p="http://schemas.microsoft.com/office/2006/metadata/properties" xmlns:ns2="3f05c6eb-3512-4eca-835a-abf798efc80c" targetNamespace="http://schemas.microsoft.com/office/2006/metadata/properties" ma:root="true" ma:fieldsID="c4bea326f45afa2a47e9b30019206bef" ns2:_="">
    <xsd:import namespace="3f05c6eb-3512-4eca-835a-abf798efc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4B8D3-3058-4E84-A214-EBD90C17DB9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f05c6eb-3512-4eca-835a-abf798efc8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C86F8C-8006-42CE-9927-A358F03309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12275-673A-40E3-AEF3-0D125BD13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5c6eb-3512-4eca-835a-abf798efc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</TotalTime>
  <Words>298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Azure Infra Resources</vt:lpstr>
      <vt:lpstr>Objectives</vt:lpstr>
      <vt:lpstr>Resources</vt:lpstr>
      <vt:lpstr>Azure Database for MySQL</vt:lpstr>
      <vt:lpstr>Azure Database for MySQL</vt:lpstr>
      <vt:lpstr>Confluent Cloud</vt:lpstr>
      <vt:lpstr>Request Basket</vt:lpstr>
      <vt:lpstr>Ubuntu Desktop</vt:lpstr>
      <vt:lpstr>RHEL Jump Host</vt:lpstr>
      <vt:lpstr>RHEL SIT</vt:lpstr>
      <vt:lpstr>RHEL SIT</vt:lpstr>
      <vt:lpstr>SFTP Server</vt:lpstr>
      <vt:lpstr>Request Basket</vt:lpstr>
      <vt:lpstr>Ubuntu Server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Infra Resources</dc:title>
  <dc:creator>x390</dc:creator>
  <cp:lastModifiedBy>Shugang Lee</cp:lastModifiedBy>
  <cp:revision>16</cp:revision>
  <dcterms:created xsi:type="dcterms:W3CDTF">2022-12-11T10:17:24Z</dcterms:created>
  <dcterms:modified xsi:type="dcterms:W3CDTF">2023-02-09T05:32:08Z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0x01010087A1AD807EE1744B8D3C176AB832DB3A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