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8" r:id="rId5"/>
    <p:sldId id="302" r:id="rId6"/>
    <p:sldId id="295" r:id="rId7"/>
    <p:sldId id="294" r:id="rId8"/>
    <p:sldId id="299" r:id="rId9"/>
    <p:sldId id="300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Bucket Upload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86023530446317"/>
          <c:y val="0.11828362944162436"/>
          <c:w val="0.87234311509106965"/>
          <c:h val="0.579582064297800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Upload Date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11-4B23-A772-359572240AA1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11-4B23-A772-359572240AA1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cat>
            <c:strRef>
              <c:f>Sheet1!$A$2:$A$16</c:f>
              <c:strCache>
                <c:ptCount val="15"/>
                <c:pt idx="0">
                  <c:v>SFTPFolderSplitterClient</c:v>
                </c:pt>
                <c:pt idx="1">
                  <c:v>DataTransformer-V2</c:v>
                </c:pt>
                <c:pt idx="2">
                  <c:v>Kalmar_Lobster</c:v>
                </c:pt>
                <c:pt idx="3">
                  <c:v>SFTPFileRelocater</c:v>
                </c:pt>
                <c:pt idx="4">
                  <c:v>TransAir-FSU(Track &amp; Trace and Trans Ocen)</c:v>
                </c:pt>
                <c:pt idx="5">
                  <c:v>TransComm-DubaiCustom</c:v>
                </c:pt>
                <c:pt idx="6">
                  <c:v>TransComm-WebService</c:v>
                </c:pt>
                <c:pt idx="7">
                  <c:v>DataTransformer</c:v>
                </c:pt>
                <c:pt idx="8">
                  <c:v>SFTPClient</c:v>
                </c:pt>
                <c:pt idx="9">
                  <c:v>IBM VendorOrder</c:v>
                </c:pt>
                <c:pt idx="10">
                  <c:v>email clients</c:v>
                </c:pt>
                <c:pt idx="11">
                  <c:v>SFTP_File mover</c:v>
                </c:pt>
                <c:pt idx="12">
                  <c:v>copy-to-exception</c:v>
                </c:pt>
                <c:pt idx="13">
                  <c:v>Web-API/API</c:v>
                </c:pt>
                <c:pt idx="14">
                  <c:v>Web-portal/front-end-angular</c:v>
                </c:pt>
              </c:strCache>
            </c:strRef>
          </c:cat>
          <c:val>
            <c:numRef>
              <c:f>Sheet1!$B$2:$B$16</c:f>
              <c:numCache>
                <c:formatCode>[$-F800]dddd\,\ mmmm\ dd\,\ yyyy</c:formatCode>
                <c:ptCount val="15"/>
                <c:pt idx="0">
                  <c:v>45043</c:v>
                </c:pt>
                <c:pt idx="1">
                  <c:v>45061</c:v>
                </c:pt>
                <c:pt idx="2">
                  <c:v>45159</c:v>
                </c:pt>
                <c:pt idx="3">
                  <c:v>45159</c:v>
                </c:pt>
                <c:pt idx="4">
                  <c:v>45160</c:v>
                </c:pt>
                <c:pt idx="5">
                  <c:v>45160</c:v>
                </c:pt>
                <c:pt idx="6">
                  <c:v>45160</c:v>
                </c:pt>
                <c:pt idx="7">
                  <c:v>45170</c:v>
                </c:pt>
                <c:pt idx="8">
                  <c:v>45170</c:v>
                </c:pt>
                <c:pt idx="9">
                  <c:v>45180</c:v>
                </c:pt>
                <c:pt idx="10">
                  <c:v>45182</c:v>
                </c:pt>
                <c:pt idx="11">
                  <c:v>45184</c:v>
                </c:pt>
                <c:pt idx="12">
                  <c:v>45188</c:v>
                </c:pt>
                <c:pt idx="13">
                  <c:v>45189</c:v>
                </c:pt>
                <c:pt idx="14">
                  <c:v>45189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3402944"/>
        <c:axId val="640168720"/>
      </c:lineChart>
      <c:catAx>
        <c:axId val="1463402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168720"/>
        <c:crosses val="autoZero"/>
        <c:auto val="1"/>
        <c:lblAlgn val="ctr"/>
        <c:lblOffset val="100"/>
        <c:noMultiLvlLbl val="0"/>
      </c:catAx>
      <c:valAx>
        <c:axId val="64016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800]dddd\,\ mmmm\ dd\,\ 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40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032731712023257E-2"/>
          <c:y val="0.12701560869091838"/>
          <c:w val="0.90941746383964017"/>
          <c:h val="0.784386786107381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Status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5400000" scaled="0"/>
            </a:grad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31-430A-8B2D-ACBB96E9C8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Done</c:v>
                </c:pt>
                <c:pt idx="1">
                  <c:v>Partial</c:v>
                </c:pt>
                <c:pt idx="2">
                  <c:v>Pending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31-430A-8B2D-ACBB96E9C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6776320"/>
        <c:axId val="640164128"/>
      </c:barChart>
      <c:catAx>
        <c:axId val="646776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164128"/>
        <c:crosses val="autoZero"/>
        <c:auto val="1"/>
        <c:lblAlgn val="ctr"/>
        <c:lblOffset val="100"/>
        <c:noMultiLvlLbl val="0"/>
      </c:catAx>
      <c:valAx>
        <c:axId val="64016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77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716991843974255E-2"/>
          <c:y val="0.12701560869091838"/>
          <c:w val="0.67732509814689756"/>
          <c:h val="0.784386786107381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Status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5400000" scaled="0"/>
            </a:grad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31-430A-8B2D-ACBB96E9C8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Done</c:v>
                </c:pt>
                <c:pt idx="1">
                  <c:v>Pending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31-430A-8B2D-ACBB96E9C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6776320"/>
        <c:axId val="640164128"/>
      </c:barChart>
      <c:catAx>
        <c:axId val="646776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164128"/>
        <c:crosses val="autoZero"/>
        <c:auto val="1"/>
        <c:lblAlgn val="ctr"/>
        <c:lblOffset val="100"/>
        <c:noMultiLvlLbl val="0"/>
      </c:catAx>
      <c:valAx>
        <c:axId val="64016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77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760D8-38EB-4852-99F0-7311FE719F31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4BF5B2-0798-4890-A46C-5AF6BA313654}">
      <dgm:prSet phldrT="[Text]"/>
      <dgm:spPr/>
      <dgm:t>
        <a:bodyPr/>
        <a:lstStyle/>
        <a:p>
          <a:r>
            <a:rPr lang="en-GB" dirty="0"/>
            <a:t>DIT</a:t>
          </a:r>
        </a:p>
      </dgm:t>
    </dgm:pt>
    <dgm:pt modelId="{87E2FA55-31E7-40C0-BD8C-0BCD875DACDD}" type="parTrans" cxnId="{B26A1FD4-2936-46E6-A2DA-E4B16C8F219D}">
      <dgm:prSet/>
      <dgm:spPr/>
      <dgm:t>
        <a:bodyPr/>
        <a:lstStyle/>
        <a:p>
          <a:endParaRPr lang="en-GB"/>
        </a:p>
      </dgm:t>
    </dgm:pt>
    <dgm:pt modelId="{96710B2D-C212-4E72-9C5A-1D060F70D1C4}" type="sibTrans" cxnId="{B26A1FD4-2936-46E6-A2DA-E4B16C8F219D}">
      <dgm:prSet/>
      <dgm:spPr/>
      <dgm:t>
        <a:bodyPr/>
        <a:lstStyle/>
        <a:p>
          <a:endParaRPr lang="en-GB"/>
        </a:p>
      </dgm:t>
    </dgm:pt>
    <dgm:pt modelId="{1855ADA7-FE2D-425D-A009-5038CAFD30BE}">
      <dgm:prSet phldrT="[Text]"/>
      <dgm:spPr/>
      <dgm:t>
        <a:bodyPr/>
        <a:lstStyle/>
        <a:p>
          <a:r>
            <a:rPr lang="en-GB" dirty="0"/>
            <a:t>KT</a:t>
          </a:r>
        </a:p>
      </dgm:t>
    </dgm:pt>
    <dgm:pt modelId="{7D94FFA6-1178-4883-A034-75BB26A56441}" type="parTrans" cxnId="{51C57AFF-ABEF-4CF3-8DB3-52C53698B4C9}">
      <dgm:prSet/>
      <dgm:spPr/>
      <dgm:t>
        <a:bodyPr/>
        <a:lstStyle/>
        <a:p>
          <a:endParaRPr lang="en-GB"/>
        </a:p>
      </dgm:t>
    </dgm:pt>
    <dgm:pt modelId="{C4EA190C-DD5D-4ED0-82ED-267E2B026029}" type="sibTrans" cxnId="{51C57AFF-ABEF-4CF3-8DB3-52C53698B4C9}">
      <dgm:prSet/>
      <dgm:spPr/>
      <dgm:t>
        <a:bodyPr/>
        <a:lstStyle/>
        <a:p>
          <a:endParaRPr lang="en-GB"/>
        </a:p>
      </dgm:t>
    </dgm:pt>
    <dgm:pt modelId="{B70DBA6D-E208-4B69-8D86-3CF4FA3500D1}">
      <dgm:prSet phldrT="[Text]"/>
      <dgm:spPr/>
      <dgm:t>
        <a:bodyPr/>
        <a:lstStyle/>
        <a:p>
          <a:r>
            <a:rPr lang="en-GB" dirty="0"/>
            <a:t>Bit bucket Repo</a:t>
          </a:r>
        </a:p>
      </dgm:t>
    </dgm:pt>
    <dgm:pt modelId="{4B1820B5-3078-47ED-8069-BB0D48420962}" type="parTrans" cxnId="{EF95C645-A7BC-41B7-9E12-62284F2E648C}">
      <dgm:prSet/>
      <dgm:spPr/>
      <dgm:t>
        <a:bodyPr/>
        <a:lstStyle/>
        <a:p>
          <a:endParaRPr lang="en-GB"/>
        </a:p>
      </dgm:t>
    </dgm:pt>
    <dgm:pt modelId="{94BADE0C-2755-4A15-A2AC-E19B9F961613}" type="sibTrans" cxnId="{EF95C645-A7BC-41B7-9E12-62284F2E648C}">
      <dgm:prSet/>
      <dgm:spPr/>
      <dgm:t>
        <a:bodyPr/>
        <a:lstStyle/>
        <a:p>
          <a:endParaRPr lang="en-GB"/>
        </a:p>
      </dgm:t>
    </dgm:pt>
    <dgm:pt modelId="{78B7958E-5AAC-4697-9D52-7CDD943BB3A2}">
      <dgm:prSet/>
      <dgm:spPr/>
      <dgm:t>
        <a:bodyPr/>
        <a:lstStyle/>
        <a:p>
          <a:r>
            <a:rPr lang="en-GB" dirty="0"/>
            <a:t>43</a:t>
          </a:r>
        </a:p>
      </dgm:t>
    </dgm:pt>
    <dgm:pt modelId="{091C9249-9A00-4BDD-9B47-A342A3CE117F}" type="parTrans" cxnId="{D5C2FD75-E0E9-49BD-9720-448CE35FE673}">
      <dgm:prSet/>
      <dgm:spPr/>
      <dgm:t>
        <a:bodyPr/>
        <a:lstStyle/>
        <a:p>
          <a:endParaRPr lang="en-GB"/>
        </a:p>
      </dgm:t>
    </dgm:pt>
    <dgm:pt modelId="{3EE412CD-C821-4DCD-B204-940130CFCB9E}" type="sibTrans" cxnId="{D5C2FD75-E0E9-49BD-9720-448CE35FE673}">
      <dgm:prSet/>
      <dgm:spPr/>
      <dgm:t>
        <a:bodyPr/>
        <a:lstStyle/>
        <a:p>
          <a:endParaRPr lang="en-GB"/>
        </a:p>
      </dgm:t>
    </dgm:pt>
    <dgm:pt modelId="{F9372501-6A28-493D-B145-5A6EDC89E72B}">
      <dgm:prSet/>
      <dgm:spPr/>
      <dgm:t>
        <a:bodyPr/>
        <a:lstStyle/>
        <a:p>
          <a:r>
            <a:rPr lang="en-GB" dirty="0"/>
            <a:t>27</a:t>
          </a:r>
        </a:p>
      </dgm:t>
    </dgm:pt>
    <dgm:pt modelId="{D69173D9-81CA-4D04-911F-74016BA7D185}" type="parTrans" cxnId="{FF27A73F-8599-498B-81EB-B2D176D798D2}">
      <dgm:prSet/>
      <dgm:spPr/>
      <dgm:t>
        <a:bodyPr/>
        <a:lstStyle/>
        <a:p>
          <a:endParaRPr lang="en-GB"/>
        </a:p>
      </dgm:t>
    </dgm:pt>
    <dgm:pt modelId="{D71CC0E9-FBAA-4F31-A602-46B837D3F819}" type="sibTrans" cxnId="{FF27A73F-8599-498B-81EB-B2D176D798D2}">
      <dgm:prSet/>
      <dgm:spPr/>
      <dgm:t>
        <a:bodyPr/>
        <a:lstStyle/>
        <a:p>
          <a:endParaRPr lang="en-GB"/>
        </a:p>
      </dgm:t>
    </dgm:pt>
    <dgm:pt modelId="{C4F3D762-D177-4FFB-8D0B-AD6C80C3ED83}">
      <dgm:prSet/>
      <dgm:spPr/>
      <dgm:t>
        <a:bodyPr/>
        <a:lstStyle/>
        <a:p>
          <a:r>
            <a:rPr lang="en-GB" dirty="0"/>
            <a:t>16</a:t>
          </a:r>
        </a:p>
      </dgm:t>
    </dgm:pt>
    <dgm:pt modelId="{59877750-DCA1-4223-8C6A-4273037C06C4}" type="parTrans" cxnId="{25F3D99F-C10A-44A2-AC37-D68E788F949E}">
      <dgm:prSet/>
      <dgm:spPr/>
      <dgm:t>
        <a:bodyPr/>
        <a:lstStyle/>
        <a:p>
          <a:endParaRPr lang="en-GB"/>
        </a:p>
      </dgm:t>
    </dgm:pt>
    <dgm:pt modelId="{482643FA-3658-49E8-8618-E0CE6AD693A5}" type="sibTrans" cxnId="{25F3D99F-C10A-44A2-AC37-D68E788F949E}">
      <dgm:prSet/>
      <dgm:spPr/>
      <dgm:t>
        <a:bodyPr/>
        <a:lstStyle/>
        <a:p>
          <a:endParaRPr lang="en-GB"/>
        </a:p>
      </dgm:t>
    </dgm:pt>
    <dgm:pt modelId="{68C2266C-E245-4850-9969-695D6A26CBEB}">
      <dgm:prSet phldrT="[Text]"/>
      <dgm:spPr/>
      <dgm:t>
        <a:bodyPr/>
        <a:lstStyle/>
        <a:p>
          <a:r>
            <a:rPr lang="en-GB" dirty="0"/>
            <a:t>7</a:t>
          </a:r>
        </a:p>
      </dgm:t>
    </dgm:pt>
    <dgm:pt modelId="{8E38DAEB-B0C0-4EB0-9406-A34939FF9A42}" type="parTrans" cxnId="{F204BB4F-0876-4D78-A38B-E0E2C31D63E0}">
      <dgm:prSet/>
      <dgm:spPr/>
      <dgm:t>
        <a:bodyPr/>
        <a:lstStyle/>
        <a:p>
          <a:endParaRPr lang="en-GB"/>
        </a:p>
      </dgm:t>
    </dgm:pt>
    <dgm:pt modelId="{97A4AA63-06C5-40AF-B7AF-6B3980A83185}" type="sibTrans" cxnId="{F204BB4F-0876-4D78-A38B-E0E2C31D63E0}">
      <dgm:prSet/>
      <dgm:spPr/>
      <dgm:t>
        <a:bodyPr/>
        <a:lstStyle/>
        <a:p>
          <a:endParaRPr lang="en-GB"/>
        </a:p>
      </dgm:t>
    </dgm:pt>
    <dgm:pt modelId="{6367E0D6-4EE4-45FB-BB00-87B3E8ADF0A6}">
      <dgm:prSet phldrT="[Text]"/>
      <dgm:spPr/>
      <dgm:t>
        <a:bodyPr/>
        <a:lstStyle/>
        <a:p>
          <a:r>
            <a:rPr lang="en-GB"/>
            <a:t>Document</a:t>
          </a:r>
          <a:endParaRPr lang="en-GB" dirty="0"/>
        </a:p>
      </dgm:t>
    </dgm:pt>
    <dgm:pt modelId="{527EDF98-DD17-4D37-8B4C-6E6F7BE8778C}" type="parTrans" cxnId="{A296E076-40BD-4C7F-A480-D603985C1689}">
      <dgm:prSet/>
      <dgm:spPr/>
      <dgm:t>
        <a:bodyPr/>
        <a:lstStyle/>
        <a:p>
          <a:endParaRPr lang="en-GB"/>
        </a:p>
      </dgm:t>
    </dgm:pt>
    <dgm:pt modelId="{1E3A54B4-5B90-4D26-8E3D-75470A1C65C1}" type="sibTrans" cxnId="{A296E076-40BD-4C7F-A480-D603985C1689}">
      <dgm:prSet/>
      <dgm:spPr/>
      <dgm:t>
        <a:bodyPr/>
        <a:lstStyle/>
        <a:p>
          <a:endParaRPr lang="en-GB"/>
        </a:p>
      </dgm:t>
    </dgm:pt>
    <dgm:pt modelId="{87C13423-B509-4450-9C66-D39D55225F04}" type="pres">
      <dgm:prSet presAssocID="{539760D8-38EB-4852-99F0-7311FE719F31}" presName="list" presStyleCnt="0">
        <dgm:presLayoutVars>
          <dgm:dir/>
          <dgm:animLvl val="lvl"/>
        </dgm:presLayoutVars>
      </dgm:prSet>
      <dgm:spPr/>
    </dgm:pt>
    <dgm:pt modelId="{333F47AC-5C17-4216-8E4C-9FDF100884A3}" type="pres">
      <dgm:prSet presAssocID="{2B4BF5B2-0798-4890-A46C-5AF6BA313654}" presName="posSpace" presStyleCnt="0"/>
      <dgm:spPr/>
    </dgm:pt>
    <dgm:pt modelId="{45E42A16-B75F-40F0-9EB3-5D0B30CCD836}" type="pres">
      <dgm:prSet presAssocID="{2B4BF5B2-0798-4890-A46C-5AF6BA313654}" presName="vertFlow" presStyleCnt="0"/>
      <dgm:spPr/>
    </dgm:pt>
    <dgm:pt modelId="{577701A4-7AD8-4634-9422-A69D95EC9659}" type="pres">
      <dgm:prSet presAssocID="{2B4BF5B2-0798-4890-A46C-5AF6BA313654}" presName="topSpace" presStyleCnt="0"/>
      <dgm:spPr/>
    </dgm:pt>
    <dgm:pt modelId="{25620FE8-A0E0-4C46-934D-76EC335110A2}" type="pres">
      <dgm:prSet presAssocID="{2B4BF5B2-0798-4890-A46C-5AF6BA313654}" presName="firstComp" presStyleCnt="0"/>
      <dgm:spPr/>
    </dgm:pt>
    <dgm:pt modelId="{9417497C-5312-439C-84A7-7807E02C7D53}" type="pres">
      <dgm:prSet presAssocID="{2B4BF5B2-0798-4890-A46C-5AF6BA313654}" presName="firstChild" presStyleLbl="bgAccFollowNode1" presStyleIdx="0" presStyleCnt="4"/>
      <dgm:spPr/>
    </dgm:pt>
    <dgm:pt modelId="{3C494D39-8D9A-4371-ABE2-2C69FD23E547}" type="pres">
      <dgm:prSet presAssocID="{2B4BF5B2-0798-4890-A46C-5AF6BA313654}" presName="firstChildTx" presStyleLbl="bgAccFollowNode1" presStyleIdx="0" presStyleCnt="4">
        <dgm:presLayoutVars>
          <dgm:bulletEnabled val="1"/>
        </dgm:presLayoutVars>
      </dgm:prSet>
      <dgm:spPr/>
    </dgm:pt>
    <dgm:pt modelId="{3AB842CD-F62C-4229-8585-D44ECB956C92}" type="pres">
      <dgm:prSet presAssocID="{2B4BF5B2-0798-4890-A46C-5AF6BA313654}" presName="negSpace" presStyleCnt="0"/>
      <dgm:spPr/>
    </dgm:pt>
    <dgm:pt modelId="{ACF20F40-EFC2-46AA-B8C3-C356ACC4EB13}" type="pres">
      <dgm:prSet presAssocID="{2B4BF5B2-0798-4890-A46C-5AF6BA313654}" presName="circle" presStyleLbl="node1" presStyleIdx="0" presStyleCnt="4"/>
      <dgm:spPr/>
    </dgm:pt>
    <dgm:pt modelId="{4E05CD4C-DDEA-4F7C-AFE7-426CCA575D79}" type="pres">
      <dgm:prSet presAssocID="{96710B2D-C212-4E72-9C5A-1D060F70D1C4}" presName="transSpace" presStyleCnt="0"/>
      <dgm:spPr/>
    </dgm:pt>
    <dgm:pt modelId="{322FD4E6-7291-4EE8-8CE9-9086C44B062E}" type="pres">
      <dgm:prSet presAssocID="{6367E0D6-4EE4-45FB-BB00-87B3E8ADF0A6}" presName="posSpace" presStyleCnt="0"/>
      <dgm:spPr/>
    </dgm:pt>
    <dgm:pt modelId="{6AF69806-B980-4DE1-BD7E-F72B98462AA3}" type="pres">
      <dgm:prSet presAssocID="{6367E0D6-4EE4-45FB-BB00-87B3E8ADF0A6}" presName="vertFlow" presStyleCnt="0"/>
      <dgm:spPr/>
    </dgm:pt>
    <dgm:pt modelId="{B85CEE06-450E-4414-8316-A681F09822B5}" type="pres">
      <dgm:prSet presAssocID="{6367E0D6-4EE4-45FB-BB00-87B3E8ADF0A6}" presName="topSpace" presStyleCnt="0"/>
      <dgm:spPr/>
    </dgm:pt>
    <dgm:pt modelId="{6341D543-A48F-4CE4-897D-FAB7FAF9ACB3}" type="pres">
      <dgm:prSet presAssocID="{6367E0D6-4EE4-45FB-BB00-87B3E8ADF0A6}" presName="firstComp" presStyleCnt="0"/>
      <dgm:spPr/>
    </dgm:pt>
    <dgm:pt modelId="{8234E09D-AEC3-4DD9-9AF2-64013E7659DD}" type="pres">
      <dgm:prSet presAssocID="{6367E0D6-4EE4-45FB-BB00-87B3E8ADF0A6}" presName="firstChild" presStyleLbl="bgAccFollowNode1" presStyleIdx="1" presStyleCnt="4"/>
      <dgm:spPr/>
    </dgm:pt>
    <dgm:pt modelId="{87C8E239-7C8C-42D4-8B22-6F1E39B4641B}" type="pres">
      <dgm:prSet presAssocID="{6367E0D6-4EE4-45FB-BB00-87B3E8ADF0A6}" presName="firstChildTx" presStyleLbl="bgAccFollowNode1" presStyleIdx="1" presStyleCnt="4">
        <dgm:presLayoutVars>
          <dgm:bulletEnabled val="1"/>
        </dgm:presLayoutVars>
      </dgm:prSet>
      <dgm:spPr/>
    </dgm:pt>
    <dgm:pt modelId="{CEE49EEF-B112-42C8-87CD-A13C5A6DD037}" type="pres">
      <dgm:prSet presAssocID="{6367E0D6-4EE4-45FB-BB00-87B3E8ADF0A6}" presName="negSpace" presStyleCnt="0"/>
      <dgm:spPr/>
    </dgm:pt>
    <dgm:pt modelId="{99EC9DB9-4638-4AD5-9073-AE123088F457}" type="pres">
      <dgm:prSet presAssocID="{6367E0D6-4EE4-45FB-BB00-87B3E8ADF0A6}" presName="circle" presStyleLbl="node1" presStyleIdx="1" presStyleCnt="4"/>
      <dgm:spPr/>
    </dgm:pt>
    <dgm:pt modelId="{802CC495-3BF2-4E10-AB0F-0416A46E65E3}" type="pres">
      <dgm:prSet presAssocID="{1E3A54B4-5B90-4D26-8E3D-75470A1C65C1}" presName="transSpace" presStyleCnt="0"/>
      <dgm:spPr/>
    </dgm:pt>
    <dgm:pt modelId="{CB1C3230-B820-4A2B-8CAA-680F8D132246}" type="pres">
      <dgm:prSet presAssocID="{1855ADA7-FE2D-425D-A009-5038CAFD30BE}" presName="posSpace" presStyleCnt="0"/>
      <dgm:spPr/>
    </dgm:pt>
    <dgm:pt modelId="{D109F042-9E75-4DAE-A015-D33540814592}" type="pres">
      <dgm:prSet presAssocID="{1855ADA7-FE2D-425D-A009-5038CAFD30BE}" presName="vertFlow" presStyleCnt="0"/>
      <dgm:spPr/>
    </dgm:pt>
    <dgm:pt modelId="{2241895D-FB5C-429D-A2EA-E33BA4120768}" type="pres">
      <dgm:prSet presAssocID="{1855ADA7-FE2D-425D-A009-5038CAFD30BE}" presName="topSpace" presStyleCnt="0"/>
      <dgm:spPr/>
    </dgm:pt>
    <dgm:pt modelId="{9584C842-C31B-4C4A-AFA4-AFB211459A69}" type="pres">
      <dgm:prSet presAssocID="{1855ADA7-FE2D-425D-A009-5038CAFD30BE}" presName="firstComp" presStyleCnt="0"/>
      <dgm:spPr/>
    </dgm:pt>
    <dgm:pt modelId="{D4E0AC38-7EBD-4FFD-9CBD-6FE7F8FD4AAB}" type="pres">
      <dgm:prSet presAssocID="{1855ADA7-FE2D-425D-A009-5038CAFD30BE}" presName="firstChild" presStyleLbl="bgAccFollowNode1" presStyleIdx="2" presStyleCnt="4"/>
      <dgm:spPr/>
    </dgm:pt>
    <dgm:pt modelId="{A6B26DDB-7662-4932-BF37-03B32C5C0C6C}" type="pres">
      <dgm:prSet presAssocID="{1855ADA7-FE2D-425D-A009-5038CAFD30BE}" presName="firstChildTx" presStyleLbl="bgAccFollowNode1" presStyleIdx="2" presStyleCnt="4">
        <dgm:presLayoutVars>
          <dgm:bulletEnabled val="1"/>
        </dgm:presLayoutVars>
      </dgm:prSet>
      <dgm:spPr/>
    </dgm:pt>
    <dgm:pt modelId="{C7B638EF-6283-4544-A772-A4D59621EC13}" type="pres">
      <dgm:prSet presAssocID="{1855ADA7-FE2D-425D-A009-5038CAFD30BE}" presName="negSpace" presStyleCnt="0"/>
      <dgm:spPr/>
    </dgm:pt>
    <dgm:pt modelId="{769CA169-D9AD-4286-89CC-BE00B6590C39}" type="pres">
      <dgm:prSet presAssocID="{1855ADA7-FE2D-425D-A009-5038CAFD30BE}" presName="circle" presStyleLbl="node1" presStyleIdx="2" presStyleCnt="4"/>
      <dgm:spPr/>
    </dgm:pt>
    <dgm:pt modelId="{8BB69166-5FEF-460C-8EAF-4AE6A466EF49}" type="pres">
      <dgm:prSet presAssocID="{C4EA190C-DD5D-4ED0-82ED-267E2B026029}" presName="transSpace" presStyleCnt="0"/>
      <dgm:spPr/>
    </dgm:pt>
    <dgm:pt modelId="{DF679275-DED5-4EA7-A526-F861FF682B36}" type="pres">
      <dgm:prSet presAssocID="{B70DBA6D-E208-4B69-8D86-3CF4FA3500D1}" presName="posSpace" presStyleCnt="0"/>
      <dgm:spPr/>
    </dgm:pt>
    <dgm:pt modelId="{2E8BBFDB-7776-44DF-B1AB-CDEF2E2CBB42}" type="pres">
      <dgm:prSet presAssocID="{B70DBA6D-E208-4B69-8D86-3CF4FA3500D1}" presName="vertFlow" presStyleCnt="0"/>
      <dgm:spPr/>
    </dgm:pt>
    <dgm:pt modelId="{ECC8BC5E-58EC-4681-822D-93160104519E}" type="pres">
      <dgm:prSet presAssocID="{B70DBA6D-E208-4B69-8D86-3CF4FA3500D1}" presName="topSpace" presStyleCnt="0"/>
      <dgm:spPr/>
    </dgm:pt>
    <dgm:pt modelId="{4A6643A6-6491-4047-8A66-5015D4C918D6}" type="pres">
      <dgm:prSet presAssocID="{B70DBA6D-E208-4B69-8D86-3CF4FA3500D1}" presName="firstComp" presStyleCnt="0"/>
      <dgm:spPr/>
    </dgm:pt>
    <dgm:pt modelId="{5BDBF786-53C1-48FC-83E6-C937125FC685}" type="pres">
      <dgm:prSet presAssocID="{B70DBA6D-E208-4B69-8D86-3CF4FA3500D1}" presName="firstChild" presStyleLbl="bgAccFollowNode1" presStyleIdx="3" presStyleCnt="4"/>
      <dgm:spPr/>
    </dgm:pt>
    <dgm:pt modelId="{A61BC8D4-7B52-4C09-8DC1-CE4E03C6AB0E}" type="pres">
      <dgm:prSet presAssocID="{B70DBA6D-E208-4B69-8D86-3CF4FA3500D1}" presName="firstChildTx" presStyleLbl="bgAccFollowNode1" presStyleIdx="3" presStyleCnt="4">
        <dgm:presLayoutVars>
          <dgm:bulletEnabled val="1"/>
        </dgm:presLayoutVars>
      </dgm:prSet>
      <dgm:spPr/>
    </dgm:pt>
    <dgm:pt modelId="{AAE6A7A8-BB83-4763-A770-D8FCC3785551}" type="pres">
      <dgm:prSet presAssocID="{B70DBA6D-E208-4B69-8D86-3CF4FA3500D1}" presName="negSpace" presStyleCnt="0"/>
      <dgm:spPr/>
    </dgm:pt>
    <dgm:pt modelId="{DD47986D-CB1D-48C6-8C13-452D3F28CA80}" type="pres">
      <dgm:prSet presAssocID="{B70DBA6D-E208-4B69-8D86-3CF4FA3500D1}" presName="circle" presStyleLbl="node1" presStyleIdx="3" presStyleCnt="4"/>
      <dgm:spPr/>
    </dgm:pt>
  </dgm:ptLst>
  <dgm:cxnLst>
    <dgm:cxn modelId="{D5A2DC10-1CDA-4583-88B5-1CFA79B3CBD3}" type="presOf" srcId="{68C2266C-E245-4850-9969-695D6A26CBEB}" destId="{9417497C-5312-439C-84A7-7807E02C7D53}" srcOrd="0" destOrd="0" presId="urn:microsoft.com/office/officeart/2005/8/layout/hList9"/>
    <dgm:cxn modelId="{49FA6A15-4A62-490F-B117-C8F7252B7828}" type="presOf" srcId="{F9372501-6A28-493D-B145-5A6EDC89E72B}" destId="{A6B26DDB-7662-4932-BF37-03B32C5C0C6C}" srcOrd="1" destOrd="0" presId="urn:microsoft.com/office/officeart/2005/8/layout/hList9"/>
    <dgm:cxn modelId="{C4CAC115-B45E-4F8D-A964-8BAF9B1D9122}" type="presOf" srcId="{6367E0D6-4EE4-45FB-BB00-87B3E8ADF0A6}" destId="{99EC9DB9-4638-4AD5-9073-AE123088F457}" srcOrd="0" destOrd="0" presId="urn:microsoft.com/office/officeart/2005/8/layout/hList9"/>
    <dgm:cxn modelId="{FF27A73F-8599-498B-81EB-B2D176D798D2}" srcId="{1855ADA7-FE2D-425D-A009-5038CAFD30BE}" destId="{F9372501-6A28-493D-B145-5A6EDC89E72B}" srcOrd="0" destOrd="0" parTransId="{D69173D9-81CA-4D04-911F-74016BA7D185}" sibTransId="{D71CC0E9-FBAA-4F31-A602-46B837D3F819}"/>
    <dgm:cxn modelId="{468E1762-CC3F-4B53-A748-08A7D8D9A0F4}" type="presOf" srcId="{C4F3D762-D177-4FFB-8D0B-AD6C80C3ED83}" destId="{A61BC8D4-7B52-4C09-8DC1-CE4E03C6AB0E}" srcOrd="1" destOrd="0" presId="urn:microsoft.com/office/officeart/2005/8/layout/hList9"/>
    <dgm:cxn modelId="{EF95C645-A7BC-41B7-9E12-62284F2E648C}" srcId="{539760D8-38EB-4852-99F0-7311FE719F31}" destId="{B70DBA6D-E208-4B69-8D86-3CF4FA3500D1}" srcOrd="3" destOrd="0" parTransId="{4B1820B5-3078-47ED-8069-BB0D48420962}" sibTransId="{94BADE0C-2755-4A15-A2AC-E19B9F961613}"/>
    <dgm:cxn modelId="{F204BB4F-0876-4D78-A38B-E0E2C31D63E0}" srcId="{2B4BF5B2-0798-4890-A46C-5AF6BA313654}" destId="{68C2266C-E245-4850-9969-695D6A26CBEB}" srcOrd="0" destOrd="0" parTransId="{8E38DAEB-B0C0-4EB0-9406-A34939FF9A42}" sibTransId="{97A4AA63-06C5-40AF-B7AF-6B3980A83185}"/>
    <dgm:cxn modelId="{D5C2FD75-E0E9-49BD-9720-448CE35FE673}" srcId="{6367E0D6-4EE4-45FB-BB00-87B3E8ADF0A6}" destId="{78B7958E-5AAC-4697-9D52-7CDD943BB3A2}" srcOrd="0" destOrd="0" parTransId="{091C9249-9A00-4BDD-9B47-A342A3CE117F}" sibTransId="{3EE412CD-C821-4DCD-B204-940130CFCB9E}"/>
    <dgm:cxn modelId="{A296E076-40BD-4C7F-A480-D603985C1689}" srcId="{539760D8-38EB-4852-99F0-7311FE719F31}" destId="{6367E0D6-4EE4-45FB-BB00-87B3E8ADF0A6}" srcOrd="1" destOrd="0" parTransId="{527EDF98-DD17-4D37-8B4C-6E6F7BE8778C}" sibTransId="{1E3A54B4-5B90-4D26-8E3D-75470A1C65C1}"/>
    <dgm:cxn modelId="{A4C3F888-DC68-4720-ACA8-1FDD5F2DEA7B}" type="presOf" srcId="{C4F3D762-D177-4FFB-8D0B-AD6C80C3ED83}" destId="{5BDBF786-53C1-48FC-83E6-C937125FC685}" srcOrd="0" destOrd="0" presId="urn:microsoft.com/office/officeart/2005/8/layout/hList9"/>
    <dgm:cxn modelId="{89B1909C-DF14-4B5B-B0DB-1C662B40D774}" type="presOf" srcId="{68C2266C-E245-4850-9969-695D6A26CBEB}" destId="{3C494D39-8D9A-4371-ABE2-2C69FD23E547}" srcOrd="1" destOrd="0" presId="urn:microsoft.com/office/officeart/2005/8/layout/hList9"/>
    <dgm:cxn modelId="{25F3D99F-C10A-44A2-AC37-D68E788F949E}" srcId="{B70DBA6D-E208-4B69-8D86-3CF4FA3500D1}" destId="{C4F3D762-D177-4FFB-8D0B-AD6C80C3ED83}" srcOrd="0" destOrd="0" parTransId="{59877750-DCA1-4223-8C6A-4273037C06C4}" sibTransId="{482643FA-3658-49E8-8618-E0CE6AD693A5}"/>
    <dgm:cxn modelId="{74E00FA2-BF33-4491-BBCE-7C443BFF8AF5}" type="presOf" srcId="{2B4BF5B2-0798-4890-A46C-5AF6BA313654}" destId="{ACF20F40-EFC2-46AA-B8C3-C356ACC4EB13}" srcOrd="0" destOrd="0" presId="urn:microsoft.com/office/officeart/2005/8/layout/hList9"/>
    <dgm:cxn modelId="{DCD9C1A6-A411-4F9F-81E0-8609039FC08B}" type="presOf" srcId="{B70DBA6D-E208-4B69-8D86-3CF4FA3500D1}" destId="{DD47986D-CB1D-48C6-8C13-452D3F28CA80}" srcOrd="0" destOrd="0" presId="urn:microsoft.com/office/officeart/2005/8/layout/hList9"/>
    <dgm:cxn modelId="{45ECA2B9-46C4-49A9-846E-BEE997F455E3}" type="presOf" srcId="{1855ADA7-FE2D-425D-A009-5038CAFD30BE}" destId="{769CA169-D9AD-4286-89CC-BE00B6590C39}" srcOrd="0" destOrd="0" presId="urn:microsoft.com/office/officeart/2005/8/layout/hList9"/>
    <dgm:cxn modelId="{B26A1FD4-2936-46E6-A2DA-E4B16C8F219D}" srcId="{539760D8-38EB-4852-99F0-7311FE719F31}" destId="{2B4BF5B2-0798-4890-A46C-5AF6BA313654}" srcOrd="0" destOrd="0" parTransId="{87E2FA55-31E7-40C0-BD8C-0BCD875DACDD}" sibTransId="{96710B2D-C212-4E72-9C5A-1D060F70D1C4}"/>
    <dgm:cxn modelId="{05DCFFD9-2342-483C-9C31-E41B3EDF07C7}" type="presOf" srcId="{F9372501-6A28-493D-B145-5A6EDC89E72B}" destId="{D4E0AC38-7EBD-4FFD-9CBD-6FE7F8FD4AAB}" srcOrd="0" destOrd="0" presId="urn:microsoft.com/office/officeart/2005/8/layout/hList9"/>
    <dgm:cxn modelId="{9A4AD7EA-4B23-45EF-BA90-C41E48BC0D49}" type="presOf" srcId="{539760D8-38EB-4852-99F0-7311FE719F31}" destId="{87C13423-B509-4450-9C66-D39D55225F04}" srcOrd="0" destOrd="0" presId="urn:microsoft.com/office/officeart/2005/8/layout/hList9"/>
    <dgm:cxn modelId="{6AA07DF7-B067-4A58-83A0-765523F5C4FB}" type="presOf" srcId="{78B7958E-5AAC-4697-9D52-7CDD943BB3A2}" destId="{87C8E239-7C8C-42D4-8B22-6F1E39B4641B}" srcOrd="1" destOrd="0" presId="urn:microsoft.com/office/officeart/2005/8/layout/hList9"/>
    <dgm:cxn modelId="{B10D3AF9-6AE2-4B00-94B6-3A4BC824214E}" type="presOf" srcId="{78B7958E-5AAC-4697-9D52-7CDD943BB3A2}" destId="{8234E09D-AEC3-4DD9-9AF2-64013E7659DD}" srcOrd="0" destOrd="0" presId="urn:microsoft.com/office/officeart/2005/8/layout/hList9"/>
    <dgm:cxn modelId="{51C57AFF-ABEF-4CF3-8DB3-52C53698B4C9}" srcId="{539760D8-38EB-4852-99F0-7311FE719F31}" destId="{1855ADA7-FE2D-425D-A009-5038CAFD30BE}" srcOrd="2" destOrd="0" parTransId="{7D94FFA6-1178-4883-A034-75BB26A56441}" sibTransId="{C4EA190C-DD5D-4ED0-82ED-267E2B026029}"/>
    <dgm:cxn modelId="{0C7B7DCB-5601-4FD8-A730-10E22E61055D}" type="presParOf" srcId="{87C13423-B509-4450-9C66-D39D55225F04}" destId="{333F47AC-5C17-4216-8E4C-9FDF100884A3}" srcOrd="0" destOrd="0" presId="urn:microsoft.com/office/officeart/2005/8/layout/hList9"/>
    <dgm:cxn modelId="{1B6C5D43-32A6-4125-85FB-7DDFCDDC17AA}" type="presParOf" srcId="{87C13423-B509-4450-9C66-D39D55225F04}" destId="{45E42A16-B75F-40F0-9EB3-5D0B30CCD836}" srcOrd="1" destOrd="0" presId="urn:microsoft.com/office/officeart/2005/8/layout/hList9"/>
    <dgm:cxn modelId="{227F617A-B9DC-4771-A596-6AEFE61AEEDD}" type="presParOf" srcId="{45E42A16-B75F-40F0-9EB3-5D0B30CCD836}" destId="{577701A4-7AD8-4634-9422-A69D95EC9659}" srcOrd="0" destOrd="0" presId="urn:microsoft.com/office/officeart/2005/8/layout/hList9"/>
    <dgm:cxn modelId="{BE948692-1E89-4A33-896E-BF74685915CA}" type="presParOf" srcId="{45E42A16-B75F-40F0-9EB3-5D0B30CCD836}" destId="{25620FE8-A0E0-4C46-934D-76EC335110A2}" srcOrd="1" destOrd="0" presId="urn:microsoft.com/office/officeart/2005/8/layout/hList9"/>
    <dgm:cxn modelId="{E0DABFED-9CC0-4068-8D69-5F34511A451C}" type="presParOf" srcId="{25620FE8-A0E0-4C46-934D-76EC335110A2}" destId="{9417497C-5312-439C-84A7-7807E02C7D53}" srcOrd="0" destOrd="0" presId="urn:microsoft.com/office/officeart/2005/8/layout/hList9"/>
    <dgm:cxn modelId="{FC65658D-C376-40D2-8051-8A6CDFF4F9F5}" type="presParOf" srcId="{25620FE8-A0E0-4C46-934D-76EC335110A2}" destId="{3C494D39-8D9A-4371-ABE2-2C69FD23E547}" srcOrd="1" destOrd="0" presId="urn:microsoft.com/office/officeart/2005/8/layout/hList9"/>
    <dgm:cxn modelId="{2C2ECB72-F19B-4F9A-9F83-F5D7C27818B7}" type="presParOf" srcId="{87C13423-B509-4450-9C66-D39D55225F04}" destId="{3AB842CD-F62C-4229-8585-D44ECB956C92}" srcOrd="2" destOrd="0" presId="urn:microsoft.com/office/officeart/2005/8/layout/hList9"/>
    <dgm:cxn modelId="{0DEBC373-6F87-4952-BA92-9A14AEDBA3EE}" type="presParOf" srcId="{87C13423-B509-4450-9C66-D39D55225F04}" destId="{ACF20F40-EFC2-46AA-B8C3-C356ACC4EB13}" srcOrd="3" destOrd="0" presId="urn:microsoft.com/office/officeart/2005/8/layout/hList9"/>
    <dgm:cxn modelId="{60793BFE-B8DC-4C4F-9A74-88400A2B191F}" type="presParOf" srcId="{87C13423-B509-4450-9C66-D39D55225F04}" destId="{4E05CD4C-DDEA-4F7C-AFE7-426CCA575D79}" srcOrd="4" destOrd="0" presId="urn:microsoft.com/office/officeart/2005/8/layout/hList9"/>
    <dgm:cxn modelId="{B23D355C-5507-4711-8252-9ABD1A0D6213}" type="presParOf" srcId="{87C13423-B509-4450-9C66-D39D55225F04}" destId="{322FD4E6-7291-4EE8-8CE9-9086C44B062E}" srcOrd="5" destOrd="0" presId="urn:microsoft.com/office/officeart/2005/8/layout/hList9"/>
    <dgm:cxn modelId="{4CAAA40F-22C5-4F9D-9BD1-0054EC5FD5B2}" type="presParOf" srcId="{87C13423-B509-4450-9C66-D39D55225F04}" destId="{6AF69806-B980-4DE1-BD7E-F72B98462AA3}" srcOrd="6" destOrd="0" presId="urn:microsoft.com/office/officeart/2005/8/layout/hList9"/>
    <dgm:cxn modelId="{9920AF00-C1AD-4096-8775-1AC0E65AF9A8}" type="presParOf" srcId="{6AF69806-B980-4DE1-BD7E-F72B98462AA3}" destId="{B85CEE06-450E-4414-8316-A681F09822B5}" srcOrd="0" destOrd="0" presId="urn:microsoft.com/office/officeart/2005/8/layout/hList9"/>
    <dgm:cxn modelId="{5AC3FDBD-DE8B-4FC7-AB99-368A2CD91B96}" type="presParOf" srcId="{6AF69806-B980-4DE1-BD7E-F72B98462AA3}" destId="{6341D543-A48F-4CE4-897D-FAB7FAF9ACB3}" srcOrd="1" destOrd="0" presId="urn:microsoft.com/office/officeart/2005/8/layout/hList9"/>
    <dgm:cxn modelId="{8FD2477C-012B-4585-8E85-C8D7A7C70D44}" type="presParOf" srcId="{6341D543-A48F-4CE4-897D-FAB7FAF9ACB3}" destId="{8234E09D-AEC3-4DD9-9AF2-64013E7659DD}" srcOrd="0" destOrd="0" presId="urn:microsoft.com/office/officeart/2005/8/layout/hList9"/>
    <dgm:cxn modelId="{E7713BBB-A662-4610-851E-C262AB7717CF}" type="presParOf" srcId="{6341D543-A48F-4CE4-897D-FAB7FAF9ACB3}" destId="{87C8E239-7C8C-42D4-8B22-6F1E39B4641B}" srcOrd="1" destOrd="0" presId="urn:microsoft.com/office/officeart/2005/8/layout/hList9"/>
    <dgm:cxn modelId="{FDC06C20-3989-43ED-8ADD-255EF35524A7}" type="presParOf" srcId="{87C13423-B509-4450-9C66-D39D55225F04}" destId="{CEE49EEF-B112-42C8-87CD-A13C5A6DD037}" srcOrd="7" destOrd="0" presId="urn:microsoft.com/office/officeart/2005/8/layout/hList9"/>
    <dgm:cxn modelId="{72769DAA-974E-4CA7-A174-D1B280F31A2F}" type="presParOf" srcId="{87C13423-B509-4450-9C66-D39D55225F04}" destId="{99EC9DB9-4638-4AD5-9073-AE123088F457}" srcOrd="8" destOrd="0" presId="urn:microsoft.com/office/officeart/2005/8/layout/hList9"/>
    <dgm:cxn modelId="{ED5FFB9A-F4D5-4C4C-A2B4-B4A3275E94A2}" type="presParOf" srcId="{87C13423-B509-4450-9C66-D39D55225F04}" destId="{802CC495-3BF2-4E10-AB0F-0416A46E65E3}" srcOrd="9" destOrd="0" presId="urn:microsoft.com/office/officeart/2005/8/layout/hList9"/>
    <dgm:cxn modelId="{17EF7D9F-0604-496D-B268-69124BF181DA}" type="presParOf" srcId="{87C13423-B509-4450-9C66-D39D55225F04}" destId="{CB1C3230-B820-4A2B-8CAA-680F8D132246}" srcOrd="10" destOrd="0" presId="urn:microsoft.com/office/officeart/2005/8/layout/hList9"/>
    <dgm:cxn modelId="{A858DF13-069E-40E0-B52D-355F0B3A53B6}" type="presParOf" srcId="{87C13423-B509-4450-9C66-D39D55225F04}" destId="{D109F042-9E75-4DAE-A015-D33540814592}" srcOrd="11" destOrd="0" presId="urn:microsoft.com/office/officeart/2005/8/layout/hList9"/>
    <dgm:cxn modelId="{6C0B6D45-8ADA-45F5-BCD3-AAACDA587069}" type="presParOf" srcId="{D109F042-9E75-4DAE-A015-D33540814592}" destId="{2241895D-FB5C-429D-A2EA-E33BA4120768}" srcOrd="0" destOrd="0" presId="urn:microsoft.com/office/officeart/2005/8/layout/hList9"/>
    <dgm:cxn modelId="{FBACACA7-2769-48FD-A094-57A07EF8F9F2}" type="presParOf" srcId="{D109F042-9E75-4DAE-A015-D33540814592}" destId="{9584C842-C31B-4C4A-AFA4-AFB211459A69}" srcOrd="1" destOrd="0" presId="urn:microsoft.com/office/officeart/2005/8/layout/hList9"/>
    <dgm:cxn modelId="{EF7433BC-E867-49C8-8826-A44888154746}" type="presParOf" srcId="{9584C842-C31B-4C4A-AFA4-AFB211459A69}" destId="{D4E0AC38-7EBD-4FFD-9CBD-6FE7F8FD4AAB}" srcOrd="0" destOrd="0" presId="urn:microsoft.com/office/officeart/2005/8/layout/hList9"/>
    <dgm:cxn modelId="{C4F1D522-8F49-46CD-B451-707EA026E7A0}" type="presParOf" srcId="{9584C842-C31B-4C4A-AFA4-AFB211459A69}" destId="{A6B26DDB-7662-4932-BF37-03B32C5C0C6C}" srcOrd="1" destOrd="0" presId="urn:microsoft.com/office/officeart/2005/8/layout/hList9"/>
    <dgm:cxn modelId="{559274E0-A1A3-4C3F-BF74-C3A0A4BCDD3B}" type="presParOf" srcId="{87C13423-B509-4450-9C66-D39D55225F04}" destId="{C7B638EF-6283-4544-A772-A4D59621EC13}" srcOrd="12" destOrd="0" presId="urn:microsoft.com/office/officeart/2005/8/layout/hList9"/>
    <dgm:cxn modelId="{744B74F4-DA5B-4BEA-A472-CE43C702A082}" type="presParOf" srcId="{87C13423-B509-4450-9C66-D39D55225F04}" destId="{769CA169-D9AD-4286-89CC-BE00B6590C39}" srcOrd="13" destOrd="0" presId="urn:microsoft.com/office/officeart/2005/8/layout/hList9"/>
    <dgm:cxn modelId="{D5A50FD4-F27E-4A6C-9141-426D06D3FA8F}" type="presParOf" srcId="{87C13423-B509-4450-9C66-D39D55225F04}" destId="{8BB69166-5FEF-460C-8EAF-4AE6A466EF49}" srcOrd="14" destOrd="0" presId="urn:microsoft.com/office/officeart/2005/8/layout/hList9"/>
    <dgm:cxn modelId="{31DF39B5-0B80-4524-9EDC-C6689EF62EE2}" type="presParOf" srcId="{87C13423-B509-4450-9C66-D39D55225F04}" destId="{DF679275-DED5-4EA7-A526-F861FF682B36}" srcOrd="15" destOrd="0" presId="urn:microsoft.com/office/officeart/2005/8/layout/hList9"/>
    <dgm:cxn modelId="{90E73B2F-DCCA-4196-992A-DB3ED57B059D}" type="presParOf" srcId="{87C13423-B509-4450-9C66-D39D55225F04}" destId="{2E8BBFDB-7776-44DF-B1AB-CDEF2E2CBB42}" srcOrd="16" destOrd="0" presId="urn:microsoft.com/office/officeart/2005/8/layout/hList9"/>
    <dgm:cxn modelId="{F3AE45E1-18B3-4A6C-B1AF-A3B61E393008}" type="presParOf" srcId="{2E8BBFDB-7776-44DF-B1AB-CDEF2E2CBB42}" destId="{ECC8BC5E-58EC-4681-822D-93160104519E}" srcOrd="0" destOrd="0" presId="urn:microsoft.com/office/officeart/2005/8/layout/hList9"/>
    <dgm:cxn modelId="{9712C3DF-2365-40AB-A71E-641D49521298}" type="presParOf" srcId="{2E8BBFDB-7776-44DF-B1AB-CDEF2E2CBB42}" destId="{4A6643A6-6491-4047-8A66-5015D4C918D6}" srcOrd="1" destOrd="0" presId="urn:microsoft.com/office/officeart/2005/8/layout/hList9"/>
    <dgm:cxn modelId="{F08A6B5D-61E0-4D6E-919E-351C783996B0}" type="presParOf" srcId="{4A6643A6-6491-4047-8A66-5015D4C918D6}" destId="{5BDBF786-53C1-48FC-83E6-C937125FC685}" srcOrd="0" destOrd="0" presId="urn:microsoft.com/office/officeart/2005/8/layout/hList9"/>
    <dgm:cxn modelId="{9EB2E4BF-5C76-42B0-8284-FA2CCAF2E378}" type="presParOf" srcId="{4A6643A6-6491-4047-8A66-5015D4C918D6}" destId="{A61BC8D4-7B52-4C09-8DC1-CE4E03C6AB0E}" srcOrd="1" destOrd="0" presId="urn:microsoft.com/office/officeart/2005/8/layout/hList9"/>
    <dgm:cxn modelId="{71D4B6FD-33F8-489D-AF4D-5324D3978892}" type="presParOf" srcId="{87C13423-B509-4450-9C66-D39D55225F04}" destId="{AAE6A7A8-BB83-4763-A770-D8FCC3785551}" srcOrd="17" destOrd="0" presId="urn:microsoft.com/office/officeart/2005/8/layout/hList9"/>
    <dgm:cxn modelId="{32C405C9-010D-41F5-9F5A-A07B717CAAC3}" type="presParOf" srcId="{87C13423-B509-4450-9C66-D39D55225F04}" destId="{DD47986D-CB1D-48C6-8C13-452D3F28CA8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7497C-5312-439C-84A7-7807E02C7D53}">
      <dsp:nvSpPr>
        <dsp:cNvPr id="0" name=""/>
        <dsp:cNvSpPr/>
      </dsp:nvSpPr>
      <dsp:spPr>
        <a:xfrm>
          <a:off x="937030" y="2362583"/>
          <a:ext cx="1745176" cy="1164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1592" rIns="291592" bIns="291592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7</a:t>
          </a:r>
        </a:p>
      </dsp:txBody>
      <dsp:txXfrm>
        <a:off x="1216259" y="2362583"/>
        <a:ext cx="1465948" cy="1164032"/>
      </dsp:txXfrm>
    </dsp:sp>
    <dsp:sp modelId="{ACF20F40-EFC2-46AA-B8C3-C356ACC4EB13}">
      <dsp:nvSpPr>
        <dsp:cNvPr id="0" name=""/>
        <dsp:cNvSpPr/>
      </dsp:nvSpPr>
      <dsp:spPr>
        <a:xfrm>
          <a:off x="6270" y="1897203"/>
          <a:ext cx="1163451" cy="1163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DIT</a:t>
          </a:r>
        </a:p>
      </dsp:txBody>
      <dsp:txXfrm>
        <a:off x="176653" y="2067586"/>
        <a:ext cx="822685" cy="822685"/>
      </dsp:txXfrm>
    </dsp:sp>
    <dsp:sp modelId="{8234E09D-AEC3-4DD9-9AF2-64013E7659DD}">
      <dsp:nvSpPr>
        <dsp:cNvPr id="0" name=""/>
        <dsp:cNvSpPr/>
      </dsp:nvSpPr>
      <dsp:spPr>
        <a:xfrm>
          <a:off x="3845658" y="2362583"/>
          <a:ext cx="1745176" cy="1164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1592" rIns="291592" bIns="291592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43</a:t>
          </a:r>
        </a:p>
      </dsp:txBody>
      <dsp:txXfrm>
        <a:off x="4124886" y="2362583"/>
        <a:ext cx="1465948" cy="1164032"/>
      </dsp:txXfrm>
    </dsp:sp>
    <dsp:sp modelId="{99EC9DB9-4638-4AD5-9073-AE123088F457}">
      <dsp:nvSpPr>
        <dsp:cNvPr id="0" name=""/>
        <dsp:cNvSpPr/>
      </dsp:nvSpPr>
      <dsp:spPr>
        <a:xfrm>
          <a:off x="2914897" y="1897203"/>
          <a:ext cx="1163451" cy="1163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Document</a:t>
          </a:r>
          <a:endParaRPr lang="en-GB" sz="1400" kern="1200" dirty="0"/>
        </a:p>
      </dsp:txBody>
      <dsp:txXfrm>
        <a:off x="3085280" y="2067586"/>
        <a:ext cx="822685" cy="822685"/>
      </dsp:txXfrm>
    </dsp:sp>
    <dsp:sp modelId="{D4E0AC38-7EBD-4FFD-9CBD-6FE7F8FD4AAB}">
      <dsp:nvSpPr>
        <dsp:cNvPr id="0" name=""/>
        <dsp:cNvSpPr/>
      </dsp:nvSpPr>
      <dsp:spPr>
        <a:xfrm>
          <a:off x="6754285" y="2362583"/>
          <a:ext cx="1745176" cy="1164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1592" rIns="291592" bIns="291592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27</a:t>
          </a:r>
        </a:p>
      </dsp:txBody>
      <dsp:txXfrm>
        <a:off x="7033514" y="2362583"/>
        <a:ext cx="1465948" cy="1164032"/>
      </dsp:txXfrm>
    </dsp:sp>
    <dsp:sp modelId="{769CA169-D9AD-4286-89CC-BE00B6590C39}">
      <dsp:nvSpPr>
        <dsp:cNvPr id="0" name=""/>
        <dsp:cNvSpPr/>
      </dsp:nvSpPr>
      <dsp:spPr>
        <a:xfrm>
          <a:off x="5823525" y="1897203"/>
          <a:ext cx="1163451" cy="1163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KT</a:t>
          </a:r>
        </a:p>
      </dsp:txBody>
      <dsp:txXfrm>
        <a:off x="5993908" y="2067586"/>
        <a:ext cx="822685" cy="822685"/>
      </dsp:txXfrm>
    </dsp:sp>
    <dsp:sp modelId="{5BDBF786-53C1-48FC-83E6-C937125FC685}">
      <dsp:nvSpPr>
        <dsp:cNvPr id="0" name=""/>
        <dsp:cNvSpPr/>
      </dsp:nvSpPr>
      <dsp:spPr>
        <a:xfrm>
          <a:off x="9662913" y="2362583"/>
          <a:ext cx="1745176" cy="1164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1592" rIns="291592" bIns="291592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16</a:t>
          </a:r>
        </a:p>
      </dsp:txBody>
      <dsp:txXfrm>
        <a:off x="9942141" y="2362583"/>
        <a:ext cx="1465948" cy="1164032"/>
      </dsp:txXfrm>
    </dsp:sp>
    <dsp:sp modelId="{DD47986D-CB1D-48C6-8C13-452D3F28CA80}">
      <dsp:nvSpPr>
        <dsp:cNvPr id="0" name=""/>
        <dsp:cNvSpPr/>
      </dsp:nvSpPr>
      <dsp:spPr>
        <a:xfrm>
          <a:off x="8732152" y="1897203"/>
          <a:ext cx="1163451" cy="1163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Bit bucket Repo</a:t>
          </a:r>
        </a:p>
      </dsp:txBody>
      <dsp:txXfrm>
        <a:off x="8902535" y="2067586"/>
        <a:ext cx="822685" cy="822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9/26/2023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Handover Summery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April to 31</a:t>
            </a:r>
            <a:r>
              <a:rPr lang="en-US" baseline="30000" dirty="0"/>
              <a:t>st</a:t>
            </a:r>
            <a:r>
              <a:rPr lang="en-US" dirty="0"/>
              <a:t> September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363D-11E3-E2E1-9FB1-35B96B4B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560AD-FA7A-E9D3-D478-C6CE69439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AEE3-F82E-AD7C-B564-8D93488833F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E33B3CE-26CE-879F-6232-B69930533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653368"/>
              </p:ext>
            </p:extLst>
          </p:nvPr>
        </p:nvGraphicFramePr>
        <p:xfrm>
          <a:off x="345440" y="1016001"/>
          <a:ext cx="11414360" cy="5423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590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DIT Environment Setup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91AE5D1-9C23-0463-9F01-46C650158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44067"/>
              </p:ext>
            </p:extLst>
          </p:nvPr>
        </p:nvGraphicFramePr>
        <p:xfrm>
          <a:off x="508000" y="1137919"/>
          <a:ext cx="11252000" cy="47650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25897">
                  <a:extLst>
                    <a:ext uri="{9D8B030D-6E8A-4147-A177-3AD203B41FA5}">
                      <a16:colId xmlns:a16="http://schemas.microsoft.com/office/drawing/2014/main" val="50991124"/>
                    </a:ext>
                  </a:extLst>
                </a:gridCol>
                <a:gridCol w="4226103">
                  <a:extLst>
                    <a:ext uri="{9D8B030D-6E8A-4147-A177-3AD203B41FA5}">
                      <a16:colId xmlns:a16="http://schemas.microsoft.com/office/drawing/2014/main" val="3459432045"/>
                    </a:ext>
                  </a:extLst>
                </a:gridCol>
              </a:tblGrid>
              <a:tr h="88479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DIT Environment setup</a:t>
                      </a:r>
                      <a:endParaRPr lang="en-GB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GB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5201484"/>
                  </a:ext>
                </a:extLst>
              </a:tr>
              <a:tr h="55432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Setup MySQL NDB Cluster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13-Apr-23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7034439"/>
                  </a:ext>
                </a:extLst>
              </a:tr>
              <a:tr h="55432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Setup NGINX Web Server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13-Apr-23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1224583"/>
                  </a:ext>
                </a:extLst>
              </a:tr>
              <a:tr h="55432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Shared DB Schema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6962869"/>
                  </a:ext>
                </a:extLst>
              </a:tr>
              <a:tr h="55432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Setup Data Transformer V2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93991940"/>
                  </a:ext>
                </a:extLst>
              </a:tr>
              <a:tr h="55432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Setup Kafka client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9546206"/>
                  </a:ext>
                </a:extLst>
              </a:tr>
              <a:tr h="55432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Setup SFTP Client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7692885"/>
                  </a:ext>
                </a:extLst>
              </a:tr>
              <a:tr h="55432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Shared Mapper &amp; Template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756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Bucket Upload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We have uploaded the application in the bit bucket in the following days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595686"/>
              </p:ext>
            </p:extLst>
          </p:nvPr>
        </p:nvGraphicFramePr>
        <p:xfrm>
          <a:off x="431800" y="1368000"/>
          <a:ext cx="10916920" cy="47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Transfer Status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3485D69-0C2B-66CD-D195-7B46FC3EC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651417"/>
              </p:ext>
            </p:extLst>
          </p:nvPr>
        </p:nvGraphicFramePr>
        <p:xfrm>
          <a:off x="863600" y="864000"/>
          <a:ext cx="10779760" cy="5274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790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Status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3485D69-0C2B-66CD-D195-7B46FC3EC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4687647"/>
              </p:ext>
            </p:extLst>
          </p:nvPr>
        </p:nvGraphicFramePr>
        <p:xfrm>
          <a:off x="863600" y="864000"/>
          <a:ext cx="10779760" cy="5274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283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Md. Yeasin Arafat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+8801676272718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Arafat.Yeasin@surbanajurong.com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 err="1"/>
              <a:t>Surbana</a:t>
            </a:r>
            <a:r>
              <a:rPr lang="en-US" dirty="0"/>
              <a:t> </a:t>
            </a:r>
            <a:r>
              <a:rPr lang="en-US" dirty="0" err="1"/>
              <a:t>jurong</a:t>
            </a:r>
            <a:endParaRPr lang="en-US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102</TotalTime>
  <Words>104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Candara</vt:lpstr>
      <vt:lpstr>Corbel</vt:lpstr>
      <vt:lpstr>Times New Roman</vt:lpstr>
      <vt:lpstr>Custom</vt:lpstr>
      <vt:lpstr>Handover Summery</vt:lpstr>
      <vt:lpstr>Summery</vt:lpstr>
      <vt:lpstr>DIT Environment Setup</vt:lpstr>
      <vt:lpstr>Bit Bucket Upload List</vt:lpstr>
      <vt:lpstr>Knowledge Transfer Status</vt:lpstr>
      <vt:lpstr>Document Status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Md Yeasin ARAFAT</dc:creator>
  <cp:lastModifiedBy>Md Yeasin  ARAFAT-SJI3</cp:lastModifiedBy>
  <cp:revision>9</cp:revision>
  <dcterms:created xsi:type="dcterms:W3CDTF">2023-09-22T09:12:47Z</dcterms:created>
  <dcterms:modified xsi:type="dcterms:W3CDTF">2023-09-26T07:14:11Z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