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4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44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9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586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489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225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30/8/2023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903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30/8/2023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97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30/8/2023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144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918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03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521C-5BAF-455D-9BAA-65DD16662987}" type="datetimeFigureOut">
              <a:rPr lang="en-SG" smtClean="0"/>
              <a:t>30/8/2023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85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ASN-RRA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Transformation Manual Process Flow RRA</a:t>
            </a:r>
          </a:p>
        </p:txBody>
      </p:sp>
    </p:spTree>
    <p:extLst>
      <p:ext uri="{BB962C8B-B14F-4D97-AF65-F5344CB8AC3E}">
        <p14:creationId xmlns:p14="http://schemas.microsoft.com/office/powerpoint/2010/main" val="387015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11638F-B54C-9239-B446-554CB55953B1}"/>
              </a:ext>
            </a:extLst>
          </p:cNvPr>
          <p:cNvCxnSpPr/>
          <p:nvPr/>
        </p:nvCxnSpPr>
        <p:spPr>
          <a:xfrm flipV="1">
            <a:off x="1285336" y="2879223"/>
            <a:ext cx="0" cy="35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0AA044-878E-C2B0-4AFC-471BA289C773}"/>
              </a:ext>
            </a:extLst>
          </p:cNvPr>
          <p:cNvCxnSpPr/>
          <p:nvPr/>
        </p:nvCxnSpPr>
        <p:spPr>
          <a:xfrm flipV="1">
            <a:off x="6777886" y="1786695"/>
            <a:ext cx="0" cy="35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FC9BEDF-76B1-33B8-885D-4A1E045CC3B3}"/>
              </a:ext>
            </a:extLst>
          </p:cNvPr>
          <p:cNvCxnSpPr/>
          <p:nvPr/>
        </p:nvCxnSpPr>
        <p:spPr>
          <a:xfrm flipV="1">
            <a:off x="9070559" y="6511457"/>
            <a:ext cx="16769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F57745C-F688-7E52-0DB5-1DD655E38C85}"/>
              </a:ext>
            </a:extLst>
          </p:cNvPr>
          <p:cNvCxnSpPr/>
          <p:nvPr/>
        </p:nvCxnSpPr>
        <p:spPr>
          <a:xfrm flipV="1">
            <a:off x="9070558" y="5735834"/>
            <a:ext cx="16769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77AA88-833B-6175-18F9-75E9B22953B7}"/>
              </a:ext>
            </a:extLst>
          </p:cNvPr>
          <p:cNvCxnSpPr/>
          <p:nvPr/>
        </p:nvCxnSpPr>
        <p:spPr>
          <a:xfrm flipV="1">
            <a:off x="6215130" y="5786127"/>
            <a:ext cx="16769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E30E72-83E9-1452-303C-B48DA65D122E}"/>
              </a:ext>
            </a:extLst>
          </p:cNvPr>
          <p:cNvSpPr/>
          <p:nvPr/>
        </p:nvSpPr>
        <p:spPr>
          <a:xfrm>
            <a:off x="206122" y="1173192"/>
            <a:ext cx="2297547" cy="39077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1239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/>
              <a:t>RRA-EXP-ASN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11445D07-EDC1-6B98-DFCD-E1FA44DE6D9E}"/>
              </a:ext>
            </a:extLst>
          </p:cNvPr>
          <p:cNvSpPr/>
          <p:nvPr/>
        </p:nvSpPr>
        <p:spPr>
          <a:xfrm>
            <a:off x="556867" y="4322944"/>
            <a:ext cx="1596054" cy="67642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XML</a:t>
            </a:r>
          </a:p>
          <a:p>
            <a:pPr algn="ctr"/>
            <a:r>
              <a:rPr lang="en-SG" sz="1000" dirty="0"/>
              <a:t>(EXP ASN)</a:t>
            </a:r>
          </a:p>
        </p:txBody>
      </p:sp>
      <p:sp>
        <p:nvSpPr>
          <p:cNvPr id="7" name="Flowchart: Stored Data 6">
            <a:extLst>
              <a:ext uri="{FF2B5EF4-FFF2-40B4-BE49-F238E27FC236}">
                <a16:creationId xmlns:a16="http://schemas.microsoft.com/office/drawing/2014/main" id="{FD99EEBB-AEB8-F7C3-E5B5-F8163506A924}"/>
              </a:ext>
            </a:extLst>
          </p:cNvPr>
          <p:cNvSpPr/>
          <p:nvPr/>
        </p:nvSpPr>
        <p:spPr>
          <a:xfrm>
            <a:off x="2877319" y="4335793"/>
            <a:ext cx="1476947" cy="43815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err="1"/>
              <a:t>RRA_Shipment</a:t>
            </a:r>
            <a:r>
              <a:rPr lang="en-SG" sz="1000" dirty="0"/>
              <a:t> Directory</a:t>
            </a:r>
          </a:p>
        </p:txBody>
      </p: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590BA171-CABE-E1E4-AAB2-CB883F8CE392}"/>
              </a:ext>
            </a:extLst>
          </p:cNvPr>
          <p:cNvSpPr/>
          <p:nvPr/>
        </p:nvSpPr>
        <p:spPr>
          <a:xfrm>
            <a:off x="2854414" y="3747255"/>
            <a:ext cx="1476947" cy="43815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err="1"/>
              <a:t>RRA_Transair</a:t>
            </a:r>
            <a:r>
              <a:rPr lang="en-SG" sz="1000" dirty="0"/>
              <a:t> Directory</a:t>
            </a:r>
          </a:p>
        </p:txBody>
      </p:sp>
      <p:sp>
        <p:nvSpPr>
          <p:cNvPr id="63" name="Flowchart: Stored Data 62">
            <a:extLst>
              <a:ext uri="{FF2B5EF4-FFF2-40B4-BE49-F238E27FC236}">
                <a16:creationId xmlns:a16="http://schemas.microsoft.com/office/drawing/2014/main" id="{3A767645-45CA-AB81-3506-FEBD7E4C8C34}"/>
              </a:ext>
            </a:extLst>
          </p:cNvPr>
          <p:cNvSpPr/>
          <p:nvPr/>
        </p:nvSpPr>
        <p:spPr>
          <a:xfrm>
            <a:off x="388171" y="3178782"/>
            <a:ext cx="1906998" cy="502920"/>
          </a:xfrm>
          <a:prstGeom prst="flowChartOnlineStorag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SFTP ASN Relocator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11A713-289A-9F45-1AB7-F07FECD17500}"/>
              </a:ext>
            </a:extLst>
          </p:cNvPr>
          <p:cNvSpPr/>
          <p:nvPr/>
        </p:nvSpPr>
        <p:spPr>
          <a:xfrm>
            <a:off x="2557058" y="1173192"/>
            <a:ext cx="5455485" cy="39077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1088F31D-58A0-70AE-605B-7DECFE6D5969}"/>
              </a:ext>
            </a:extLst>
          </p:cNvPr>
          <p:cNvSpPr/>
          <p:nvPr/>
        </p:nvSpPr>
        <p:spPr>
          <a:xfrm>
            <a:off x="4583341" y="1924267"/>
            <a:ext cx="928083" cy="4857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Subscribe FSU</a:t>
            </a:r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3D49E6CD-71E7-54F8-2C88-A2725418F035}"/>
              </a:ext>
            </a:extLst>
          </p:cNvPr>
          <p:cNvSpPr/>
          <p:nvPr/>
        </p:nvSpPr>
        <p:spPr>
          <a:xfrm>
            <a:off x="8744958" y="2285714"/>
            <a:ext cx="1340252" cy="49112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Process ASN</a:t>
            </a:r>
          </a:p>
        </p:txBody>
      </p:sp>
      <p:sp>
        <p:nvSpPr>
          <p:cNvPr id="20" name="Flowchart: Predefined Process 19">
            <a:extLst>
              <a:ext uri="{FF2B5EF4-FFF2-40B4-BE49-F238E27FC236}">
                <a16:creationId xmlns:a16="http://schemas.microsoft.com/office/drawing/2014/main" id="{AE2D3AC5-9EA5-4AE6-AB66-1715F3C28277}"/>
              </a:ext>
            </a:extLst>
          </p:cNvPr>
          <p:cNvSpPr/>
          <p:nvPr/>
        </p:nvSpPr>
        <p:spPr>
          <a:xfrm>
            <a:off x="8501590" y="1549302"/>
            <a:ext cx="1893380" cy="4857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Send Beta 1..n</a:t>
            </a:r>
          </a:p>
          <a:p>
            <a:pPr algn="ctr"/>
            <a:r>
              <a:rPr lang="en-SG" sz="1000" dirty="0"/>
              <a:t>ASN_EXP_MAWB/HAWB_CAI/CCN/IBS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E82AE1-50CF-8441-5A02-2203827463F3}"/>
              </a:ext>
            </a:extLst>
          </p:cNvPr>
          <p:cNvCxnSpPr/>
          <p:nvPr/>
        </p:nvCxnSpPr>
        <p:spPr>
          <a:xfrm flipV="1">
            <a:off x="9435203" y="2048408"/>
            <a:ext cx="0" cy="35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edefined Process 29">
            <a:extLst>
              <a:ext uri="{FF2B5EF4-FFF2-40B4-BE49-F238E27FC236}">
                <a16:creationId xmlns:a16="http://schemas.microsoft.com/office/drawing/2014/main" id="{65A4A774-FB6D-61F3-6D13-365B7B6887EE}"/>
              </a:ext>
            </a:extLst>
          </p:cNvPr>
          <p:cNvSpPr/>
          <p:nvPr/>
        </p:nvSpPr>
        <p:spPr>
          <a:xfrm>
            <a:off x="6310528" y="1283668"/>
            <a:ext cx="1006971" cy="4857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Send</a:t>
            </a:r>
          </a:p>
          <a:p>
            <a:pPr algn="ctr"/>
            <a:r>
              <a:rPr lang="en-SG" sz="1000" dirty="0"/>
              <a:t>FSU_CAI/CCN/IBS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A5B3CE6D-AC47-8B96-E8ED-418B706C3A5B}"/>
              </a:ext>
            </a:extLst>
          </p:cNvPr>
          <p:cNvSpPr/>
          <p:nvPr/>
        </p:nvSpPr>
        <p:spPr>
          <a:xfrm>
            <a:off x="6310528" y="1913011"/>
            <a:ext cx="1006971" cy="4857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Process FSU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95B2A6-EB8B-535B-0858-3923EE1EA429}"/>
              </a:ext>
            </a:extLst>
          </p:cNvPr>
          <p:cNvSpPr/>
          <p:nvPr/>
        </p:nvSpPr>
        <p:spPr>
          <a:xfrm>
            <a:off x="8049876" y="1173192"/>
            <a:ext cx="3936002" cy="39077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9B4716-2863-1E15-BEFE-54571F84752C}"/>
              </a:ext>
            </a:extLst>
          </p:cNvPr>
          <p:cNvSpPr txBox="1"/>
          <p:nvPr/>
        </p:nvSpPr>
        <p:spPr>
          <a:xfrm>
            <a:off x="8120890" y="3720109"/>
            <a:ext cx="2012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RRA </a:t>
            </a:r>
            <a:r>
              <a:rPr lang="en-SG" sz="1000" dirty="0" err="1"/>
              <a:t>Transair</a:t>
            </a:r>
            <a:r>
              <a:rPr lang="en-SG" sz="1000" dirty="0"/>
              <a:t> Flow</a:t>
            </a:r>
            <a:endParaRPr lang="en-SG" sz="1000" dirty="0">
              <a:highlight>
                <a:srgbClr val="FFFF00"/>
              </a:highligh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8A2E54-0A3C-0FA0-024A-28E2D48C636A}"/>
              </a:ext>
            </a:extLst>
          </p:cNvPr>
          <p:cNvSpPr txBox="1"/>
          <p:nvPr/>
        </p:nvSpPr>
        <p:spPr>
          <a:xfrm>
            <a:off x="2706256" y="5901741"/>
            <a:ext cx="2012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RRA ASN Shipment Flow</a:t>
            </a:r>
            <a:endParaRPr lang="en-SG" sz="1000" dirty="0">
              <a:highlight>
                <a:srgbClr val="FFFF00"/>
              </a:highlight>
            </a:endParaRPr>
          </a:p>
        </p:txBody>
      </p: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8D4A7BA5-5378-138E-C8ED-733711CB7AF8}"/>
              </a:ext>
            </a:extLst>
          </p:cNvPr>
          <p:cNvSpPr/>
          <p:nvPr/>
        </p:nvSpPr>
        <p:spPr>
          <a:xfrm>
            <a:off x="7903700" y="5512223"/>
            <a:ext cx="1722754" cy="54521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Send EXP_SHIPMENT_MANIFEST_MSG</a:t>
            </a:r>
          </a:p>
        </p:txBody>
      </p:sp>
      <p:sp>
        <p:nvSpPr>
          <p:cNvPr id="48" name="Flowchart: Predefined Process 47">
            <a:extLst>
              <a:ext uri="{FF2B5EF4-FFF2-40B4-BE49-F238E27FC236}">
                <a16:creationId xmlns:a16="http://schemas.microsoft.com/office/drawing/2014/main" id="{CCEAE4E2-318D-B9E0-298E-37EB7FAD29B6}"/>
              </a:ext>
            </a:extLst>
          </p:cNvPr>
          <p:cNvSpPr/>
          <p:nvPr/>
        </p:nvSpPr>
        <p:spPr>
          <a:xfrm>
            <a:off x="4881651" y="5516407"/>
            <a:ext cx="1806350" cy="47032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Process </a:t>
            </a:r>
            <a:r>
              <a:rPr lang="en-SG" sz="1000" dirty="0" err="1"/>
              <a:t>Manif</a:t>
            </a:r>
            <a:r>
              <a:rPr lang="en-SG" sz="1000" dirty="0"/>
              <a:t> Shipment</a:t>
            </a:r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1E9F747A-E0B1-EB80-90B0-073BC4AC2027}"/>
              </a:ext>
            </a:extLst>
          </p:cNvPr>
          <p:cNvSpPr/>
          <p:nvPr/>
        </p:nvSpPr>
        <p:spPr>
          <a:xfrm>
            <a:off x="4881651" y="6254179"/>
            <a:ext cx="1806350" cy="4527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Process API Message</a:t>
            </a:r>
          </a:p>
        </p:txBody>
      </p: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78CACC7C-5952-1601-E261-2E3988832E71}"/>
              </a:ext>
            </a:extLst>
          </p:cNvPr>
          <p:cNvSpPr/>
          <p:nvPr/>
        </p:nvSpPr>
        <p:spPr>
          <a:xfrm>
            <a:off x="7903700" y="6220652"/>
            <a:ext cx="1722754" cy="54521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Send EXP_SHIPMENT_API_MSG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69D96D5-4277-A82B-38B2-15356A3D037D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5784826" y="5986728"/>
            <a:ext cx="0" cy="26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A70300-C60E-10F6-06EA-AAA1955911DF}"/>
              </a:ext>
            </a:extLst>
          </p:cNvPr>
          <p:cNvCxnSpPr/>
          <p:nvPr/>
        </p:nvCxnSpPr>
        <p:spPr>
          <a:xfrm flipV="1">
            <a:off x="6210809" y="6493257"/>
            <a:ext cx="16769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BB88F1B-B481-9DE9-20FE-66BF887D6B58}"/>
              </a:ext>
            </a:extLst>
          </p:cNvPr>
          <p:cNvSpPr/>
          <p:nvPr/>
        </p:nvSpPr>
        <p:spPr>
          <a:xfrm>
            <a:off x="10756083" y="5607819"/>
            <a:ext cx="375835" cy="256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F6BB8F-71DD-D797-0EC0-D80080D148AA}"/>
              </a:ext>
            </a:extLst>
          </p:cNvPr>
          <p:cNvSpPr/>
          <p:nvPr/>
        </p:nvSpPr>
        <p:spPr>
          <a:xfrm>
            <a:off x="10756082" y="6390712"/>
            <a:ext cx="375835" cy="256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6D100EC-D618-9E21-3C12-EA55174D92C0}"/>
              </a:ext>
            </a:extLst>
          </p:cNvPr>
          <p:cNvSpPr/>
          <p:nvPr/>
        </p:nvSpPr>
        <p:spPr>
          <a:xfrm>
            <a:off x="9247285" y="744732"/>
            <a:ext cx="375835" cy="256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CD22E1-5E54-0B0A-2169-DBB4930A0329}"/>
              </a:ext>
            </a:extLst>
          </p:cNvPr>
          <p:cNvSpPr/>
          <p:nvPr/>
        </p:nvSpPr>
        <p:spPr>
          <a:xfrm>
            <a:off x="6574512" y="756245"/>
            <a:ext cx="375835" cy="256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754B0E-EE07-6092-90CA-19D96B83600C}"/>
              </a:ext>
            </a:extLst>
          </p:cNvPr>
          <p:cNvCxnSpPr>
            <a:cxnSpLocks/>
          </p:cNvCxnSpPr>
          <p:nvPr/>
        </p:nvCxnSpPr>
        <p:spPr>
          <a:xfrm flipV="1">
            <a:off x="9415084" y="1005085"/>
            <a:ext cx="0" cy="57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689111-0D8B-7290-EB47-1B917B2B6936}"/>
              </a:ext>
            </a:extLst>
          </p:cNvPr>
          <p:cNvCxnSpPr/>
          <p:nvPr/>
        </p:nvCxnSpPr>
        <p:spPr>
          <a:xfrm flipV="1">
            <a:off x="6777886" y="1012277"/>
            <a:ext cx="0" cy="32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0AD1C83-2F9A-75F3-70EF-0A76530FE727}"/>
              </a:ext>
            </a:extLst>
          </p:cNvPr>
          <p:cNvSpPr/>
          <p:nvPr/>
        </p:nvSpPr>
        <p:spPr>
          <a:xfrm>
            <a:off x="214256" y="5125894"/>
            <a:ext cx="11771622" cy="16719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Stored Data 8">
            <a:extLst>
              <a:ext uri="{FF2B5EF4-FFF2-40B4-BE49-F238E27FC236}">
                <a16:creationId xmlns:a16="http://schemas.microsoft.com/office/drawing/2014/main" id="{22C40C6A-BA7B-6D46-EFBC-316DF9AFB7B6}"/>
              </a:ext>
            </a:extLst>
          </p:cNvPr>
          <p:cNvSpPr/>
          <p:nvPr/>
        </p:nvSpPr>
        <p:spPr>
          <a:xfrm>
            <a:off x="388171" y="1408277"/>
            <a:ext cx="2012833" cy="43815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err="1"/>
              <a:t>Transair</a:t>
            </a:r>
            <a:r>
              <a:rPr lang="en-SG" sz="1000" dirty="0"/>
              <a:t>(CAI/CCN/IBS) Directory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0B78E8D2-D477-0F92-79A6-803A8CFCB219}"/>
              </a:ext>
            </a:extLst>
          </p:cNvPr>
          <p:cNvSpPr/>
          <p:nvPr/>
        </p:nvSpPr>
        <p:spPr>
          <a:xfrm>
            <a:off x="2759930" y="2640141"/>
            <a:ext cx="1907556" cy="438150"/>
          </a:xfrm>
          <a:prstGeom prst="flowChartOnlineStorag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SFTP ASN Splitter</a:t>
            </a:r>
          </a:p>
        </p:txBody>
      </p:sp>
      <p:sp>
        <p:nvSpPr>
          <p:cNvPr id="13" name="Flowchart: Stored Data 12">
            <a:extLst>
              <a:ext uri="{FF2B5EF4-FFF2-40B4-BE49-F238E27FC236}">
                <a16:creationId xmlns:a16="http://schemas.microsoft.com/office/drawing/2014/main" id="{6464040A-4D58-F207-98B2-1D0159236E2D}"/>
              </a:ext>
            </a:extLst>
          </p:cNvPr>
          <p:cNvSpPr/>
          <p:nvPr/>
        </p:nvSpPr>
        <p:spPr>
          <a:xfrm>
            <a:off x="624539" y="2414560"/>
            <a:ext cx="1476947" cy="43815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Unprocessed Directory</a:t>
            </a:r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D5DC4BD7-3351-FFDB-6649-99CA94CC6C6E}"/>
              </a:ext>
            </a:extLst>
          </p:cNvPr>
          <p:cNvSpPr/>
          <p:nvPr/>
        </p:nvSpPr>
        <p:spPr>
          <a:xfrm>
            <a:off x="5354745" y="3528180"/>
            <a:ext cx="2176582" cy="43815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RRA </a:t>
            </a:r>
            <a:r>
              <a:rPr lang="en-SG" sz="1000" dirty="0" err="1"/>
              <a:t>Transair</a:t>
            </a:r>
            <a:r>
              <a:rPr lang="en-SG" sz="1000" dirty="0"/>
              <a:t>(CAI/CCN/IBS) Directory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AF6C1A6-072B-BE87-70B3-06CCA43D67E7}"/>
              </a:ext>
            </a:extLst>
          </p:cNvPr>
          <p:cNvCxnSpPr>
            <a:stCxn id="12" idx="0"/>
            <a:endCxn id="9" idx="3"/>
          </p:cNvCxnSpPr>
          <p:nvPr/>
        </p:nvCxnSpPr>
        <p:spPr>
          <a:xfrm rot="16200000" flipV="1">
            <a:off x="2383226" y="1309659"/>
            <a:ext cx="1012789" cy="1648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D9832A0-9DE4-002E-FB2C-46B5E3F63692}"/>
              </a:ext>
            </a:extLst>
          </p:cNvPr>
          <p:cNvCxnSpPr/>
          <p:nvPr/>
        </p:nvCxnSpPr>
        <p:spPr>
          <a:xfrm>
            <a:off x="3718311" y="2220436"/>
            <a:ext cx="858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C11A62-F916-2DCE-7B82-207FFE0D9C3A}"/>
              </a:ext>
            </a:extLst>
          </p:cNvPr>
          <p:cNvCxnSpPr/>
          <p:nvPr/>
        </p:nvCxnSpPr>
        <p:spPr>
          <a:xfrm>
            <a:off x="5513103" y="2169249"/>
            <a:ext cx="780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5AF7458E-07DE-5ADB-DF86-B65B65790C1E}"/>
              </a:ext>
            </a:extLst>
          </p:cNvPr>
          <p:cNvCxnSpPr>
            <a:stCxn id="63" idx="3"/>
            <a:endCxn id="15" idx="1"/>
          </p:cNvCxnSpPr>
          <p:nvPr/>
        </p:nvCxnSpPr>
        <p:spPr>
          <a:xfrm>
            <a:off x="1977336" y="3430242"/>
            <a:ext cx="877078" cy="53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E8867E00-0CE0-6AF3-CC14-876FB44EC834}"/>
              </a:ext>
            </a:extLst>
          </p:cNvPr>
          <p:cNvCxnSpPr>
            <a:stCxn id="63" idx="3"/>
            <a:endCxn id="7" idx="1"/>
          </p:cNvCxnSpPr>
          <p:nvPr/>
        </p:nvCxnSpPr>
        <p:spPr>
          <a:xfrm>
            <a:off x="1977336" y="3430242"/>
            <a:ext cx="899983" cy="1124626"/>
          </a:xfrm>
          <a:prstGeom prst="bentConnector3">
            <a:avLst>
              <a:gd name="adj1" fmla="val 49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114335-C30E-91E4-5805-76F89A5873CC}"/>
              </a:ext>
            </a:extLst>
          </p:cNvPr>
          <p:cNvCxnSpPr/>
          <p:nvPr/>
        </p:nvCxnSpPr>
        <p:spPr>
          <a:xfrm flipV="1">
            <a:off x="1285336" y="3704093"/>
            <a:ext cx="0" cy="63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43AC7E90-15AD-F930-791D-C29E76FAFEB5}"/>
              </a:ext>
            </a:extLst>
          </p:cNvPr>
          <p:cNvCxnSpPr>
            <a:stCxn id="7" idx="3"/>
            <a:endCxn id="48" idx="0"/>
          </p:cNvCxnSpPr>
          <p:nvPr/>
        </p:nvCxnSpPr>
        <p:spPr>
          <a:xfrm>
            <a:off x="4108108" y="4554868"/>
            <a:ext cx="1676718" cy="961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CB06D34-BB75-7484-AC18-39000B4E7D28}"/>
              </a:ext>
            </a:extLst>
          </p:cNvPr>
          <p:cNvCxnSpPr>
            <a:cxnSpLocks/>
          </p:cNvCxnSpPr>
          <p:nvPr/>
        </p:nvCxnSpPr>
        <p:spPr>
          <a:xfrm>
            <a:off x="1838076" y="2633635"/>
            <a:ext cx="904602" cy="225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0F5AA012-5629-95D1-01C5-D666B5058654}"/>
              </a:ext>
            </a:extLst>
          </p:cNvPr>
          <p:cNvCxnSpPr>
            <a:stCxn id="37" idx="3"/>
            <a:endCxn id="18" idx="2"/>
          </p:cNvCxnSpPr>
          <p:nvPr/>
        </p:nvCxnSpPr>
        <p:spPr>
          <a:xfrm flipV="1">
            <a:off x="7168563" y="2776835"/>
            <a:ext cx="2246521" cy="970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98BA97C-96CD-215B-0D05-D9FA7B9A0BCA}"/>
              </a:ext>
            </a:extLst>
          </p:cNvPr>
          <p:cNvSpPr txBox="1"/>
          <p:nvPr/>
        </p:nvSpPr>
        <p:spPr>
          <a:xfrm>
            <a:off x="2290377" y="1356431"/>
            <a:ext cx="2012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 err="1"/>
              <a:t>Transair</a:t>
            </a:r>
            <a:r>
              <a:rPr lang="en-SG" sz="1000" dirty="0"/>
              <a:t> existing Flow</a:t>
            </a:r>
            <a:endParaRPr lang="en-SG" sz="1000" dirty="0">
              <a:highlight>
                <a:srgbClr val="FFFF00"/>
              </a:highlight>
            </a:endParaRPr>
          </a:p>
        </p:txBody>
      </p:sp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0A2E1827-ABC8-610C-7043-83A4CBBE2358}"/>
              </a:ext>
            </a:extLst>
          </p:cNvPr>
          <p:cNvSpPr/>
          <p:nvPr/>
        </p:nvSpPr>
        <p:spPr>
          <a:xfrm>
            <a:off x="5246284" y="2662787"/>
            <a:ext cx="2071645" cy="438150"/>
          </a:xfrm>
          <a:prstGeom prst="flowChartOnlineStorag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SFTP ASN Splitter RRA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4987F52-A42F-EB5F-0841-8882A9843694}"/>
              </a:ext>
            </a:extLst>
          </p:cNvPr>
          <p:cNvCxnSpPr>
            <a:stCxn id="15" idx="3"/>
            <a:endCxn id="2" idx="1"/>
          </p:cNvCxnSpPr>
          <p:nvPr/>
        </p:nvCxnSpPr>
        <p:spPr>
          <a:xfrm flipV="1">
            <a:off x="4085203" y="2881862"/>
            <a:ext cx="1161081" cy="1084468"/>
          </a:xfrm>
          <a:prstGeom prst="bentConnector3">
            <a:avLst>
              <a:gd name="adj1" fmla="val 70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DFC985-692C-BD19-C21E-7570205075B7}"/>
              </a:ext>
            </a:extLst>
          </p:cNvPr>
          <p:cNvCxnSpPr>
            <a:stCxn id="2" idx="2"/>
          </p:cNvCxnSpPr>
          <p:nvPr/>
        </p:nvCxnSpPr>
        <p:spPr>
          <a:xfrm flipH="1">
            <a:off x="6282106" y="3100937"/>
            <a:ext cx="1" cy="4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684A17-D64F-5E7F-558E-AB74A81F11CB}"/>
              </a:ext>
            </a:extLst>
          </p:cNvPr>
          <p:cNvSpPr txBox="1"/>
          <p:nvPr/>
        </p:nvSpPr>
        <p:spPr>
          <a:xfrm>
            <a:off x="187718" y="3801179"/>
            <a:ext cx="2297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Relocate files </a:t>
            </a:r>
          </a:p>
          <a:p>
            <a:pPr algn="ctr"/>
            <a:r>
              <a:rPr lang="fr-FR" sz="1000" dirty="0" err="1">
                <a:highlight>
                  <a:srgbClr val="FFFF00"/>
                </a:highlight>
              </a:rPr>
              <a:t>MovementDestination</a:t>
            </a:r>
            <a:r>
              <a:rPr lang="fr-FR" sz="1000" dirty="0">
                <a:highlight>
                  <a:srgbClr val="FFFF00"/>
                </a:highlight>
              </a:rPr>
              <a:t> = KGL</a:t>
            </a:r>
            <a:endParaRPr lang="en-SG" sz="1000" dirty="0">
              <a:highlight>
                <a:srgbClr val="FFFF00"/>
              </a:highligh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4C355A5-550B-C657-B2C3-AB8AA9B87EA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972655" y="2881862"/>
            <a:ext cx="3032494" cy="1705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edefined Process 13">
            <a:extLst>
              <a:ext uri="{FF2B5EF4-FFF2-40B4-BE49-F238E27FC236}">
                <a16:creationId xmlns:a16="http://schemas.microsoft.com/office/drawing/2014/main" id="{3086C06B-9627-8A2A-0B9A-2BF93767C34E}"/>
              </a:ext>
            </a:extLst>
          </p:cNvPr>
          <p:cNvSpPr/>
          <p:nvPr/>
        </p:nvSpPr>
        <p:spPr>
          <a:xfrm>
            <a:off x="10005149" y="4344226"/>
            <a:ext cx="928083" cy="4857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Subscribe FSU</a:t>
            </a:r>
          </a:p>
        </p:txBody>
      </p:sp>
      <p:sp>
        <p:nvSpPr>
          <p:cNvPr id="21" name="Flowchart: Predefined Process 20">
            <a:extLst>
              <a:ext uri="{FF2B5EF4-FFF2-40B4-BE49-F238E27FC236}">
                <a16:creationId xmlns:a16="http://schemas.microsoft.com/office/drawing/2014/main" id="{2271EB65-B80D-56C2-230B-1B20D604B7C5}"/>
              </a:ext>
            </a:extLst>
          </p:cNvPr>
          <p:cNvSpPr/>
          <p:nvPr/>
        </p:nvSpPr>
        <p:spPr>
          <a:xfrm>
            <a:off x="10956862" y="1246397"/>
            <a:ext cx="930418" cy="4857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Send</a:t>
            </a:r>
          </a:p>
          <a:p>
            <a:pPr algn="ctr"/>
            <a:r>
              <a:rPr lang="en-SG" sz="1000" dirty="0"/>
              <a:t>FSU_CAI/CCN/IBS</a:t>
            </a:r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2CE4A570-02BC-2C90-8431-E457738D634C}"/>
              </a:ext>
            </a:extLst>
          </p:cNvPr>
          <p:cNvSpPr/>
          <p:nvPr/>
        </p:nvSpPr>
        <p:spPr>
          <a:xfrm>
            <a:off x="10918167" y="1980222"/>
            <a:ext cx="1006971" cy="4857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Process FSU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60E95622-A68F-C185-AA52-46A3A761FD8C}"/>
              </a:ext>
            </a:extLst>
          </p:cNvPr>
          <p:cNvSpPr/>
          <p:nvPr/>
        </p:nvSpPr>
        <p:spPr>
          <a:xfrm>
            <a:off x="11131918" y="3747391"/>
            <a:ext cx="609600" cy="32658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CB49C3-0840-2791-1CDA-09AA8E7B4035}"/>
              </a:ext>
            </a:extLst>
          </p:cNvPr>
          <p:cNvSpPr/>
          <p:nvPr/>
        </p:nvSpPr>
        <p:spPr>
          <a:xfrm>
            <a:off x="11190736" y="720085"/>
            <a:ext cx="375835" cy="256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236EA35-1CE5-C36B-DA2C-C984E01E89CE}"/>
              </a:ext>
            </a:extLst>
          </p:cNvPr>
          <p:cNvCxnSpPr>
            <a:cxnSpLocks/>
          </p:cNvCxnSpPr>
          <p:nvPr/>
        </p:nvCxnSpPr>
        <p:spPr>
          <a:xfrm flipV="1">
            <a:off x="10933232" y="2465997"/>
            <a:ext cx="488421" cy="212111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897475-D8CB-33B3-A264-5F40D428169A}"/>
              </a:ext>
            </a:extLst>
          </p:cNvPr>
          <p:cNvCxnSpPr/>
          <p:nvPr/>
        </p:nvCxnSpPr>
        <p:spPr>
          <a:xfrm flipV="1">
            <a:off x="11421652" y="1737764"/>
            <a:ext cx="0" cy="35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C61732-88A8-D7E4-9BBF-BAC43192C2A6}"/>
              </a:ext>
            </a:extLst>
          </p:cNvPr>
          <p:cNvCxnSpPr/>
          <p:nvPr/>
        </p:nvCxnSpPr>
        <p:spPr>
          <a:xfrm flipV="1">
            <a:off x="11394110" y="976117"/>
            <a:ext cx="0" cy="32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6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70BEFD-B93C-B8A1-C5CF-A51FF14A5634}"/>
              </a:ext>
            </a:extLst>
          </p:cNvPr>
          <p:cNvSpPr txBox="1"/>
          <p:nvPr/>
        </p:nvSpPr>
        <p:spPr>
          <a:xfrm>
            <a:off x="879894" y="905774"/>
            <a:ext cx="49696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In UAT Sftp after RRA new flow implementation Path:</a:t>
            </a:r>
          </a:p>
          <a:p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Relocator-Duplicator(for RRA):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   Shipment: 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      /</a:t>
            </a:r>
            <a:r>
              <a:rPr 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DHL_Global_Forwarding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/shipments/EXP_ASN/</a:t>
            </a:r>
            <a:r>
              <a:rPr 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RRA_Shipment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Transair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      /</a:t>
            </a:r>
            <a:r>
              <a:rPr 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DHL_Global_Forwarding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/shipments/EXP_ASN/</a:t>
            </a:r>
            <a:r>
              <a:rPr 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RRA_Transair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</a:p>
          <a:p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Splitter-RRA: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   Root: 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      /</a:t>
            </a:r>
            <a:r>
              <a:rPr 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DHL_Global_Forwarding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/shipments/EXP_ASN/</a:t>
            </a:r>
            <a:r>
              <a:rPr 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RRA_Transair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</a:p>
          <a:p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    Splitting-to: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       /</a:t>
            </a:r>
            <a:r>
              <a:rPr 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DHL_Global_Forwarding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/shipments/EXP_ASN/</a:t>
            </a:r>
            <a:r>
              <a:rPr 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RRA_Transair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/EXP_ASN_CARGOAI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       /</a:t>
            </a:r>
            <a:r>
              <a:rPr 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DHL_Global_Forwarding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/shipments/EXP_ASN/</a:t>
            </a:r>
            <a:r>
              <a:rPr 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RRA_Transair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/EXP_ASN_CCN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       /</a:t>
            </a:r>
            <a:r>
              <a:rPr 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DHL_Global_Forwarding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/shipments/EXP_ASN/</a:t>
            </a:r>
            <a:r>
              <a:rPr 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RRA_Transair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/EXP_ASN_IBS</a:t>
            </a:r>
          </a:p>
          <a:p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4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A1AD807EE1744B8D3C176AB832DB3A" ma:contentTypeVersion="2" ma:contentTypeDescription="Create a new document." ma:contentTypeScope="" ma:versionID="e98548af34f393a75f11c92b128f7011">
  <xsd:schema xmlns:xsd="http://www.w3.org/2001/XMLSchema" xmlns:xs="http://www.w3.org/2001/XMLSchema" xmlns:p="http://schemas.microsoft.com/office/2006/metadata/properties" xmlns:ns2="3f05c6eb-3512-4eca-835a-abf798efc80c" targetNamespace="http://schemas.microsoft.com/office/2006/metadata/properties" ma:root="true" ma:fieldsID="c4bea326f45afa2a47e9b30019206bef" ns2:_="">
    <xsd:import namespace="3f05c6eb-3512-4eca-835a-abf798efc8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5c6eb-3512-4eca-835a-abf798efc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9578D7-9DC1-4C2D-A83E-F4EC256E6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3EEADC-BC65-4664-917B-7A1301078D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51378CA-CB9E-4624-89C0-D6385A50C6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05c6eb-3512-4eca-835a-abf798efc8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284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ASN-RRA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x390</dc:creator>
  <cp:lastModifiedBy>SHASHANGKA  SHEKHAR MANDAL</cp:lastModifiedBy>
  <cp:revision>283</cp:revision>
  <dcterms:created xsi:type="dcterms:W3CDTF">2022-10-06T04:57:02Z</dcterms:created>
  <dcterms:modified xsi:type="dcterms:W3CDTF">2023-08-30T08:18:18Z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0x01010087A1AD807EE1744B8D3C176AB832DB3A</vt:lpwstr>
  </property>
</Properties>
</file>