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1" r:id="rId6"/>
    <p:sldId id="258"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5" r:id="rId21"/>
    <p:sldId id="274" r:id="rId22"/>
    <p:sldId id="278" r:id="rId23"/>
    <p:sldId id="279"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6AF7-3E3A-43BA-B28D-4E34700AC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FC7F03-8897-4187-AC43-6065A958B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299F6-1A8D-4EEE-B41B-B5B83C302C52}"/>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9335ACCC-BC43-4743-84E7-E184BC106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47459-A796-4935-8CB6-B6E38298C88E}"/>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408078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9A2A-7173-4B89-9C61-0D2DB99E2B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0871A-302C-4C95-AD5F-9D22C2000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B7E04-16B4-4397-BFBF-3BF9492D94C4}"/>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B0982B52-A586-4477-9375-7C65F0E68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C263F-900E-42AE-AAA2-98662FC24F2A}"/>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15630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02761-47F4-4EDF-8F8D-E5C990950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6A7307-3E22-4C7D-B7B7-42786B389D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B4E00-D42C-4A80-9BC6-BC5738BF08E3}"/>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254013DD-3A21-447B-8BF0-C4D80A4A3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3055-75FD-4A82-BF69-6294B590A4A3}"/>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379718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AC6EC8-85E7-4835-8851-D309F359A93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6036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C6EC8-85E7-4835-8851-D309F359A93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52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C6EC8-85E7-4835-8851-D309F359A93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62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D3BB9-5BED-47A9-ACA7-9AA103231033}"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C6EC8-85E7-4835-8851-D309F359A93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70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D3BB9-5BED-47A9-ACA7-9AA103231033}"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C6EC8-85E7-4835-8851-D309F359A93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25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D3BB9-5BED-47A9-ACA7-9AA103231033}"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C6EC8-85E7-4835-8851-D309F359A93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649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D3BB9-5BED-47A9-ACA7-9AA103231033}"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1752454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D3BB9-5BED-47A9-ACA7-9AA103231033}"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C6EC8-85E7-4835-8851-D309F359A93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00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5BC8-6188-47ED-80BC-07B79CEDF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DCDFB-05C8-45C4-A1F3-79164AC27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DC59E-9069-4BF4-9011-1E56F9CFD062}"/>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0D29BD1A-5BD2-4E0B-8B0E-BBF56D6CE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0BF84-163F-40CC-ADCC-2916394D6D23}"/>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1524021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7D3BB9-5BED-47A9-ACA7-9AA103231033}" type="datetimeFigureOut">
              <a:rPr lang="en-US" smtClean="0"/>
              <a:t>7/12/2023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AC6EC8-85E7-4835-8851-D309F359A93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1986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C6EC8-85E7-4835-8851-D309F359A93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047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C6EC8-85E7-4835-8851-D309F359A93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92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922B-715A-4ADF-9E17-9184A263C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6B40E7-483A-4FAE-85A0-881787480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5C2ABB-30C7-4017-BAE9-4D34C11F3D56}"/>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71EFA99B-9F75-4A68-8884-5F5B74165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052D8-6A73-4C94-B8DB-BAC7BDEB4999}"/>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155393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7286-529D-4592-8526-9AE873AD4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D56E9-06E7-414D-AA0E-95588C92F4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3C460F-DA6C-4C89-BEDA-F145A60D0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A1B75-1369-47A6-8D9F-933BE4370D82}"/>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6" name="Footer Placeholder 5">
            <a:extLst>
              <a:ext uri="{FF2B5EF4-FFF2-40B4-BE49-F238E27FC236}">
                <a16:creationId xmlns:a16="http://schemas.microsoft.com/office/drawing/2014/main" id="{BC075686-CC2F-4405-B8B3-41AEC7E4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DBE13-E0D2-44FA-B1CB-5DA617D47D7B}"/>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43335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96FC-46CB-4929-BEEA-1D29DF451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D22B56-7BFE-4733-B586-1A9D7D0B6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A1843-C8A4-4770-BE82-38FC53CE8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D30B18-1E24-4277-8702-272759377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990388-68AF-41DC-82C8-9ECBDD695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4B453-0090-4B05-B830-FF145FDD36C5}"/>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8" name="Footer Placeholder 7">
            <a:extLst>
              <a:ext uri="{FF2B5EF4-FFF2-40B4-BE49-F238E27FC236}">
                <a16:creationId xmlns:a16="http://schemas.microsoft.com/office/drawing/2014/main" id="{54E32B37-ECB0-41CA-8308-F30F50F42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8DA0D-6469-45BE-90D4-862747E78EBD}"/>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95978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C054-0D9C-451D-AE0C-71AE92C99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6AAED-0B23-41BB-AE46-20D2A0BF7DFF}"/>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4" name="Footer Placeholder 3">
            <a:extLst>
              <a:ext uri="{FF2B5EF4-FFF2-40B4-BE49-F238E27FC236}">
                <a16:creationId xmlns:a16="http://schemas.microsoft.com/office/drawing/2014/main" id="{DC4E0708-8AF7-44A0-9930-E61228957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61DC9-5B89-4584-B331-BEA83A0AB990}"/>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5860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6B726-862E-480E-8ACE-CB69B2609061}"/>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3" name="Footer Placeholder 2">
            <a:extLst>
              <a:ext uri="{FF2B5EF4-FFF2-40B4-BE49-F238E27FC236}">
                <a16:creationId xmlns:a16="http://schemas.microsoft.com/office/drawing/2014/main" id="{70EE7FDB-D00F-423D-84BE-85201F832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AF069C-4790-48C8-90EE-F5A2CE06CBAF}"/>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257521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B179-6776-4DED-9CB3-61F03C3FC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CC9A4-6E41-43CB-BB4E-62B333291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64190-1A08-4046-A61E-ADE0FD98D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A1A7-D2D0-47FE-8E32-98A0493F1811}"/>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6" name="Footer Placeholder 5">
            <a:extLst>
              <a:ext uri="{FF2B5EF4-FFF2-40B4-BE49-F238E27FC236}">
                <a16:creationId xmlns:a16="http://schemas.microsoft.com/office/drawing/2014/main" id="{E84E8A32-2B60-429E-81B2-9704A0699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40511-66C1-4101-A3EB-5994733D5461}"/>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136576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26E7-466D-44F1-A259-A21B8C703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0212EE-7886-43E0-B770-5755B6387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4D92ED-A41A-4188-A058-4B47F4104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F593F-B8E1-4955-B1E3-CAB215C10BCD}"/>
              </a:ext>
            </a:extLst>
          </p:cNvPr>
          <p:cNvSpPr>
            <a:spLocks noGrp="1"/>
          </p:cNvSpPr>
          <p:nvPr>
            <p:ph type="dt" sz="half" idx="10"/>
          </p:nvPr>
        </p:nvSpPr>
        <p:spPr/>
        <p:txBody>
          <a:bodyPr/>
          <a:lstStyle/>
          <a:p>
            <a:fld id="{CA7D3BB9-5BED-47A9-ACA7-9AA103231033}" type="datetimeFigureOut">
              <a:rPr lang="en-US" smtClean="0"/>
              <a:t>7/12/2023</a:t>
            </a:fld>
            <a:endParaRPr lang="en-US"/>
          </a:p>
        </p:txBody>
      </p:sp>
      <p:sp>
        <p:nvSpPr>
          <p:cNvPr id="6" name="Footer Placeholder 5">
            <a:extLst>
              <a:ext uri="{FF2B5EF4-FFF2-40B4-BE49-F238E27FC236}">
                <a16:creationId xmlns:a16="http://schemas.microsoft.com/office/drawing/2014/main" id="{5E1227BA-05E3-4A10-9EFA-D88600EE6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38F58-3630-4385-A1BD-7962FDACED7E}"/>
              </a:ext>
            </a:extLst>
          </p:cNvPr>
          <p:cNvSpPr>
            <a:spLocks noGrp="1"/>
          </p:cNvSpPr>
          <p:nvPr>
            <p:ph type="sldNum" sz="quarter" idx="12"/>
          </p:nvPr>
        </p:nvSpPr>
        <p:spPr/>
        <p:txBody>
          <a:bodyPr/>
          <a:lstStyle/>
          <a:p>
            <a:fld id="{6DAC6EC8-85E7-4835-8851-D309F359A936}" type="slidenum">
              <a:rPr lang="en-US" smtClean="0"/>
              <a:t>‹#›</a:t>
            </a:fld>
            <a:endParaRPr lang="en-US"/>
          </a:p>
        </p:txBody>
      </p:sp>
    </p:spTree>
    <p:extLst>
      <p:ext uri="{BB962C8B-B14F-4D97-AF65-F5344CB8AC3E}">
        <p14:creationId xmlns:p14="http://schemas.microsoft.com/office/powerpoint/2010/main" val="405874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1A79E-E688-4D2A-99DC-FD24CD8E9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E1B183-6C43-4F40-8406-A51ABEF74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058F9-152C-42E6-9116-B77879730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D3BB9-5BED-47A9-ACA7-9AA103231033}" type="datetimeFigureOut">
              <a:rPr lang="en-US" smtClean="0"/>
              <a:t>7/12/2023</a:t>
            </a:fld>
            <a:endParaRPr lang="en-US"/>
          </a:p>
        </p:txBody>
      </p:sp>
      <p:sp>
        <p:nvSpPr>
          <p:cNvPr id="5" name="Footer Placeholder 4">
            <a:extLst>
              <a:ext uri="{FF2B5EF4-FFF2-40B4-BE49-F238E27FC236}">
                <a16:creationId xmlns:a16="http://schemas.microsoft.com/office/drawing/2014/main" id="{447220F2-A4B1-4938-B3A2-F4167C4A3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37491-5F29-4047-820C-5C47A27B5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C6EC8-85E7-4835-8851-D309F359A936}" type="slidenum">
              <a:rPr lang="en-US" smtClean="0"/>
              <a:t>‹#›</a:t>
            </a:fld>
            <a:endParaRPr lang="en-US"/>
          </a:p>
        </p:txBody>
      </p:sp>
    </p:spTree>
    <p:extLst>
      <p:ext uri="{BB962C8B-B14F-4D97-AF65-F5344CB8AC3E}">
        <p14:creationId xmlns:p14="http://schemas.microsoft.com/office/powerpoint/2010/main" val="375875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7D3BB9-5BED-47A9-ACA7-9AA103231033}" type="datetimeFigureOut">
              <a:rPr lang="en-US" smtClean="0"/>
              <a:t>7/12/2023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AC6EC8-85E7-4835-8851-D309F359A93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4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1379217"/>
            <a:ext cx="11472809" cy="2387600"/>
          </a:xfrm>
        </p:spPr>
        <p:txBody>
          <a:bodyPr>
            <a:normAutofit fontScale="90000"/>
          </a:bodyPr>
          <a:lstStyle/>
          <a:p>
            <a:pPr>
              <a:lnSpc>
                <a:spcPct val="150000"/>
              </a:lnSpc>
            </a:pPr>
            <a:r>
              <a:rPr lang="en-US" sz="6600" b="1" dirty="0">
                <a:latin typeface="Arial Black" panose="020B0A04020102020204" pitchFamily="34" charset="0"/>
              </a:rPr>
              <a:t>Bash Script </a:t>
            </a:r>
            <a:br>
              <a:rPr lang="en-US" sz="6600" b="1" dirty="0">
                <a:latin typeface="Arial Black" panose="020B0A04020102020204" pitchFamily="34" charset="0"/>
              </a:rPr>
            </a:br>
            <a:r>
              <a:rPr lang="en-US" sz="6600" b="1" dirty="0">
                <a:latin typeface="Arial Black" panose="020B0A04020102020204" pitchFamily="34" charset="0"/>
              </a:rPr>
              <a:t>Tutorial </a:t>
            </a:r>
            <a:r>
              <a:rPr lang="en-US" sz="6600" b="1">
                <a:latin typeface="Arial Black" panose="020B0A04020102020204" pitchFamily="34" charset="0"/>
              </a:rPr>
              <a:t>(basic)</a:t>
            </a:r>
            <a:endParaRPr lang="en-US" sz="6600" b="1" dirty="0">
              <a:latin typeface="Arial Black" panose="020B0A04020102020204" pitchFamily="34" charset="0"/>
            </a:endParaRPr>
          </a:p>
        </p:txBody>
      </p:sp>
    </p:spTree>
    <p:extLst>
      <p:ext uri="{BB962C8B-B14F-4D97-AF65-F5344CB8AC3E}">
        <p14:creationId xmlns:p14="http://schemas.microsoft.com/office/powerpoint/2010/main" val="403582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Step 2: Run the script To execute the script, simply run the following command: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You should see the output "Hello, World!" printed in the terminal.</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132CA5-FE45-41DF-A203-E42386904CD6}"/>
              </a:ext>
            </a:extLst>
          </p:cNvPr>
          <p:cNvSpPr txBox="1"/>
          <p:nvPr/>
        </p:nvSpPr>
        <p:spPr>
          <a:xfrm>
            <a:off x="3048856" y="3246902"/>
            <a:ext cx="6097712" cy="369332"/>
          </a:xfrm>
          <a:prstGeom prst="rect">
            <a:avLst/>
          </a:prstGeom>
          <a:noFill/>
        </p:spPr>
        <p:txBody>
          <a:bodyPr wrap="square">
            <a:spAutoFit/>
          </a:bodyPr>
          <a:lstStyle/>
          <a:p>
            <a:r>
              <a:rPr lang="en-US" b="0" i="0" dirty="0">
                <a:solidFill>
                  <a:srgbClr val="D1D5DB"/>
                </a:solidFill>
                <a:effectLst/>
                <a:latin typeface="Söhne"/>
              </a:rPr>
              <a:t>This command gives the script executable permissions.</a:t>
            </a:r>
            <a:endParaRPr lang="en-US" dirty="0"/>
          </a:p>
        </p:txBody>
      </p:sp>
      <p:pic>
        <p:nvPicPr>
          <p:cNvPr id="5" name="Picture 4">
            <a:extLst>
              <a:ext uri="{FF2B5EF4-FFF2-40B4-BE49-F238E27FC236}">
                <a16:creationId xmlns:a16="http://schemas.microsoft.com/office/drawing/2014/main" id="{A50BAE75-7796-4BA6-9641-73B96B852887}"/>
              </a:ext>
            </a:extLst>
          </p:cNvPr>
          <p:cNvPicPr>
            <a:picLocks noChangeAspect="1"/>
          </p:cNvPicPr>
          <p:nvPr/>
        </p:nvPicPr>
        <p:blipFill>
          <a:blip r:embed="rId2"/>
          <a:stretch>
            <a:fillRect/>
          </a:stretch>
        </p:blipFill>
        <p:spPr>
          <a:xfrm>
            <a:off x="1330770" y="2339884"/>
            <a:ext cx="9324975" cy="1276350"/>
          </a:xfrm>
          <a:prstGeom prst="rect">
            <a:avLst/>
          </a:prstGeom>
        </p:spPr>
      </p:pic>
    </p:spTree>
    <p:extLst>
      <p:ext uri="{BB962C8B-B14F-4D97-AF65-F5344CB8AC3E}">
        <p14:creationId xmlns:p14="http://schemas.microsoft.com/office/powerpoint/2010/main" val="218261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                                  </a:t>
            </a:r>
            <a:r>
              <a:rPr lang="en-US" sz="4000" b="1" i="0" dirty="0">
                <a:solidFill>
                  <a:srgbClr val="00B050"/>
                </a:solidFill>
                <a:effectLst/>
                <a:latin typeface="Times New Roman" panose="02020603050405020304" pitchFamily="18" charset="0"/>
                <a:cs typeface="Times New Roman" panose="02020603050405020304" pitchFamily="18" charset="0"/>
              </a:rPr>
              <a:t>Congratulations!</a:t>
            </a:r>
            <a:r>
              <a:rPr lang="en-US" sz="4000" b="0" i="0" dirty="0">
                <a:solidFill>
                  <a:srgbClr val="00B050"/>
                </a:solidFill>
                <a:effectLst/>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b="0" i="0" dirty="0">
                <a:effectLst/>
                <a:latin typeface="Times New Roman" panose="02020603050405020304" pitchFamily="18" charset="0"/>
                <a:cs typeface="Times New Roman" panose="02020603050405020304" pitchFamily="18" charset="0"/>
              </a:rPr>
              <a:t>You’ve learnt a basic Bash script. From now, you are ready to explore more advanced features of Bash scripting, such as variables, conditionals, loops, and functions, to create more complex scripts.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70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2468278"/>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Use </a:t>
            </a:r>
            <a:br>
              <a:rPr lang="en-US" sz="6600" b="1" dirty="0">
                <a:latin typeface="Arial Black" panose="020B0A04020102020204" pitchFamily="34" charset="0"/>
              </a:rPr>
            </a:br>
            <a:r>
              <a:rPr lang="en-US" sz="6600" b="1" dirty="0">
                <a:latin typeface="Arial Black" panose="020B0A04020102020204" pitchFamily="34" charset="0"/>
              </a:rPr>
              <a:t>Variables </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314293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 Bash allows you to store values in variables. You can assign values to variables using the '=' symbol. you can assign an integer value to a variable. Here's an example:</a:t>
            </a:r>
          </a:p>
        </p:txBody>
      </p:sp>
      <p:pic>
        <p:nvPicPr>
          <p:cNvPr id="8" name="Picture 7">
            <a:extLst>
              <a:ext uri="{FF2B5EF4-FFF2-40B4-BE49-F238E27FC236}">
                <a16:creationId xmlns:a16="http://schemas.microsoft.com/office/drawing/2014/main" id="{FAE6C6B6-7E8D-46A9-B9E5-A57BA5413EEB}"/>
              </a:ext>
            </a:extLst>
          </p:cNvPr>
          <p:cNvPicPr>
            <a:picLocks noChangeAspect="1"/>
          </p:cNvPicPr>
          <p:nvPr/>
        </p:nvPicPr>
        <p:blipFill>
          <a:blip r:embed="rId2"/>
          <a:stretch>
            <a:fillRect/>
          </a:stretch>
        </p:blipFill>
        <p:spPr>
          <a:xfrm>
            <a:off x="1423986" y="2577636"/>
            <a:ext cx="9344025" cy="2647950"/>
          </a:xfrm>
          <a:prstGeom prst="rect">
            <a:avLst/>
          </a:prstGeom>
        </p:spPr>
      </p:pic>
    </p:spTree>
    <p:extLst>
      <p:ext uri="{BB962C8B-B14F-4D97-AF65-F5344CB8AC3E}">
        <p14:creationId xmlns:p14="http://schemas.microsoft.com/office/powerpoint/2010/main" val="205898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 Bash allows you to store values in variables. You can assign string values to variables using the '=' symbol. Here's an example:</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132CA5-FE45-41DF-A203-E42386904CD6}"/>
              </a:ext>
            </a:extLst>
          </p:cNvPr>
          <p:cNvSpPr txBox="1"/>
          <p:nvPr/>
        </p:nvSpPr>
        <p:spPr>
          <a:xfrm>
            <a:off x="3048856" y="3246902"/>
            <a:ext cx="6097712" cy="369332"/>
          </a:xfrm>
          <a:prstGeom prst="rect">
            <a:avLst/>
          </a:prstGeom>
          <a:noFill/>
        </p:spPr>
        <p:txBody>
          <a:bodyPr wrap="square">
            <a:spAutoFit/>
          </a:bodyPr>
          <a:lstStyle/>
          <a:p>
            <a:r>
              <a:rPr lang="en-US" b="0" i="0" dirty="0">
                <a:solidFill>
                  <a:srgbClr val="D1D5DB"/>
                </a:solidFill>
                <a:effectLst/>
                <a:latin typeface="Söhne"/>
              </a:rPr>
              <a:t>This command gives the script executable permissions.</a:t>
            </a:r>
            <a:endParaRPr lang="en-US" dirty="0"/>
          </a:p>
        </p:txBody>
      </p:sp>
      <p:pic>
        <p:nvPicPr>
          <p:cNvPr id="4" name="Picture 3">
            <a:extLst>
              <a:ext uri="{FF2B5EF4-FFF2-40B4-BE49-F238E27FC236}">
                <a16:creationId xmlns:a16="http://schemas.microsoft.com/office/drawing/2014/main" id="{4AEABF05-B1A1-4E11-A30F-DF85430743EB}"/>
              </a:ext>
            </a:extLst>
          </p:cNvPr>
          <p:cNvPicPr>
            <a:picLocks noChangeAspect="1"/>
          </p:cNvPicPr>
          <p:nvPr/>
        </p:nvPicPr>
        <p:blipFill>
          <a:blip r:embed="rId2"/>
          <a:stretch>
            <a:fillRect/>
          </a:stretch>
        </p:blipFill>
        <p:spPr>
          <a:xfrm>
            <a:off x="1409700" y="2290762"/>
            <a:ext cx="9372600" cy="2276475"/>
          </a:xfrm>
          <a:prstGeom prst="rect">
            <a:avLst/>
          </a:prstGeom>
        </p:spPr>
      </p:pic>
    </p:spTree>
    <p:extLst>
      <p:ext uri="{BB962C8B-B14F-4D97-AF65-F5344CB8AC3E}">
        <p14:creationId xmlns:p14="http://schemas.microsoft.com/office/powerpoint/2010/main" val="65751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441789" y="2951163"/>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Use </a:t>
            </a:r>
            <a:br>
              <a:rPr lang="en-US" sz="6600" b="1" dirty="0">
                <a:latin typeface="Arial Black" panose="020B0A04020102020204" pitchFamily="34" charset="0"/>
              </a:rPr>
            </a:br>
            <a:r>
              <a:rPr lang="en-US" sz="6600" b="1" dirty="0">
                <a:latin typeface="Arial Black" panose="020B0A04020102020204" pitchFamily="34" charset="0"/>
              </a:rPr>
              <a:t>Command Line Arguments</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6215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200" y="1071233"/>
            <a:ext cx="10515600" cy="5411760"/>
          </a:xfrm>
        </p:spPr>
        <p:txBody>
          <a:bodyPr>
            <a:normAutofit/>
          </a:bodyPr>
          <a:lstStyle/>
          <a:p>
            <a:r>
              <a:rPr lang="en-US" b="0" i="0" dirty="0">
                <a:effectLst/>
                <a:latin typeface="Times New Roman" panose="02020603050405020304" pitchFamily="18" charset="0"/>
                <a:cs typeface="Times New Roman" panose="02020603050405020304" pitchFamily="18" charset="0"/>
              </a:rPr>
              <a:t>Command-line arguments: You can pass arguments to a Bash script when running it from the command line. The arguments are accessed using special variables like `$1`, `$2`, and so on. Here's an example: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If you run the script like this ./greet.sh Amin, it will output "Hello, Amin!".</a:t>
            </a: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132CA5-FE45-41DF-A203-E42386904CD6}"/>
              </a:ext>
            </a:extLst>
          </p:cNvPr>
          <p:cNvSpPr txBox="1"/>
          <p:nvPr/>
        </p:nvSpPr>
        <p:spPr>
          <a:xfrm>
            <a:off x="3048856" y="3246902"/>
            <a:ext cx="6097712" cy="369332"/>
          </a:xfrm>
          <a:prstGeom prst="rect">
            <a:avLst/>
          </a:prstGeom>
          <a:noFill/>
        </p:spPr>
        <p:txBody>
          <a:bodyPr wrap="square">
            <a:spAutoFit/>
          </a:bodyPr>
          <a:lstStyle/>
          <a:p>
            <a:r>
              <a:rPr lang="en-US" b="0" i="0" dirty="0">
                <a:solidFill>
                  <a:srgbClr val="D1D5DB"/>
                </a:solidFill>
                <a:effectLst/>
                <a:latin typeface="Söhne"/>
              </a:rPr>
              <a:t>This command gives the script executable permissions.</a:t>
            </a:r>
            <a:endParaRPr lang="en-US" dirty="0"/>
          </a:p>
        </p:txBody>
      </p:sp>
      <p:pic>
        <p:nvPicPr>
          <p:cNvPr id="11" name="Picture 10">
            <a:extLst>
              <a:ext uri="{FF2B5EF4-FFF2-40B4-BE49-F238E27FC236}">
                <a16:creationId xmlns:a16="http://schemas.microsoft.com/office/drawing/2014/main" id="{5F1B8209-DA15-4CF2-92D2-6DC1C19AD8CF}"/>
              </a:ext>
            </a:extLst>
          </p:cNvPr>
          <p:cNvPicPr>
            <a:picLocks noChangeAspect="1"/>
          </p:cNvPicPr>
          <p:nvPr/>
        </p:nvPicPr>
        <p:blipFill>
          <a:blip r:embed="rId2"/>
          <a:stretch>
            <a:fillRect/>
          </a:stretch>
        </p:blipFill>
        <p:spPr>
          <a:xfrm>
            <a:off x="1419225" y="2551416"/>
            <a:ext cx="9353550" cy="1981200"/>
          </a:xfrm>
          <a:prstGeom prst="rect">
            <a:avLst/>
          </a:prstGeom>
        </p:spPr>
      </p:pic>
    </p:spTree>
    <p:extLst>
      <p:ext uri="{BB962C8B-B14F-4D97-AF65-F5344CB8AC3E}">
        <p14:creationId xmlns:p14="http://schemas.microsoft.com/office/powerpoint/2010/main" val="341381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2499100"/>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Use</a:t>
            </a:r>
            <a:br>
              <a:rPr lang="en-US" sz="6600" b="1" dirty="0">
                <a:latin typeface="Arial Black" panose="020B0A04020102020204" pitchFamily="34" charset="0"/>
              </a:rPr>
            </a:br>
            <a:r>
              <a:rPr lang="en-US" sz="6600" b="1" dirty="0">
                <a:latin typeface="Arial Black" panose="020B0A04020102020204" pitchFamily="34" charset="0"/>
              </a:rPr>
              <a:t>If Statements</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346541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200" y="421241"/>
            <a:ext cx="10515600" cy="6436760"/>
          </a:xfrm>
        </p:spPr>
        <p:txBody>
          <a:bodyPr>
            <a:normAutofit/>
          </a:bodyPr>
          <a:lstStyle/>
          <a:p>
            <a:r>
              <a:rPr lang="en-US" dirty="0">
                <a:latin typeface="Times New Roman" panose="02020603050405020304" pitchFamily="18" charset="0"/>
                <a:cs typeface="Times New Roman" panose="02020603050405020304" pitchFamily="18" charset="0"/>
              </a:rPr>
              <a:t>Bash supports conditional statements using the if keyword. You can check conditions and execute different blocks of code based on the result. Here's an example:</a:t>
            </a: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Here </a:t>
            </a:r>
            <a:r>
              <a:rPr lang="en-US" sz="2000" b="1" dirty="0" err="1">
                <a:latin typeface="Times New Roman" panose="02020603050405020304" pitchFamily="18" charset="0"/>
                <a:cs typeface="Times New Roman" panose="02020603050405020304" pitchFamily="18" charset="0"/>
              </a:rPr>
              <a:t>ge</a:t>
            </a:r>
            <a:r>
              <a:rPr lang="en-US" sz="2000" dirty="0">
                <a:latin typeface="Times New Roman" panose="02020603050405020304" pitchFamily="18" charset="0"/>
                <a:cs typeface="Times New Roman" panose="02020603050405020304" pitchFamily="18" charset="0"/>
              </a:rPr>
              <a:t> means greater or equal</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3046FB-9F7E-42CA-A0A2-AEAD71A6C39E}"/>
              </a:ext>
            </a:extLst>
          </p:cNvPr>
          <p:cNvPicPr>
            <a:picLocks noChangeAspect="1"/>
          </p:cNvPicPr>
          <p:nvPr/>
        </p:nvPicPr>
        <p:blipFill>
          <a:blip r:embed="rId2"/>
          <a:stretch>
            <a:fillRect/>
          </a:stretch>
        </p:blipFill>
        <p:spPr>
          <a:xfrm>
            <a:off x="1501418" y="1793858"/>
            <a:ext cx="9353550" cy="4010025"/>
          </a:xfrm>
          <a:prstGeom prst="rect">
            <a:avLst/>
          </a:prstGeom>
        </p:spPr>
      </p:pic>
    </p:spTree>
    <p:extLst>
      <p:ext uri="{BB962C8B-B14F-4D97-AF65-F5344CB8AC3E}">
        <p14:creationId xmlns:p14="http://schemas.microsoft.com/office/powerpoint/2010/main" val="243545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2499100"/>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Use</a:t>
            </a:r>
            <a:br>
              <a:rPr lang="en-US" sz="6600" b="1" dirty="0">
                <a:latin typeface="Arial Black" panose="020B0A04020102020204" pitchFamily="34" charset="0"/>
              </a:rPr>
            </a:br>
            <a:r>
              <a:rPr lang="en-US" sz="6600" b="1" dirty="0">
                <a:latin typeface="Arial Black" panose="020B0A04020102020204" pitchFamily="34" charset="0"/>
              </a:rPr>
              <a:t>arrays</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337248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08BC-462F-47C5-9D36-725EA627B5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584E53-4326-4A1C-9F0D-88A3B0A152C8}"/>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Bash is a popular shell scripting language used in Unix-based operating systems like </a:t>
            </a:r>
            <a:r>
              <a:rPr lang="en-US" b="0" i="0" dirty="0" err="1">
                <a:effectLst/>
                <a:latin typeface="Times New Roman" panose="02020603050405020304" pitchFamily="18" charset="0"/>
                <a:cs typeface="Times New Roman" panose="02020603050405020304" pitchFamily="18" charset="0"/>
              </a:rPr>
              <a:t>linux</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24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200" y="421241"/>
            <a:ext cx="10515600" cy="5599415"/>
          </a:xfrm>
        </p:spPr>
        <p:txBody>
          <a:bodyPr>
            <a:normAutofit/>
          </a:bodyPr>
          <a:lstStyle/>
          <a:p>
            <a:r>
              <a:rPr lang="en-US" b="0" i="0" dirty="0">
                <a:effectLst/>
                <a:latin typeface="Times New Roman" panose="02020603050405020304" pitchFamily="18" charset="0"/>
                <a:cs typeface="Times New Roman" panose="02020603050405020304" pitchFamily="18" charset="0"/>
              </a:rPr>
              <a:t>Bash allows you to work with arrays, which can store multiple values in a single variable. Here's an example: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     The [@] notation is used to expand all the elements of the array.</a:t>
            </a:r>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80DA241-A324-4C7A-937F-5752FB6C2374}"/>
              </a:ext>
            </a:extLst>
          </p:cNvPr>
          <p:cNvPicPr>
            <a:picLocks noChangeAspect="1"/>
          </p:cNvPicPr>
          <p:nvPr/>
        </p:nvPicPr>
        <p:blipFill>
          <a:blip r:embed="rId2"/>
          <a:stretch>
            <a:fillRect/>
          </a:stretch>
        </p:blipFill>
        <p:spPr>
          <a:xfrm>
            <a:off x="1414462" y="1533632"/>
            <a:ext cx="9363075" cy="3009900"/>
          </a:xfrm>
          <a:prstGeom prst="rect">
            <a:avLst/>
          </a:prstGeom>
        </p:spPr>
      </p:pic>
    </p:spTree>
    <p:extLst>
      <p:ext uri="{BB962C8B-B14F-4D97-AF65-F5344CB8AC3E}">
        <p14:creationId xmlns:p14="http://schemas.microsoft.com/office/powerpoint/2010/main" val="14299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2499100"/>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Use</a:t>
            </a:r>
            <a:br>
              <a:rPr lang="en-US" sz="6600" b="1" dirty="0">
                <a:latin typeface="Arial Black" panose="020B0A04020102020204" pitchFamily="34" charset="0"/>
              </a:rPr>
            </a:br>
            <a:r>
              <a:rPr lang="en-US" sz="6600" b="1" dirty="0">
                <a:latin typeface="Arial Black" panose="020B0A04020102020204" pitchFamily="34" charset="0"/>
              </a:rPr>
              <a:t>Loops</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11310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200" y="421241"/>
            <a:ext cx="10515600" cy="6436760"/>
          </a:xfrm>
        </p:spPr>
        <p:txBody>
          <a:bodyPr>
            <a:normAutofit/>
          </a:bodyPr>
          <a:lstStyle/>
          <a:p>
            <a:r>
              <a:rPr lang="en-US" dirty="0">
                <a:latin typeface="Times New Roman" panose="02020603050405020304" pitchFamily="18" charset="0"/>
                <a:cs typeface="Times New Roman" panose="02020603050405020304" pitchFamily="18" charset="0"/>
              </a:rPr>
              <a:t>Bash provides different types of loops, such as for and while. These loops allow you to repeat a block of code multiple times. Here's an example using a for loop:</a:t>
            </a: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This script will output "I like Apple", "I like Banana", and "I like Orange".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5EF6FA-8418-4DBA-A568-13FE8DA6A113}"/>
              </a:ext>
            </a:extLst>
          </p:cNvPr>
          <p:cNvPicPr>
            <a:picLocks noChangeAspect="1"/>
          </p:cNvPicPr>
          <p:nvPr/>
        </p:nvPicPr>
        <p:blipFill>
          <a:blip r:embed="rId2"/>
          <a:stretch>
            <a:fillRect/>
          </a:stretch>
        </p:blipFill>
        <p:spPr>
          <a:xfrm>
            <a:off x="1491144" y="1863368"/>
            <a:ext cx="9353550" cy="3295650"/>
          </a:xfrm>
          <a:prstGeom prst="rect">
            <a:avLst/>
          </a:prstGeom>
        </p:spPr>
      </p:pic>
    </p:spTree>
    <p:extLst>
      <p:ext uri="{BB962C8B-B14F-4D97-AF65-F5344CB8AC3E}">
        <p14:creationId xmlns:p14="http://schemas.microsoft.com/office/powerpoint/2010/main" val="401408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2499100"/>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write </a:t>
            </a:r>
            <a:br>
              <a:rPr lang="en-US" sz="6600" b="1" dirty="0">
                <a:latin typeface="Arial Black" panose="020B0A04020102020204" pitchFamily="34" charset="0"/>
              </a:rPr>
            </a:br>
            <a:r>
              <a:rPr lang="en-US" sz="6600" b="1" dirty="0">
                <a:latin typeface="Arial Black" panose="020B0A04020102020204" pitchFamily="34" charset="0"/>
              </a:rPr>
              <a:t>custom functions</a:t>
            </a:r>
            <a:br>
              <a:rPr lang="en-US" sz="6600" b="1" dirty="0">
                <a:latin typeface="Arial Black" panose="020B0A04020102020204" pitchFamily="34" charset="0"/>
              </a:rPr>
            </a:br>
            <a:r>
              <a:rPr lang="en-US" sz="6600" b="1" dirty="0">
                <a:latin typeface="Arial Black" panose="020B0A04020102020204" pitchFamily="34" charset="0"/>
              </a:rPr>
              <a:t>in Bash Script</a:t>
            </a:r>
          </a:p>
        </p:txBody>
      </p:sp>
    </p:spTree>
    <p:extLst>
      <p:ext uri="{BB962C8B-B14F-4D97-AF65-F5344CB8AC3E}">
        <p14:creationId xmlns:p14="http://schemas.microsoft.com/office/powerpoint/2010/main" val="299636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200" y="421241"/>
            <a:ext cx="10515600" cy="6030930"/>
          </a:xfrm>
        </p:spPr>
        <p:txBody>
          <a:bodyPr>
            <a:normAutofit/>
          </a:bodyPr>
          <a:lstStyle/>
          <a:p>
            <a:r>
              <a:rPr lang="en-US" b="0" i="0" dirty="0">
                <a:effectLst/>
                <a:latin typeface="Times New Roman" panose="02020603050405020304" pitchFamily="18" charset="0"/>
                <a:cs typeface="Times New Roman" panose="02020603050405020304" pitchFamily="18" charset="0"/>
              </a:rPr>
              <a:t>Bash allows you to define functions to organize your code and reuse it. Here's an example: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endParaRPr lang="en-US" sz="2400" b="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This script defines a function greet() that takes an argument and outputs a greeting. It then calls the function with the argument "Alice".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3F7BBA-76AB-43D1-94DB-AA2FA8ACC62A}"/>
              </a:ext>
            </a:extLst>
          </p:cNvPr>
          <p:cNvPicPr>
            <a:picLocks noChangeAspect="1"/>
          </p:cNvPicPr>
          <p:nvPr/>
        </p:nvPicPr>
        <p:blipFill>
          <a:blip r:embed="rId2"/>
          <a:stretch>
            <a:fillRect/>
          </a:stretch>
        </p:blipFill>
        <p:spPr>
          <a:xfrm>
            <a:off x="1419225" y="1428589"/>
            <a:ext cx="9353550" cy="3343275"/>
          </a:xfrm>
          <a:prstGeom prst="rect">
            <a:avLst/>
          </a:prstGeom>
        </p:spPr>
      </p:pic>
    </p:spTree>
    <p:extLst>
      <p:ext uri="{BB962C8B-B14F-4D97-AF65-F5344CB8AC3E}">
        <p14:creationId xmlns:p14="http://schemas.microsoft.com/office/powerpoint/2010/main" val="155983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1379217"/>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How to Write </a:t>
            </a:r>
            <a:br>
              <a:rPr lang="en-US" sz="6600" b="1" dirty="0">
                <a:latin typeface="Arial Black" panose="020B0A04020102020204" pitchFamily="34" charset="0"/>
              </a:rPr>
            </a:br>
            <a:r>
              <a:rPr lang="en-US" sz="6600" b="1" dirty="0">
                <a:latin typeface="Arial Black" panose="020B0A04020102020204" pitchFamily="34" charset="0"/>
              </a:rPr>
              <a:t>Bash Script</a:t>
            </a:r>
          </a:p>
        </p:txBody>
      </p:sp>
    </p:spTree>
    <p:extLst>
      <p:ext uri="{BB962C8B-B14F-4D97-AF65-F5344CB8AC3E}">
        <p14:creationId xmlns:p14="http://schemas.microsoft.com/office/powerpoint/2010/main" val="385816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08BC-462F-47C5-9D36-725EA627B5BD}"/>
              </a:ext>
            </a:extLst>
          </p:cNvPr>
          <p:cNvSpPr>
            <a:spLocks noGrp="1"/>
          </p:cNvSpPr>
          <p:nvPr>
            <p:ph type="title"/>
          </p:nvPr>
        </p:nvSpPr>
        <p:spPr/>
        <p:txBody>
          <a:bodyPr/>
          <a:lstStyle/>
          <a:p>
            <a:r>
              <a:rPr lang="en-US" dirty="0"/>
              <a:t>How to write bash script:</a:t>
            </a:r>
          </a:p>
        </p:txBody>
      </p:sp>
      <p:sp>
        <p:nvSpPr>
          <p:cNvPr id="3" name="Content Placeholder 2">
            <a:extLst>
              <a:ext uri="{FF2B5EF4-FFF2-40B4-BE49-F238E27FC236}">
                <a16:creationId xmlns:a16="http://schemas.microsoft.com/office/drawing/2014/main" id="{66584E53-4326-4A1C-9F0D-88A3B0A152C8}"/>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Step 1: Open a text editor Open a text editor of your choice. You can use any text editor available on your system, such as Notepad, Atom, Sublime Text, or Visual Studio Code.</a:t>
            </a:r>
          </a:p>
          <a:p>
            <a:r>
              <a:rPr lang="en-US" sz="2000" b="0" i="0" dirty="0">
                <a:effectLst/>
                <a:latin typeface="Times New Roman" panose="02020603050405020304" pitchFamily="18" charset="0"/>
                <a:cs typeface="Times New Roman" panose="02020603050405020304" pitchFamily="18" charset="0"/>
              </a:rPr>
              <a:t>Step 2: Start the script Begin your script by adding the following line at the top. This line tells the system to interpret the script using Bash.</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04F5F2-9DE7-4F60-8525-0923451CF79C}"/>
              </a:ext>
            </a:extLst>
          </p:cNvPr>
          <p:cNvPicPr>
            <a:picLocks noChangeAspect="1"/>
          </p:cNvPicPr>
          <p:nvPr/>
        </p:nvPicPr>
        <p:blipFill>
          <a:blip r:embed="rId2"/>
          <a:stretch>
            <a:fillRect/>
          </a:stretch>
        </p:blipFill>
        <p:spPr>
          <a:xfrm>
            <a:off x="1491144" y="3358356"/>
            <a:ext cx="9353550" cy="1285875"/>
          </a:xfrm>
          <a:prstGeom prst="rect">
            <a:avLst/>
          </a:prstGeom>
        </p:spPr>
      </p:pic>
    </p:spTree>
    <p:extLst>
      <p:ext uri="{BB962C8B-B14F-4D97-AF65-F5344CB8AC3E}">
        <p14:creationId xmlns:p14="http://schemas.microsoft.com/office/powerpoint/2010/main" val="276125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sz="2800" b="0" i="0" dirty="0">
                <a:effectLst/>
                <a:latin typeface="Times New Roman" panose="02020603050405020304" pitchFamily="18" charset="0"/>
                <a:cs typeface="Times New Roman" panose="02020603050405020304" pitchFamily="18" charset="0"/>
              </a:rPr>
              <a:t>Step 3: Add a comment (optional) You can add comments to your script to provide information about its purpose or any important details. Comments are lines that are ignored by the interpreter. They start with the '#' symbol. Here's an example:</a:t>
            </a:r>
            <a:endParaRPr lang="en-US" sz="28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086FC79-79AB-4365-A90C-A86F8821729C}"/>
              </a:ext>
            </a:extLst>
          </p:cNvPr>
          <p:cNvPicPr>
            <a:picLocks noChangeAspect="1"/>
          </p:cNvPicPr>
          <p:nvPr/>
        </p:nvPicPr>
        <p:blipFill>
          <a:blip r:embed="rId2"/>
          <a:stretch>
            <a:fillRect/>
          </a:stretch>
        </p:blipFill>
        <p:spPr>
          <a:xfrm>
            <a:off x="1414461" y="3192576"/>
            <a:ext cx="9363075" cy="1666875"/>
          </a:xfrm>
          <a:prstGeom prst="rect">
            <a:avLst/>
          </a:prstGeom>
        </p:spPr>
      </p:pic>
    </p:spTree>
    <p:extLst>
      <p:ext uri="{BB962C8B-B14F-4D97-AF65-F5344CB8AC3E}">
        <p14:creationId xmlns:p14="http://schemas.microsoft.com/office/powerpoint/2010/main" val="386678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Step 4: Write your script Now you can start adding commands and instructions to your script. Here's an example that prints "Hello, World!" to the terminal:</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0DD40C-A6AF-484C-B391-F4475219CA68}"/>
              </a:ext>
            </a:extLst>
          </p:cNvPr>
          <p:cNvPicPr>
            <a:picLocks noChangeAspect="1"/>
          </p:cNvPicPr>
          <p:nvPr/>
        </p:nvPicPr>
        <p:blipFill>
          <a:blip r:embed="rId2"/>
          <a:stretch>
            <a:fillRect/>
          </a:stretch>
        </p:blipFill>
        <p:spPr>
          <a:xfrm>
            <a:off x="1423986" y="2816243"/>
            <a:ext cx="9344025" cy="2314575"/>
          </a:xfrm>
          <a:prstGeom prst="rect">
            <a:avLst/>
          </a:prstGeom>
        </p:spPr>
      </p:pic>
    </p:spTree>
    <p:extLst>
      <p:ext uri="{BB962C8B-B14F-4D97-AF65-F5344CB8AC3E}">
        <p14:creationId xmlns:p14="http://schemas.microsoft.com/office/powerpoint/2010/main" val="111121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Step 5 - Save the script:</a:t>
            </a:r>
          </a:p>
          <a:p>
            <a:pPr marL="0" indent="0">
              <a:buNone/>
            </a:pPr>
            <a:r>
              <a:rPr lang="en-US" b="0" i="0" dirty="0">
                <a:effectLst/>
                <a:latin typeface="Times New Roman" panose="02020603050405020304" pitchFamily="18" charset="0"/>
                <a:cs typeface="Times New Roman" panose="02020603050405020304" pitchFamily="18" charset="0"/>
              </a:rPr>
              <a:t>   - Save the file with a .</a:t>
            </a:r>
            <a:r>
              <a:rPr lang="en-US" b="0" i="0" dirty="0" err="1">
                <a:effectLst/>
                <a:latin typeface="Times New Roman" panose="02020603050405020304" pitchFamily="18" charset="0"/>
                <a:cs typeface="Times New Roman" panose="02020603050405020304" pitchFamily="18" charset="0"/>
              </a:rPr>
              <a:t>sh</a:t>
            </a:r>
            <a:r>
              <a:rPr lang="en-US" b="0" i="0" dirty="0">
                <a:effectLst/>
                <a:latin typeface="Times New Roman" panose="02020603050405020304" pitchFamily="18" charset="0"/>
                <a:cs typeface="Times New Roman" panose="02020603050405020304" pitchFamily="18" charset="0"/>
              </a:rPr>
              <a:t> extension.</a:t>
            </a:r>
          </a:p>
          <a:p>
            <a:pPr marL="0" indent="0">
              <a:buNone/>
            </a:pPr>
            <a:r>
              <a:rPr lang="en-US" dirty="0">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For example, you could save it as  "hello.sh".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56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5AA8-5B65-42E3-BF0D-A2D71D0A5130}"/>
              </a:ext>
            </a:extLst>
          </p:cNvPr>
          <p:cNvSpPr>
            <a:spLocks noGrp="1"/>
          </p:cNvSpPr>
          <p:nvPr>
            <p:ph type="ctrTitle"/>
          </p:nvPr>
        </p:nvSpPr>
        <p:spPr>
          <a:xfrm>
            <a:off x="359595" y="1379217"/>
            <a:ext cx="11472809" cy="2387600"/>
          </a:xfrm>
        </p:spPr>
        <p:txBody>
          <a:bodyPr>
            <a:normAutofit fontScale="90000"/>
          </a:bodyPr>
          <a:lstStyle/>
          <a:p>
            <a:pPr>
              <a:lnSpc>
                <a:spcPct val="150000"/>
              </a:lnSpc>
            </a:pPr>
            <a:br>
              <a:rPr lang="en-US" sz="6600" b="1" dirty="0">
                <a:latin typeface="Arial Black" panose="020B0A04020102020204" pitchFamily="34" charset="0"/>
              </a:rPr>
            </a:br>
            <a:r>
              <a:rPr lang="en-US" sz="6600" b="1" dirty="0">
                <a:latin typeface="Arial Black" panose="020B0A04020102020204" pitchFamily="34" charset="0"/>
              </a:rPr>
              <a:t> How to Execute</a:t>
            </a:r>
            <a:br>
              <a:rPr lang="en-US" sz="6600" b="1" dirty="0">
                <a:latin typeface="Arial Black" panose="020B0A04020102020204" pitchFamily="34" charset="0"/>
              </a:rPr>
            </a:br>
            <a:r>
              <a:rPr lang="en-US" sz="6600" b="1" dirty="0">
                <a:latin typeface="Arial Black" panose="020B0A04020102020204" pitchFamily="34" charset="0"/>
              </a:rPr>
              <a:t> Bash Script</a:t>
            </a:r>
          </a:p>
        </p:txBody>
      </p:sp>
    </p:spTree>
    <p:extLst>
      <p:ext uri="{BB962C8B-B14F-4D97-AF65-F5344CB8AC3E}">
        <p14:creationId xmlns:p14="http://schemas.microsoft.com/office/powerpoint/2010/main" val="254324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0DB9D-D47F-4CEF-895C-A00A3C1EC174}"/>
              </a:ext>
            </a:extLst>
          </p:cNvPr>
          <p:cNvSpPr>
            <a:spLocks noGrp="1"/>
          </p:cNvSpPr>
          <p:nvPr>
            <p:ph idx="1"/>
          </p:nvPr>
        </p:nvSpPr>
        <p:spPr>
          <a:xfrm>
            <a:off x="838199" y="1061804"/>
            <a:ext cx="10515600" cy="4351338"/>
          </a:xfrm>
        </p:spPr>
        <p:txBody>
          <a:bodyPr/>
          <a:lstStyle/>
          <a:p>
            <a:r>
              <a:rPr lang="en-US" b="0" i="0" dirty="0">
                <a:effectLst/>
                <a:latin typeface="Times New Roman" panose="02020603050405020304" pitchFamily="18" charset="0"/>
                <a:cs typeface="Times New Roman" panose="02020603050405020304" pitchFamily="18" charset="0"/>
              </a:rPr>
              <a:t>Step 1: Make the script executable In order to run the script, you need to make it executable. Open a terminal and navigate to the directory where you saved the script. Then, run the following command: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This command gives the script executable permissions.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5743DD-ADF1-4656-BB1A-1C5F64C9DCB3}"/>
              </a:ext>
            </a:extLst>
          </p:cNvPr>
          <p:cNvPicPr>
            <a:picLocks noChangeAspect="1"/>
          </p:cNvPicPr>
          <p:nvPr/>
        </p:nvPicPr>
        <p:blipFill>
          <a:blip r:embed="rId2"/>
          <a:stretch>
            <a:fillRect/>
          </a:stretch>
        </p:blipFill>
        <p:spPr>
          <a:xfrm>
            <a:off x="1414461" y="2580248"/>
            <a:ext cx="9363075" cy="1314450"/>
          </a:xfrm>
          <a:prstGeom prst="rect">
            <a:avLst/>
          </a:prstGeom>
        </p:spPr>
      </p:pic>
    </p:spTree>
    <p:extLst>
      <p:ext uri="{BB962C8B-B14F-4D97-AF65-F5344CB8AC3E}">
        <p14:creationId xmlns:p14="http://schemas.microsoft.com/office/powerpoint/2010/main" val="66372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134</TotalTime>
  <Words>734</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Arial Black</vt:lpstr>
      <vt:lpstr>Calibri</vt:lpstr>
      <vt:lpstr>Calibri Light</vt:lpstr>
      <vt:lpstr>Gill Sans MT</vt:lpstr>
      <vt:lpstr>Söhne</vt:lpstr>
      <vt:lpstr>Times New Roman</vt:lpstr>
      <vt:lpstr>Office Theme</vt:lpstr>
      <vt:lpstr>Gallery</vt:lpstr>
      <vt:lpstr>Bash Script  Tutorial (basic)</vt:lpstr>
      <vt:lpstr>Introduction:</vt:lpstr>
      <vt:lpstr> How to Write  Bash Script</vt:lpstr>
      <vt:lpstr>How to write bash script:</vt:lpstr>
      <vt:lpstr>PowerPoint Presentation</vt:lpstr>
      <vt:lpstr>PowerPoint Presentation</vt:lpstr>
      <vt:lpstr>PowerPoint Presentation</vt:lpstr>
      <vt:lpstr>  How to Execute  Bash Script</vt:lpstr>
      <vt:lpstr>PowerPoint Presentation</vt:lpstr>
      <vt:lpstr>PowerPoint Presentation</vt:lpstr>
      <vt:lpstr>PowerPoint Presentation</vt:lpstr>
      <vt:lpstr> How to Use  Variables  in Bash Script</vt:lpstr>
      <vt:lpstr>PowerPoint Presentation</vt:lpstr>
      <vt:lpstr>PowerPoint Presentation</vt:lpstr>
      <vt:lpstr> How to Use  Command Line Arguments in Bash Script</vt:lpstr>
      <vt:lpstr>PowerPoint Presentation</vt:lpstr>
      <vt:lpstr> How to Use If Statements in Bash Script</vt:lpstr>
      <vt:lpstr>PowerPoint Presentation</vt:lpstr>
      <vt:lpstr> How to Use arrays in Bash Script</vt:lpstr>
      <vt:lpstr>PowerPoint Presentation</vt:lpstr>
      <vt:lpstr> How to Use Loops in Bash Script</vt:lpstr>
      <vt:lpstr>PowerPoint Presentation</vt:lpstr>
      <vt:lpstr> How to write  custom functions in Bash 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Script Tutorial</dc:title>
  <dc:creator>Md. Shad E AMIN</dc:creator>
  <cp:lastModifiedBy>Md. Shad E AMIN</cp:lastModifiedBy>
  <cp:revision>59</cp:revision>
  <dcterms:created xsi:type="dcterms:W3CDTF">2023-07-11T19:49:46Z</dcterms:created>
  <dcterms:modified xsi:type="dcterms:W3CDTF">2023-07-11T22:06:03Z</dcterms:modified>
</cp:coreProperties>
</file>