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4" r:id="rId9"/>
    <p:sldId id="263" r:id="rId10"/>
    <p:sldId id="267" r:id="rId11"/>
    <p:sldId id="270" r:id="rId12"/>
    <p:sldId id="269" r:id="rId13"/>
    <p:sldId id="271" r:id="rId14"/>
    <p:sldId id="273" r:id="rId15"/>
    <p:sldId id="274" r:id="rId16"/>
    <p:sldId id="275" r:id="rId17"/>
    <p:sldId id="276" r:id="rId18"/>
    <p:sldId id="277" r:id="rId19"/>
    <p:sldId id="279" r:id="rId20"/>
    <p:sldId id="268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3DBBA-47F6-5330-85C5-14A947CD7DBA}" v="394" dt="2023-02-24T07:46:34.586"/>
    <p1510:client id="{2252DC92-6F9D-49CA-9DB3-2D94C87AD121}" v="56" dt="2023-02-23T14:12:17.989"/>
    <p1510:client id="{4472A457-F8AD-DACF-6D97-09BF313D2FAF}" v="131" dt="2023-02-24T10:08:15.742"/>
    <p1510:client id="{4D802278-3948-CDFA-0401-2B81F40C37CF}" v="373" dt="2023-02-24T08:48:52.380"/>
    <p1510:client id="{8434F6CF-A9B5-AF36-0331-58C264430922}" v="1392" dt="2023-02-27T15:32:09.858"/>
    <p1510:client id="{8DBF623D-AD7A-0039-9760-7F3C6465CDCD}" v="78" dt="2023-02-28T14:28:07.854"/>
    <p1510:client id="{B9B46D82-EA91-626B-9885-858148A5B268}" v="2216" dt="2023-02-27T14:22:06.275"/>
    <p1510:client id="{C6D84EF2-01F6-9C3E-14ED-3EC62D0E48B0}" v="478" dt="2023-02-24T01:08:13.689"/>
    <p1510:client id="{F7C2C268-C57A-431F-A118-106017CC0460}" v="2" dt="2023-02-24T08:31:30.6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y FAHRUDIN" userId="S::ronny.fahrudin@surbanajurong.com::bec1163b-ed71-4686-979f-ce3177cd1ef0" providerId="AD" clId="Web-{F7C2C268-C57A-431F-A118-106017CC0460}"/>
    <pc:docChg chg="modSld">
      <pc:chgData name="Ronny FAHRUDIN" userId="S::ronny.fahrudin@surbanajurong.com::bec1163b-ed71-4686-979f-ce3177cd1ef0" providerId="AD" clId="Web-{F7C2C268-C57A-431F-A118-106017CC0460}" dt="2023-02-24T08:31:29.141" v="0" actId="20577"/>
      <pc:docMkLst>
        <pc:docMk/>
      </pc:docMkLst>
      <pc:sldChg chg="modSp">
        <pc:chgData name="Ronny FAHRUDIN" userId="S::ronny.fahrudin@surbanajurong.com::bec1163b-ed71-4686-979f-ce3177cd1ef0" providerId="AD" clId="Web-{F7C2C268-C57A-431F-A118-106017CC0460}" dt="2023-02-24T08:31:29.141" v="0" actId="20577"/>
        <pc:sldMkLst>
          <pc:docMk/>
          <pc:sldMk cId="3834894362" sldId="257"/>
        </pc:sldMkLst>
        <pc:spChg chg="mod">
          <ac:chgData name="Ronny FAHRUDIN" userId="S::ronny.fahrudin@surbanajurong.com::bec1163b-ed71-4686-979f-ce3177cd1ef0" providerId="AD" clId="Web-{F7C2C268-C57A-431F-A118-106017CC0460}" dt="2023-02-24T08:31:29.141" v="0" actId="20577"/>
          <ac:spMkLst>
            <pc:docMk/>
            <pc:sldMk cId="3834894362" sldId="257"/>
            <ac:spMk id="3" creationId="{D917A2A4-4990-FF18-B91E-7E1CF617B910}"/>
          </ac:spMkLst>
        </pc:spChg>
      </pc:sldChg>
    </pc:docChg>
  </pc:docChgLst>
  <pc:docChgLst>
    <pc:chgData name="Ronny FAHRUDIN" userId="S::ronny.fahrudin@surbanajurong.com::bec1163b-ed71-4686-979f-ce3177cd1ef0" providerId="AD" clId="Web-{C6D84EF2-01F6-9C3E-14ED-3EC62D0E48B0}"/>
    <pc:docChg chg="addSld modSld sldOrd">
      <pc:chgData name="Ronny FAHRUDIN" userId="S::ronny.fahrudin@surbanajurong.com::bec1163b-ed71-4686-979f-ce3177cd1ef0" providerId="AD" clId="Web-{C6D84EF2-01F6-9C3E-14ED-3EC62D0E48B0}" dt="2023-02-24T01:08:13.689" v="427" actId="14100"/>
      <pc:docMkLst>
        <pc:docMk/>
      </pc:docMkLst>
      <pc:sldChg chg="modSp">
        <pc:chgData name="Ronny FAHRUDIN" userId="S::ronny.fahrudin@surbanajurong.com::bec1163b-ed71-4686-979f-ce3177cd1ef0" providerId="AD" clId="Web-{C6D84EF2-01F6-9C3E-14ED-3EC62D0E48B0}" dt="2023-02-24T00:26:12.163" v="17" actId="20577"/>
        <pc:sldMkLst>
          <pc:docMk/>
          <pc:sldMk cId="3834894362" sldId="257"/>
        </pc:sldMkLst>
        <pc:spChg chg="mod">
          <ac:chgData name="Ronny FAHRUDIN" userId="S::ronny.fahrudin@surbanajurong.com::bec1163b-ed71-4686-979f-ce3177cd1ef0" providerId="AD" clId="Web-{C6D84EF2-01F6-9C3E-14ED-3EC62D0E48B0}" dt="2023-02-24T00:26:12.163" v="17" actId="20577"/>
          <ac:spMkLst>
            <pc:docMk/>
            <pc:sldMk cId="3834894362" sldId="257"/>
            <ac:spMk id="3" creationId="{D917A2A4-4990-FF18-B91E-7E1CF617B910}"/>
          </ac:spMkLst>
        </pc:spChg>
      </pc:sldChg>
      <pc:sldChg chg="addSp modSp">
        <pc:chgData name="Ronny FAHRUDIN" userId="S::ronny.fahrudin@surbanajurong.com::bec1163b-ed71-4686-979f-ce3177cd1ef0" providerId="AD" clId="Web-{C6D84EF2-01F6-9C3E-14ED-3EC62D0E48B0}" dt="2023-02-24T00:31:42.249" v="202"/>
        <pc:sldMkLst>
          <pc:docMk/>
          <pc:sldMk cId="2976278129" sldId="258"/>
        </pc:sldMkLst>
        <pc:spChg chg="mod">
          <ac:chgData name="Ronny FAHRUDIN" userId="S::ronny.fahrudin@surbanajurong.com::bec1163b-ed71-4686-979f-ce3177cd1ef0" providerId="AD" clId="Web-{C6D84EF2-01F6-9C3E-14ED-3EC62D0E48B0}" dt="2023-02-24T00:27:59.416" v="93" actId="1076"/>
          <ac:spMkLst>
            <pc:docMk/>
            <pc:sldMk cId="2976278129" sldId="258"/>
            <ac:spMk id="2" creationId="{BA133315-6F24-8D1B-A215-7992EBC4E04F}"/>
          </ac:spMkLst>
        </pc:spChg>
        <pc:spChg chg="mod">
          <ac:chgData name="Ronny FAHRUDIN" userId="S::ronny.fahrudin@surbanajurong.com::bec1163b-ed71-4686-979f-ce3177cd1ef0" providerId="AD" clId="Web-{C6D84EF2-01F6-9C3E-14ED-3EC62D0E48B0}" dt="2023-02-24T00:28:02.994" v="94" actId="1076"/>
          <ac:spMkLst>
            <pc:docMk/>
            <pc:sldMk cId="2976278129" sldId="258"/>
            <ac:spMk id="3" creationId="{D917A2A4-4990-FF18-B91E-7E1CF617B910}"/>
          </ac:spMkLst>
        </pc:spChg>
        <pc:graphicFrameChg chg="add mod modGraphic">
          <ac:chgData name="Ronny FAHRUDIN" userId="S::ronny.fahrudin@surbanajurong.com::bec1163b-ed71-4686-979f-ce3177cd1ef0" providerId="AD" clId="Web-{C6D84EF2-01F6-9C3E-14ED-3EC62D0E48B0}" dt="2023-02-24T00:31:42.249" v="202"/>
          <ac:graphicFrameMkLst>
            <pc:docMk/>
            <pc:sldMk cId="2976278129" sldId="258"/>
            <ac:graphicFrameMk id="4" creationId="{8D61FD56-A80C-9E03-E6DB-243649DFD034}"/>
          </ac:graphicFrameMkLst>
        </pc:graphicFrameChg>
      </pc:sldChg>
      <pc:sldChg chg="addSp delSp modSp">
        <pc:chgData name="Ronny FAHRUDIN" userId="S::ronny.fahrudin@surbanajurong.com::bec1163b-ed71-4686-979f-ce3177cd1ef0" providerId="AD" clId="Web-{C6D84EF2-01F6-9C3E-14ED-3EC62D0E48B0}" dt="2023-02-24T00:42:57.108" v="380"/>
        <pc:sldMkLst>
          <pc:docMk/>
          <pc:sldMk cId="2331277002" sldId="259"/>
        </pc:sldMkLst>
        <pc:spChg chg="del mod">
          <ac:chgData name="Ronny FAHRUDIN" userId="S::ronny.fahrudin@surbanajurong.com::bec1163b-ed71-4686-979f-ce3177cd1ef0" providerId="AD" clId="Web-{C6D84EF2-01F6-9C3E-14ED-3EC62D0E48B0}" dt="2023-02-24T00:34:22.971" v="205"/>
          <ac:spMkLst>
            <pc:docMk/>
            <pc:sldMk cId="2331277002" sldId="259"/>
            <ac:spMk id="3" creationId="{D917A2A4-4990-FF18-B91E-7E1CF617B910}"/>
          </ac:spMkLst>
        </pc:spChg>
        <pc:graphicFrameChg chg="add mod modGraphic">
          <ac:chgData name="Ronny FAHRUDIN" userId="S::ronny.fahrudin@surbanajurong.com::bec1163b-ed71-4686-979f-ce3177cd1ef0" providerId="AD" clId="Web-{C6D84EF2-01F6-9C3E-14ED-3EC62D0E48B0}" dt="2023-02-24T00:42:57.108" v="380"/>
          <ac:graphicFrameMkLst>
            <pc:docMk/>
            <pc:sldMk cId="2331277002" sldId="259"/>
            <ac:graphicFrameMk id="4" creationId="{EE90DBE6-D0CC-185E-B5FD-E20355E5C704}"/>
          </ac:graphicFrameMkLst>
        </pc:graphicFrameChg>
      </pc:sldChg>
      <pc:sldChg chg="addSp modSp add ord replId">
        <pc:chgData name="Ronny FAHRUDIN" userId="S::ronny.fahrudin@surbanajurong.com::bec1163b-ed71-4686-979f-ce3177cd1ef0" providerId="AD" clId="Web-{C6D84EF2-01F6-9C3E-14ED-3EC62D0E48B0}" dt="2023-02-24T01:08:13.689" v="427" actId="14100"/>
        <pc:sldMkLst>
          <pc:docMk/>
          <pc:sldMk cId="1924284857" sldId="260"/>
        </pc:sldMkLst>
        <pc:spChg chg="mod">
          <ac:chgData name="Ronny FAHRUDIN" userId="S::ronny.fahrudin@surbanajurong.com::bec1163b-ed71-4686-979f-ce3177cd1ef0" providerId="AD" clId="Web-{C6D84EF2-01F6-9C3E-14ED-3EC62D0E48B0}" dt="2023-02-24T00:43:40.640" v="396" actId="20577"/>
          <ac:spMkLst>
            <pc:docMk/>
            <pc:sldMk cId="1924284857" sldId="260"/>
            <ac:spMk id="2" creationId="{BA133315-6F24-8D1B-A215-7992EBC4E04F}"/>
          </ac:spMkLst>
        </pc:spChg>
        <pc:spChg chg="mod">
          <ac:chgData name="Ronny FAHRUDIN" userId="S::ronny.fahrudin@surbanajurong.com::bec1163b-ed71-4686-979f-ce3177cd1ef0" providerId="AD" clId="Web-{C6D84EF2-01F6-9C3E-14ED-3EC62D0E48B0}" dt="2023-02-24T01:08:13.689" v="427" actId="14100"/>
          <ac:spMkLst>
            <pc:docMk/>
            <pc:sldMk cId="1924284857" sldId="260"/>
            <ac:spMk id="3" creationId="{D917A2A4-4990-FF18-B91E-7E1CF617B910}"/>
          </ac:spMkLst>
        </pc:spChg>
        <pc:spChg chg="add mod">
          <ac:chgData name="Ronny FAHRUDIN" userId="S::ronny.fahrudin@surbanajurong.com::bec1163b-ed71-4686-979f-ce3177cd1ef0" providerId="AD" clId="Web-{C6D84EF2-01F6-9C3E-14ED-3EC62D0E48B0}" dt="2023-02-24T01:08:10.736" v="426" actId="1076"/>
          <ac:spMkLst>
            <pc:docMk/>
            <pc:sldMk cId="1924284857" sldId="260"/>
            <ac:spMk id="4" creationId="{DA570A20-5AB2-B0D4-BBAD-0ECD6131D946}"/>
          </ac:spMkLst>
        </pc:spChg>
      </pc:sldChg>
    </pc:docChg>
  </pc:docChgLst>
  <pc:docChgLst>
    <pc:chgData name="Ronny FAHRUDIN" userId="S::ronny.fahrudin@surbanajurong.com::bec1163b-ed71-4686-979f-ce3177cd1ef0" providerId="AD" clId="Web-{8DBF623D-AD7A-0039-9760-7F3C6465CDCD}"/>
    <pc:docChg chg="addSld modSld">
      <pc:chgData name="Ronny FAHRUDIN" userId="S::ronny.fahrudin@surbanajurong.com::bec1163b-ed71-4686-979f-ce3177cd1ef0" providerId="AD" clId="Web-{8DBF623D-AD7A-0039-9760-7F3C6465CDCD}" dt="2023-02-28T14:28:07.854" v="46" actId="14100"/>
      <pc:docMkLst>
        <pc:docMk/>
      </pc:docMkLst>
      <pc:sldChg chg="modSp">
        <pc:chgData name="Ronny FAHRUDIN" userId="S::ronny.fahrudin@surbanajurong.com::bec1163b-ed71-4686-979f-ce3177cd1ef0" providerId="AD" clId="Web-{8DBF623D-AD7A-0039-9760-7F3C6465CDCD}" dt="2023-02-28T12:55:44.941" v="3" actId="20577"/>
        <pc:sldMkLst>
          <pc:docMk/>
          <pc:sldMk cId="509984091" sldId="271"/>
        </pc:sldMkLst>
        <pc:spChg chg="mod">
          <ac:chgData name="Ronny FAHRUDIN" userId="S::ronny.fahrudin@surbanajurong.com::bec1163b-ed71-4686-979f-ce3177cd1ef0" providerId="AD" clId="Web-{8DBF623D-AD7A-0039-9760-7F3C6465CDCD}" dt="2023-02-28T12:55:44.941" v="3" actId="20577"/>
          <ac:spMkLst>
            <pc:docMk/>
            <pc:sldMk cId="509984091" sldId="271"/>
            <ac:spMk id="3" creationId="{6BADD2A9-8C87-F5DB-A165-CC9F59D9AE43}"/>
          </ac:spMkLst>
        </pc:spChg>
      </pc:sldChg>
      <pc:sldChg chg="modSp">
        <pc:chgData name="Ronny FAHRUDIN" userId="S::ronny.fahrudin@surbanajurong.com::bec1163b-ed71-4686-979f-ce3177cd1ef0" providerId="AD" clId="Web-{8DBF623D-AD7A-0039-9760-7F3C6465CDCD}" dt="2023-02-28T14:21:43.277" v="43" actId="1076"/>
        <pc:sldMkLst>
          <pc:docMk/>
          <pc:sldMk cId="3882431065" sldId="277"/>
        </pc:sldMkLst>
        <pc:picChg chg="mod">
          <ac:chgData name="Ronny FAHRUDIN" userId="S::ronny.fahrudin@surbanajurong.com::bec1163b-ed71-4686-979f-ce3177cd1ef0" providerId="AD" clId="Web-{8DBF623D-AD7A-0039-9760-7F3C6465CDCD}" dt="2023-02-28T14:21:43.277" v="43" actId="1076"/>
          <ac:picMkLst>
            <pc:docMk/>
            <pc:sldMk cId="3882431065" sldId="277"/>
            <ac:picMk id="8" creationId="{006C9E0D-0B08-8C67-D970-53A1FD1214CC}"/>
          </ac:picMkLst>
        </pc:picChg>
      </pc:sldChg>
      <pc:sldChg chg="addSp delSp modSp add replId">
        <pc:chgData name="Ronny FAHRUDIN" userId="S::ronny.fahrudin@surbanajurong.com::bec1163b-ed71-4686-979f-ce3177cd1ef0" providerId="AD" clId="Web-{8DBF623D-AD7A-0039-9760-7F3C6465CDCD}" dt="2023-02-28T14:28:07.854" v="46" actId="14100"/>
        <pc:sldMkLst>
          <pc:docMk/>
          <pc:sldMk cId="3528681843" sldId="279"/>
        </pc:sldMkLst>
        <pc:spChg chg="mod">
          <ac:chgData name="Ronny FAHRUDIN" userId="S::ronny.fahrudin@surbanajurong.com::bec1163b-ed71-4686-979f-ce3177cd1ef0" providerId="AD" clId="Web-{8DBF623D-AD7A-0039-9760-7F3C6465CDCD}" dt="2023-02-28T14:19:30.335" v="15" actId="20577"/>
          <ac:spMkLst>
            <pc:docMk/>
            <pc:sldMk cId="3528681843" sldId="279"/>
            <ac:spMk id="2" creationId="{AAAF3E4F-69D8-E158-ED79-897FBFC65D58}"/>
          </ac:spMkLst>
        </pc:spChg>
        <pc:spChg chg="mod">
          <ac:chgData name="Ronny FAHRUDIN" userId="S::ronny.fahrudin@surbanajurong.com::bec1163b-ed71-4686-979f-ce3177cd1ef0" providerId="AD" clId="Web-{8DBF623D-AD7A-0039-9760-7F3C6465CDCD}" dt="2023-02-28T14:20:24.852" v="39" actId="20577"/>
          <ac:spMkLst>
            <pc:docMk/>
            <pc:sldMk cId="3528681843" sldId="279"/>
            <ac:spMk id="7" creationId="{51EE84CC-7132-04D0-8C88-1ED1D149B04B}"/>
          </ac:spMkLst>
        </pc:spChg>
        <pc:spChg chg="mod">
          <ac:chgData name="Ronny FAHRUDIN" userId="S::ronny.fahrudin@surbanajurong.com::bec1163b-ed71-4686-979f-ce3177cd1ef0" providerId="AD" clId="Web-{8DBF623D-AD7A-0039-9760-7F3C6465CDCD}" dt="2023-02-28T14:20:45.837" v="41" actId="20577"/>
          <ac:spMkLst>
            <pc:docMk/>
            <pc:sldMk cId="3528681843" sldId="279"/>
            <ac:spMk id="9" creationId="{B40F172D-D8B3-FE6B-81F3-97431F5CC4D3}"/>
          </ac:spMkLst>
        </pc:spChg>
        <pc:picChg chg="add mod">
          <ac:chgData name="Ronny FAHRUDIN" userId="S::ronny.fahrudin@surbanajurong.com::bec1163b-ed71-4686-979f-ce3177cd1ef0" providerId="AD" clId="Web-{8DBF623D-AD7A-0039-9760-7F3C6465CDCD}" dt="2023-02-28T14:28:07.854" v="46" actId="14100"/>
          <ac:picMkLst>
            <pc:docMk/>
            <pc:sldMk cId="3528681843" sldId="279"/>
            <ac:picMk id="3" creationId="{672859E2-7746-2674-A5E4-45C8BE0DA0C8}"/>
          </ac:picMkLst>
        </pc:picChg>
        <pc:picChg chg="del">
          <ac:chgData name="Ronny FAHRUDIN" userId="S::ronny.fahrudin@surbanajurong.com::bec1163b-ed71-4686-979f-ce3177cd1ef0" providerId="AD" clId="Web-{8DBF623D-AD7A-0039-9760-7F3C6465CDCD}" dt="2023-02-28T14:20:46.947" v="42"/>
          <ac:picMkLst>
            <pc:docMk/>
            <pc:sldMk cId="3528681843" sldId="279"/>
            <ac:picMk id="8" creationId="{006C9E0D-0B08-8C67-D970-53A1FD1214CC}"/>
          </ac:picMkLst>
        </pc:picChg>
      </pc:sldChg>
    </pc:docChg>
  </pc:docChgLst>
  <pc:docChgLst>
    <pc:chgData name="Ronny FAHRUDIN" userId="S::ronny.fahrudin@surbanajurong.com::bec1163b-ed71-4686-979f-ce3177cd1ef0" providerId="AD" clId="Web-{B9B46D82-EA91-626B-9885-858148A5B268}"/>
    <pc:docChg chg="addSld delSld modSld sldOrd">
      <pc:chgData name="Ronny FAHRUDIN" userId="S::ronny.fahrudin@surbanajurong.com::bec1163b-ed71-4686-979f-ce3177cd1ef0" providerId="AD" clId="Web-{B9B46D82-EA91-626B-9885-858148A5B268}" dt="2023-02-27T14:22:04.400" v="1273" actId="20577"/>
      <pc:docMkLst>
        <pc:docMk/>
      </pc:docMkLst>
      <pc:sldChg chg="modSp">
        <pc:chgData name="Ronny FAHRUDIN" userId="S::ronny.fahrudin@surbanajurong.com::bec1163b-ed71-4686-979f-ce3177cd1ef0" providerId="AD" clId="Web-{B9B46D82-EA91-626B-9885-858148A5B268}" dt="2023-02-27T07:43:43.601" v="35" actId="20577"/>
        <pc:sldMkLst>
          <pc:docMk/>
          <pc:sldMk cId="2713007286" sldId="261"/>
        </pc:sldMkLst>
        <pc:spChg chg="mod">
          <ac:chgData name="Ronny FAHRUDIN" userId="S::ronny.fahrudin@surbanajurong.com::bec1163b-ed71-4686-979f-ce3177cd1ef0" providerId="AD" clId="Web-{B9B46D82-EA91-626B-9885-858148A5B268}" dt="2023-02-27T07:43:43.601" v="35" actId="20577"/>
          <ac:spMkLst>
            <pc:docMk/>
            <pc:sldMk cId="2713007286" sldId="261"/>
            <ac:spMk id="3" creationId="{D917A2A4-4990-FF18-B91E-7E1CF617B910}"/>
          </ac:spMkLst>
        </pc:spChg>
      </pc:sldChg>
      <pc:sldChg chg="modSp">
        <pc:chgData name="Ronny FAHRUDIN" userId="S::ronny.fahrudin@surbanajurong.com::bec1163b-ed71-4686-979f-ce3177cd1ef0" providerId="AD" clId="Web-{B9B46D82-EA91-626B-9885-858148A5B268}" dt="2023-02-27T07:43:33.366" v="31" actId="20577"/>
        <pc:sldMkLst>
          <pc:docMk/>
          <pc:sldMk cId="3039011235" sldId="264"/>
        </pc:sldMkLst>
        <pc:spChg chg="mod">
          <ac:chgData name="Ronny FAHRUDIN" userId="S::ronny.fahrudin@surbanajurong.com::bec1163b-ed71-4686-979f-ce3177cd1ef0" providerId="AD" clId="Web-{B9B46D82-EA91-626B-9885-858148A5B268}" dt="2023-02-27T07:43:33.366" v="31" actId="20577"/>
          <ac:spMkLst>
            <pc:docMk/>
            <pc:sldMk cId="3039011235" sldId="264"/>
            <ac:spMk id="3" creationId="{D917A2A4-4990-FF18-B91E-7E1CF617B910}"/>
          </ac:spMkLst>
        </pc:spChg>
      </pc:sldChg>
      <pc:sldChg chg="modSp">
        <pc:chgData name="Ronny FAHRUDIN" userId="S::ronny.fahrudin@surbanajurong.com::bec1163b-ed71-4686-979f-ce3177cd1ef0" providerId="AD" clId="Web-{B9B46D82-EA91-626B-9885-858148A5B268}" dt="2023-02-27T07:43:37.069" v="33" actId="20577"/>
        <pc:sldMkLst>
          <pc:docMk/>
          <pc:sldMk cId="4209332956" sldId="266"/>
        </pc:sldMkLst>
        <pc:spChg chg="mod">
          <ac:chgData name="Ronny FAHRUDIN" userId="S::ronny.fahrudin@surbanajurong.com::bec1163b-ed71-4686-979f-ce3177cd1ef0" providerId="AD" clId="Web-{B9B46D82-EA91-626B-9885-858148A5B268}" dt="2023-02-27T07:43:37.069" v="33" actId="20577"/>
          <ac:spMkLst>
            <pc:docMk/>
            <pc:sldMk cId="4209332956" sldId="266"/>
            <ac:spMk id="3" creationId="{D917A2A4-4990-FF18-B91E-7E1CF617B910}"/>
          </ac:spMkLst>
        </pc:spChg>
      </pc:sldChg>
      <pc:sldChg chg="addSp delSp modSp add replId">
        <pc:chgData name="Ronny FAHRUDIN" userId="S::ronny.fahrudin@surbanajurong.com::bec1163b-ed71-4686-979f-ce3177cd1ef0" providerId="AD" clId="Web-{B9B46D82-EA91-626B-9885-858148A5B268}" dt="2023-02-27T07:58:26.509" v="289" actId="14100"/>
        <pc:sldMkLst>
          <pc:docMk/>
          <pc:sldMk cId="2375305414" sldId="269"/>
        </pc:sldMkLst>
        <pc:spChg chg="mod">
          <ac:chgData name="Ronny FAHRUDIN" userId="S::ronny.fahrudin@surbanajurong.com::bec1163b-ed71-4686-979f-ce3177cd1ef0" providerId="AD" clId="Web-{B9B46D82-EA91-626B-9885-858148A5B268}" dt="2023-02-27T07:54:40.395" v="235" actId="20577"/>
          <ac:spMkLst>
            <pc:docMk/>
            <pc:sldMk cId="2375305414" sldId="269"/>
            <ac:spMk id="2" creationId="{AAAF3E4F-69D8-E158-ED79-897FBFC65D58}"/>
          </ac:spMkLst>
        </pc:spChg>
        <pc:spChg chg="mod">
          <ac:chgData name="Ronny FAHRUDIN" userId="S::ronny.fahrudin@surbanajurong.com::bec1163b-ed71-4686-979f-ce3177cd1ef0" providerId="AD" clId="Web-{B9B46D82-EA91-626B-9885-858148A5B268}" dt="2023-02-27T07:46:46.339" v="96" actId="20577"/>
          <ac:spMkLst>
            <pc:docMk/>
            <pc:sldMk cId="2375305414" sldId="269"/>
            <ac:spMk id="3" creationId="{6BADD2A9-8C87-F5DB-A165-CC9F59D9AE43}"/>
          </ac:spMkLst>
        </pc:spChg>
        <pc:spChg chg="mod">
          <ac:chgData name="Ronny FAHRUDIN" userId="S::ronny.fahrudin@surbanajurong.com::bec1163b-ed71-4686-979f-ce3177cd1ef0" providerId="AD" clId="Web-{B9B46D82-EA91-626B-9885-858148A5B268}" dt="2023-02-27T07:45:41.056" v="86" actId="20577"/>
          <ac:spMkLst>
            <pc:docMk/>
            <pc:sldMk cId="2375305414" sldId="269"/>
            <ac:spMk id="5" creationId="{177772E7-75EF-CA18-1198-FD23777C73C5}"/>
          </ac:spMkLst>
        </pc:spChg>
        <pc:spChg chg="add del mod">
          <ac:chgData name="Ronny FAHRUDIN" userId="S::ronny.fahrudin@surbanajurong.com::bec1163b-ed71-4686-979f-ce3177cd1ef0" providerId="AD" clId="Web-{B9B46D82-EA91-626B-9885-858148A5B268}" dt="2023-02-27T07:47:30.418" v="136"/>
          <ac:spMkLst>
            <pc:docMk/>
            <pc:sldMk cId="2375305414" sldId="269"/>
            <ac:spMk id="8" creationId="{A85696AE-3D30-DF9F-64DB-37D788B26A4E}"/>
          </ac:spMkLst>
        </pc:spChg>
        <pc:spChg chg="mod">
          <ac:chgData name="Ronny FAHRUDIN" userId="S::ronny.fahrudin@surbanajurong.com::bec1163b-ed71-4686-979f-ce3177cd1ef0" providerId="AD" clId="Web-{B9B46D82-EA91-626B-9885-858148A5B268}" dt="2023-02-27T07:55:13.818" v="249" actId="20577"/>
          <ac:spMkLst>
            <pc:docMk/>
            <pc:sldMk cId="2375305414" sldId="269"/>
            <ac:spMk id="9" creationId="{58400394-44D2-4482-8DC1-BED5F6644EED}"/>
          </ac:spMkLst>
        </pc:spChg>
        <pc:spChg chg="add mod">
          <ac:chgData name="Ronny FAHRUDIN" userId="S::ronny.fahrudin@surbanajurong.com::bec1163b-ed71-4686-979f-ce3177cd1ef0" providerId="AD" clId="Web-{B9B46D82-EA91-626B-9885-858148A5B268}" dt="2023-02-27T07:56:32.694" v="285" actId="20577"/>
          <ac:spMkLst>
            <pc:docMk/>
            <pc:sldMk cId="2375305414" sldId="269"/>
            <ac:spMk id="12" creationId="{4AE63B6B-01A7-A807-D0E6-BB4D3BACD061}"/>
          </ac:spMkLst>
        </pc:spChg>
        <pc:picChg chg="del mod">
          <ac:chgData name="Ronny FAHRUDIN" userId="S::ronny.fahrudin@surbanajurong.com::bec1163b-ed71-4686-979f-ce3177cd1ef0" providerId="AD" clId="Web-{B9B46D82-EA91-626B-9885-858148A5B268}" dt="2023-02-27T07:47:25.824" v="135"/>
          <ac:picMkLst>
            <pc:docMk/>
            <pc:sldMk cId="2375305414" sldId="269"/>
            <ac:picMk id="4" creationId="{CDB58837-30C1-B949-FD08-4E2EC532D39B}"/>
          </ac:picMkLst>
        </pc:picChg>
        <pc:picChg chg="add del mod">
          <ac:chgData name="Ronny FAHRUDIN" userId="S::ronny.fahrudin@surbanajurong.com::bec1163b-ed71-4686-979f-ce3177cd1ef0" providerId="AD" clId="Web-{B9B46D82-EA91-626B-9885-858148A5B268}" dt="2023-02-27T07:49:53.030" v="147"/>
          <ac:picMkLst>
            <pc:docMk/>
            <pc:sldMk cId="2375305414" sldId="269"/>
            <ac:picMk id="10" creationId="{FA8D114F-5379-91A3-A01C-22A2E8606B66}"/>
          </ac:picMkLst>
        </pc:picChg>
        <pc:picChg chg="add del mod">
          <ac:chgData name="Ronny FAHRUDIN" userId="S::ronny.fahrudin@surbanajurong.com::bec1163b-ed71-4686-979f-ce3177cd1ef0" providerId="AD" clId="Web-{B9B46D82-EA91-626B-9885-858148A5B268}" dt="2023-02-27T07:58:16.759" v="286"/>
          <ac:picMkLst>
            <pc:docMk/>
            <pc:sldMk cId="2375305414" sldId="269"/>
            <ac:picMk id="11" creationId="{ED19659C-255C-A410-4CC6-F7CBF17EEC71}"/>
          </ac:picMkLst>
        </pc:picChg>
        <pc:picChg chg="add mod">
          <ac:chgData name="Ronny FAHRUDIN" userId="S::ronny.fahrudin@surbanajurong.com::bec1163b-ed71-4686-979f-ce3177cd1ef0" providerId="AD" clId="Web-{B9B46D82-EA91-626B-9885-858148A5B268}" dt="2023-02-27T07:58:26.509" v="289" actId="14100"/>
          <ac:picMkLst>
            <pc:docMk/>
            <pc:sldMk cId="2375305414" sldId="269"/>
            <ac:picMk id="13" creationId="{66FC5D6B-719B-6077-7CA3-B53DFE793C67}"/>
          </ac:picMkLst>
        </pc:picChg>
      </pc:sldChg>
      <pc:sldChg chg="addSp modSp add ord replId">
        <pc:chgData name="Ronny FAHRUDIN" userId="S::ronny.fahrudin@surbanajurong.com::bec1163b-ed71-4686-979f-ce3177cd1ef0" providerId="AD" clId="Web-{B9B46D82-EA91-626B-9885-858148A5B268}" dt="2023-02-27T07:52:40.877" v="218"/>
        <pc:sldMkLst>
          <pc:docMk/>
          <pc:sldMk cId="3863504718" sldId="270"/>
        </pc:sldMkLst>
        <pc:spChg chg="mod">
          <ac:chgData name="Ronny FAHRUDIN" userId="S::ronny.fahrudin@surbanajurong.com::bec1163b-ed71-4686-979f-ce3177cd1ef0" providerId="AD" clId="Web-{B9B46D82-EA91-626B-9885-858148A5B268}" dt="2023-02-27T07:50:14.905" v="153" actId="1076"/>
          <ac:spMkLst>
            <pc:docMk/>
            <pc:sldMk cId="3863504718" sldId="270"/>
            <ac:spMk id="3" creationId="{6BADD2A9-8C87-F5DB-A165-CC9F59D9AE43}"/>
          </ac:spMkLst>
        </pc:spChg>
        <pc:spChg chg="add mod">
          <ac:chgData name="Ronny FAHRUDIN" userId="S::ronny.fahrudin@surbanajurong.com::bec1163b-ed71-4686-979f-ce3177cd1ef0" providerId="AD" clId="Web-{B9B46D82-EA91-626B-9885-858148A5B268}" dt="2023-02-27T07:52:31.299" v="217" actId="20577"/>
          <ac:spMkLst>
            <pc:docMk/>
            <pc:sldMk cId="3863504718" sldId="270"/>
            <ac:spMk id="7" creationId="{6D51AEB5-BAA1-03F2-C595-21FA1DE052CC}"/>
          </ac:spMkLst>
        </pc:spChg>
        <pc:spChg chg="mod">
          <ac:chgData name="Ronny FAHRUDIN" userId="S::ronny.fahrudin@surbanajurong.com::bec1163b-ed71-4686-979f-ce3177cd1ef0" providerId="AD" clId="Web-{B9B46D82-EA91-626B-9885-858148A5B268}" dt="2023-02-27T07:51:14.438" v="156" actId="20577"/>
          <ac:spMkLst>
            <pc:docMk/>
            <pc:sldMk cId="3863504718" sldId="270"/>
            <ac:spMk id="9" creationId="{58400394-44D2-4482-8DC1-BED5F6644EED}"/>
          </ac:spMkLst>
        </pc:spChg>
        <pc:picChg chg="add mod">
          <ac:chgData name="Ronny FAHRUDIN" userId="S::ronny.fahrudin@surbanajurong.com::bec1163b-ed71-4686-979f-ce3177cd1ef0" providerId="AD" clId="Web-{B9B46D82-EA91-626B-9885-858148A5B268}" dt="2023-02-27T07:51:22.938" v="159" actId="14100"/>
          <ac:picMkLst>
            <pc:docMk/>
            <pc:sldMk cId="3863504718" sldId="270"/>
            <ac:picMk id="4" creationId="{39DFD997-B8A3-919B-7062-487F7192E84D}"/>
          </ac:picMkLst>
        </pc:picChg>
      </pc:sldChg>
      <pc:sldChg chg="addSp delSp modSp add replId">
        <pc:chgData name="Ronny FAHRUDIN" userId="S::ronny.fahrudin@surbanajurong.com::bec1163b-ed71-4686-979f-ce3177cd1ef0" providerId="AD" clId="Web-{B9B46D82-EA91-626B-9885-858148A5B268}" dt="2023-02-27T12:05:21.805" v="811" actId="20577"/>
        <pc:sldMkLst>
          <pc:docMk/>
          <pc:sldMk cId="509984091" sldId="271"/>
        </pc:sldMkLst>
        <pc:spChg chg="mod">
          <ac:chgData name="Ronny FAHRUDIN" userId="S::ronny.fahrudin@surbanajurong.com::bec1163b-ed71-4686-979f-ce3177cd1ef0" providerId="AD" clId="Web-{B9B46D82-EA91-626B-9885-858148A5B268}" dt="2023-02-27T12:05:21.805" v="811" actId="20577"/>
          <ac:spMkLst>
            <pc:docMk/>
            <pc:sldMk cId="509984091" sldId="271"/>
            <ac:spMk id="2" creationId="{AAAF3E4F-69D8-E158-ED79-897FBFC65D58}"/>
          </ac:spMkLst>
        </pc:spChg>
        <pc:spChg chg="mod">
          <ac:chgData name="Ronny FAHRUDIN" userId="S::ronny.fahrudin@surbanajurong.com::bec1163b-ed71-4686-979f-ce3177cd1ef0" providerId="AD" clId="Web-{B9B46D82-EA91-626B-9885-858148A5B268}" dt="2023-02-27T09:13:36.369" v="328" actId="20577"/>
          <ac:spMkLst>
            <pc:docMk/>
            <pc:sldMk cId="509984091" sldId="271"/>
            <ac:spMk id="3" creationId="{6BADD2A9-8C87-F5DB-A165-CC9F59D9AE43}"/>
          </ac:spMkLst>
        </pc:spChg>
        <pc:spChg chg="mod">
          <ac:chgData name="Ronny FAHRUDIN" userId="S::ronny.fahrudin@surbanajurong.com::bec1163b-ed71-4686-979f-ce3177cd1ef0" providerId="AD" clId="Web-{B9B46D82-EA91-626B-9885-858148A5B268}" dt="2023-02-27T09:15:49.467" v="349" actId="1076"/>
          <ac:spMkLst>
            <pc:docMk/>
            <pc:sldMk cId="509984091" sldId="271"/>
            <ac:spMk id="5" creationId="{177772E7-75EF-CA18-1198-FD23777C73C5}"/>
          </ac:spMkLst>
        </pc:spChg>
        <pc:spChg chg="mod">
          <ac:chgData name="Ronny FAHRUDIN" userId="S::ronny.fahrudin@surbanajurong.com::bec1163b-ed71-4686-979f-ce3177cd1ef0" providerId="AD" clId="Web-{B9B46D82-EA91-626B-9885-858148A5B268}" dt="2023-02-27T09:22:33.367" v="404" actId="20577"/>
          <ac:spMkLst>
            <pc:docMk/>
            <pc:sldMk cId="509984091" sldId="271"/>
            <ac:spMk id="12" creationId="{4AE63B6B-01A7-A807-D0E6-BB4D3BACD061}"/>
          </ac:spMkLst>
        </pc:spChg>
        <pc:picChg chg="add mod">
          <ac:chgData name="Ronny FAHRUDIN" userId="S::ronny.fahrudin@surbanajurong.com::bec1163b-ed71-4686-979f-ce3177cd1ef0" providerId="AD" clId="Web-{B9B46D82-EA91-626B-9885-858148A5B268}" dt="2023-02-27T09:16:50.234" v="355" actId="14100"/>
          <ac:picMkLst>
            <pc:docMk/>
            <pc:sldMk cId="509984091" sldId="271"/>
            <ac:picMk id="4" creationId="{02FBFD68-7FEB-1A01-5B6F-B1CE33A8B608}"/>
          </ac:picMkLst>
        </pc:picChg>
        <pc:picChg chg="del">
          <ac:chgData name="Ronny FAHRUDIN" userId="S::ronny.fahrudin@surbanajurong.com::bec1163b-ed71-4686-979f-ce3177cd1ef0" providerId="AD" clId="Web-{B9B46D82-EA91-626B-9885-858148A5B268}" dt="2023-02-27T09:10:56.990" v="324"/>
          <ac:picMkLst>
            <pc:docMk/>
            <pc:sldMk cId="509984091" sldId="271"/>
            <ac:picMk id="13" creationId="{66FC5D6B-719B-6077-7CA3-B53DFE793C67}"/>
          </ac:picMkLst>
        </pc:picChg>
      </pc:sldChg>
      <pc:sldChg chg="delSp modSp add del replId">
        <pc:chgData name="Ronny FAHRUDIN" userId="S::ronny.fahrudin@surbanajurong.com::bec1163b-ed71-4686-979f-ce3177cd1ef0" providerId="AD" clId="Web-{B9B46D82-EA91-626B-9885-858148A5B268}" dt="2023-02-27T09:46:01.231" v="680"/>
        <pc:sldMkLst>
          <pc:docMk/>
          <pc:sldMk cId="1131331076" sldId="272"/>
        </pc:sldMkLst>
        <pc:spChg chg="mod">
          <ac:chgData name="Ronny FAHRUDIN" userId="S::ronny.fahrudin@surbanajurong.com::bec1163b-ed71-4686-979f-ce3177cd1ef0" providerId="AD" clId="Web-{B9B46D82-EA91-626B-9885-858148A5B268}" dt="2023-02-27T09:41:40.568" v="612" actId="1076"/>
          <ac:spMkLst>
            <pc:docMk/>
            <pc:sldMk cId="1131331076" sldId="272"/>
            <ac:spMk id="2" creationId="{AAAF3E4F-69D8-E158-ED79-897FBFC65D58}"/>
          </ac:spMkLst>
        </pc:spChg>
        <pc:spChg chg="mod">
          <ac:chgData name="Ronny FAHRUDIN" userId="S::ronny.fahrudin@surbanajurong.com::bec1163b-ed71-4686-979f-ce3177cd1ef0" providerId="AD" clId="Web-{B9B46D82-EA91-626B-9885-858148A5B268}" dt="2023-02-27T09:41:49.475" v="614" actId="1076"/>
          <ac:spMkLst>
            <pc:docMk/>
            <pc:sldMk cId="1131331076" sldId="272"/>
            <ac:spMk id="3" creationId="{6BADD2A9-8C87-F5DB-A165-CC9F59D9AE43}"/>
          </ac:spMkLst>
        </pc:spChg>
        <pc:spChg chg="mod">
          <ac:chgData name="Ronny FAHRUDIN" userId="S::ronny.fahrudin@surbanajurong.com::bec1163b-ed71-4686-979f-ce3177cd1ef0" providerId="AD" clId="Web-{B9B46D82-EA91-626B-9885-858148A5B268}" dt="2023-02-27T09:41:49.443" v="613" actId="1076"/>
          <ac:spMkLst>
            <pc:docMk/>
            <pc:sldMk cId="1131331076" sldId="272"/>
            <ac:spMk id="5" creationId="{177772E7-75EF-CA18-1198-FD23777C73C5}"/>
          </ac:spMkLst>
        </pc:spChg>
        <pc:spChg chg="mod">
          <ac:chgData name="Ronny FAHRUDIN" userId="S::ronny.fahrudin@surbanajurong.com::bec1163b-ed71-4686-979f-ce3177cd1ef0" providerId="AD" clId="Web-{B9B46D82-EA91-626B-9885-858148A5B268}" dt="2023-02-27T09:42:21.913" v="632" actId="20577"/>
          <ac:spMkLst>
            <pc:docMk/>
            <pc:sldMk cId="1131331076" sldId="272"/>
            <ac:spMk id="9" creationId="{58400394-44D2-4482-8DC1-BED5F6644EED}"/>
          </ac:spMkLst>
        </pc:spChg>
        <pc:spChg chg="mod">
          <ac:chgData name="Ronny FAHRUDIN" userId="S::ronny.fahrudin@surbanajurong.com::bec1163b-ed71-4686-979f-ce3177cd1ef0" providerId="AD" clId="Web-{B9B46D82-EA91-626B-9885-858148A5B268}" dt="2023-02-27T09:41:53.053" v="615" actId="1076"/>
          <ac:spMkLst>
            <pc:docMk/>
            <pc:sldMk cId="1131331076" sldId="272"/>
            <ac:spMk id="12" creationId="{4AE63B6B-01A7-A807-D0E6-BB4D3BACD061}"/>
          </ac:spMkLst>
        </pc:spChg>
        <pc:picChg chg="del">
          <ac:chgData name="Ronny FAHRUDIN" userId="S::ronny.fahrudin@surbanajurong.com::bec1163b-ed71-4686-979f-ce3177cd1ef0" providerId="AD" clId="Web-{B9B46D82-EA91-626B-9885-858148A5B268}" dt="2023-02-27T09:35:55.028" v="465"/>
          <ac:picMkLst>
            <pc:docMk/>
            <pc:sldMk cId="1131331076" sldId="272"/>
            <ac:picMk id="4" creationId="{02FBFD68-7FEB-1A01-5B6F-B1CE33A8B608}"/>
          </ac:picMkLst>
        </pc:picChg>
      </pc:sldChg>
      <pc:sldChg chg="modSp add ord replId">
        <pc:chgData name="Ronny FAHRUDIN" userId="S::ronny.fahrudin@surbanajurong.com::bec1163b-ed71-4686-979f-ce3177cd1ef0" providerId="AD" clId="Web-{B9B46D82-EA91-626B-9885-858148A5B268}" dt="2023-02-27T09:45:58.325" v="679"/>
        <pc:sldMkLst>
          <pc:docMk/>
          <pc:sldMk cId="1887533338" sldId="273"/>
        </pc:sldMkLst>
        <pc:spChg chg="mod">
          <ac:chgData name="Ronny FAHRUDIN" userId="S::ronny.fahrudin@surbanajurong.com::bec1163b-ed71-4686-979f-ce3177cd1ef0" providerId="AD" clId="Web-{B9B46D82-EA91-626B-9885-858148A5B268}" dt="2023-02-27T09:45:51.434" v="678" actId="14100"/>
          <ac:spMkLst>
            <pc:docMk/>
            <pc:sldMk cId="1887533338" sldId="273"/>
            <ac:spMk id="12" creationId="{4AE63B6B-01A7-A807-D0E6-BB4D3BACD061}"/>
          </ac:spMkLst>
        </pc:spChg>
      </pc:sldChg>
      <pc:sldChg chg="addSp modSp add replId">
        <pc:chgData name="Ronny FAHRUDIN" userId="S::ronny.fahrudin@surbanajurong.com::bec1163b-ed71-4686-979f-ce3177cd1ef0" providerId="AD" clId="Web-{B9B46D82-EA91-626B-9885-858148A5B268}" dt="2023-02-27T09:51:33.630" v="810" actId="14100"/>
        <pc:sldMkLst>
          <pc:docMk/>
          <pc:sldMk cId="4254499558" sldId="274"/>
        </pc:sldMkLst>
        <pc:spChg chg="mod">
          <ac:chgData name="Ronny FAHRUDIN" userId="S::ronny.fahrudin@surbanajurong.com::bec1163b-ed71-4686-979f-ce3177cd1ef0" providerId="AD" clId="Web-{B9B46D82-EA91-626B-9885-858148A5B268}" dt="2023-02-27T09:47:10.717" v="722" actId="20577"/>
          <ac:spMkLst>
            <pc:docMk/>
            <pc:sldMk cId="4254499558" sldId="274"/>
            <ac:spMk id="2" creationId="{AAAF3E4F-69D8-E158-ED79-897FBFC65D58}"/>
          </ac:spMkLst>
        </pc:spChg>
        <pc:spChg chg="mod">
          <ac:chgData name="Ronny FAHRUDIN" userId="S::ronny.fahrudin@surbanajurong.com::bec1163b-ed71-4686-979f-ce3177cd1ef0" providerId="AD" clId="Web-{B9B46D82-EA91-626B-9885-858148A5B268}" dt="2023-02-27T09:47:29.030" v="727" actId="20577"/>
          <ac:spMkLst>
            <pc:docMk/>
            <pc:sldMk cId="4254499558" sldId="274"/>
            <ac:spMk id="3" creationId="{6BADD2A9-8C87-F5DB-A165-CC9F59D9AE43}"/>
          </ac:spMkLst>
        </pc:spChg>
        <pc:spChg chg="add mod">
          <ac:chgData name="Ronny FAHRUDIN" userId="S::ronny.fahrudin@surbanajurong.com::bec1163b-ed71-4686-979f-ce3177cd1ef0" providerId="AD" clId="Web-{B9B46D82-EA91-626B-9885-858148A5B268}" dt="2023-02-27T09:49:53.049" v="807" actId="20577"/>
          <ac:spMkLst>
            <pc:docMk/>
            <pc:sldMk cId="4254499558" sldId="274"/>
            <ac:spMk id="4" creationId="{4E6BDCE1-2420-FE0B-8A1E-9556D73D6E88}"/>
          </ac:spMkLst>
        </pc:spChg>
        <pc:spChg chg="mod">
          <ac:chgData name="Ronny FAHRUDIN" userId="S::ronny.fahrudin@surbanajurong.com::bec1163b-ed71-4686-979f-ce3177cd1ef0" providerId="AD" clId="Web-{B9B46D82-EA91-626B-9885-858148A5B268}" dt="2023-02-27T09:46:18.497" v="683" actId="20577"/>
          <ac:spMkLst>
            <pc:docMk/>
            <pc:sldMk cId="4254499558" sldId="274"/>
            <ac:spMk id="9" creationId="{58400394-44D2-4482-8DC1-BED5F6644EED}"/>
          </ac:spMkLst>
        </pc:spChg>
        <pc:spChg chg="mod">
          <ac:chgData name="Ronny FAHRUDIN" userId="S::ronny.fahrudin@surbanajurong.com::bec1163b-ed71-4686-979f-ce3177cd1ef0" providerId="AD" clId="Web-{B9B46D82-EA91-626B-9885-858148A5B268}" dt="2023-02-27T09:48:10.828" v="756" actId="20577"/>
          <ac:spMkLst>
            <pc:docMk/>
            <pc:sldMk cId="4254499558" sldId="274"/>
            <ac:spMk id="12" creationId="{4AE63B6B-01A7-A807-D0E6-BB4D3BACD061}"/>
          </ac:spMkLst>
        </pc:spChg>
        <pc:picChg chg="add mod">
          <ac:chgData name="Ronny FAHRUDIN" userId="S::ronny.fahrudin@surbanajurong.com::bec1163b-ed71-4686-979f-ce3177cd1ef0" providerId="AD" clId="Web-{B9B46D82-EA91-626B-9885-858148A5B268}" dt="2023-02-27T09:51:33.630" v="810" actId="14100"/>
          <ac:picMkLst>
            <pc:docMk/>
            <pc:sldMk cId="4254499558" sldId="274"/>
            <ac:picMk id="7" creationId="{2FA0D8CC-4BA3-8F59-052B-36C453CF9C94}"/>
          </ac:picMkLst>
        </pc:picChg>
      </pc:sldChg>
      <pc:sldChg chg="addSp delSp modSp add replId">
        <pc:chgData name="Ronny FAHRUDIN" userId="S::ronny.fahrudin@surbanajurong.com::bec1163b-ed71-4686-979f-ce3177cd1ef0" providerId="AD" clId="Web-{B9B46D82-EA91-626B-9885-858148A5B268}" dt="2023-02-27T13:02:15.748" v="926" actId="20577"/>
        <pc:sldMkLst>
          <pc:docMk/>
          <pc:sldMk cId="634289799" sldId="275"/>
        </pc:sldMkLst>
        <pc:spChg chg="mod">
          <ac:chgData name="Ronny FAHRUDIN" userId="S::ronny.fahrudin@surbanajurong.com::bec1163b-ed71-4686-979f-ce3177cd1ef0" providerId="AD" clId="Web-{B9B46D82-EA91-626B-9885-858148A5B268}" dt="2023-02-27T12:20:07.279" v="823" actId="20577"/>
          <ac:spMkLst>
            <pc:docMk/>
            <pc:sldMk cId="634289799" sldId="275"/>
            <ac:spMk id="2" creationId="{AAAF3E4F-69D8-E158-ED79-897FBFC65D58}"/>
          </ac:spMkLst>
        </pc:spChg>
        <pc:spChg chg="mod">
          <ac:chgData name="Ronny FAHRUDIN" userId="S::ronny.fahrudin@surbanajurong.com::bec1163b-ed71-4686-979f-ce3177cd1ef0" providerId="AD" clId="Web-{B9B46D82-EA91-626B-9885-858148A5B268}" dt="2023-02-27T13:02:15.748" v="926" actId="20577"/>
          <ac:spMkLst>
            <pc:docMk/>
            <pc:sldMk cId="634289799" sldId="275"/>
            <ac:spMk id="3" creationId="{6BADD2A9-8C87-F5DB-A165-CC9F59D9AE43}"/>
          </ac:spMkLst>
        </pc:spChg>
        <pc:spChg chg="mod">
          <ac:chgData name="Ronny FAHRUDIN" userId="S::ronny.fahrudin@surbanajurong.com::bec1163b-ed71-4686-979f-ce3177cd1ef0" providerId="AD" clId="Web-{B9B46D82-EA91-626B-9885-858148A5B268}" dt="2023-02-27T12:53:55.454" v="916" actId="1076"/>
          <ac:spMkLst>
            <pc:docMk/>
            <pc:sldMk cId="634289799" sldId="275"/>
            <ac:spMk id="4" creationId="{4E6BDCE1-2420-FE0B-8A1E-9556D73D6E88}"/>
          </ac:spMkLst>
        </pc:spChg>
        <pc:spChg chg="mod">
          <ac:chgData name="Ronny FAHRUDIN" userId="S::ronny.fahrudin@surbanajurong.com::bec1163b-ed71-4686-979f-ce3177cd1ef0" providerId="AD" clId="Web-{B9B46D82-EA91-626B-9885-858148A5B268}" dt="2023-02-27T12:53:51.360" v="915" actId="1076"/>
          <ac:spMkLst>
            <pc:docMk/>
            <pc:sldMk cId="634289799" sldId="275"/>
            <ac:spMk id="12" creationId="{4AE63B6B-01A7-A807-D0E6-BB4D3BACD061}"/>
          </ac:spMkLst>
        </pc:spChg>
        <pc:picChg chg="del">
          <ac:chgData name="Ronny FAHRUDIN" userId="S::ronny.fahrudin@surbanajurong.com::bec1163b-ed71-4686-979f-ce3177cd1ef0" providerId="AD" clId="Web-{B9B46D82-EA91-626B-9885-858148A5B268}" dt="2023-02-27T12:20:43.468" v="835"/>
          <ac:picMkLst>
            <pc:docMk/>
            <pc:sldMk cId="634289799" sldId="275"/>
            <ac:picMk id="7" creationId="{2FA0D8CC-4BA3-8F59-052B-36C453CF9C94}"/>
          </ac:picMkLst>
        </pc:picChg>
        <pc:picChg chg="add mod">
          <ac:chgData name="Ronny FAHRUDIN" userId="S::ronny.fahrudin@surbanajurong.com::bec1163b-ed71-4686-979f-ce3177cd1ef0" providerId="AD" clId="Web-{B9B46D82-EA91-626B-9885-858148A5B268}" dt="2023-02-27T12:53:56.876" v="917" actId="1076"/>
          <ac:picMkLst>
            <pc:docMk/>
            <pc:sldMk cId="634289799" sldId="275"/>
            <ac:picMk id="7" creationId="{EAE417B9-FAAB-0333-647D-57EA309FC81F}"/>
          </ac:picMkLst>
        </pc:picChg>
      </pc:sldChg>
      <pc:sldChg chg="addSp delSp modSp add ord replId">
        <pc:chgData name="Ronny FAHRUDIN" userId="S::ronny.fahrudin@surbanajurong.com::bec1163b-ed71-4686-979f-ce3177cd1ef0" providerId="AD" clId="Web-{B9B46D82-EA91-626B-9885-858148A5B268}" dt="2023-02-27T14:22:04.400" v="1273" actId="20577"/>
        <pc:sldMkLst>
          <pc:docMk/>
          <pc:sldMk cId="3928260716" sldId="276"/>
        </pc:sldMkLst>
        <pc:spChg chg="mod">
          <ac:chgData name="Ronny FAHRUDIN" userId="S::ronny.fahrudin@surbanajurong.com::bec1163b-ed71-4686-979f-ce3177cd1ef0" providerId="AD" clId="Web-{B9B46D82-EA91-626B-9885-858148A5B268}" dt="2023-02-27T13:05:23.753" v="971" actId="20577"/>
          <ac:spMkLst>
            <pc:docMk/>
            <pc:sldMk cId="3928260716" sldId="276"/>
            <ac:spMk id="2" creationId="{AAAF3E4F-69D8-E158-ED79-897FBFC65D58}"/>
          </ac:spMkLst>
        </pc:spChg>
        <pc:spChg chg="mod">
          <ac:chgData name="Ronny FAHRUDIN" userId="S::ronny.fahrudin@surbanajurong.com::bec1163b-ed71-4686-979f-ce3177cd1ef0" providerId="AD" clId="Web-{B9B46D82-EA91-626B-9885-858148A5B268}" dt="2023-02-27T13:22:53.654" v="1064" actId="20577"/>
          <ac:spMkLst>
            <pc:docMk/>
            <pc:sldMk cId="3928260716" sldId="276"/>
            <ac:spMk id="3" creationId="{6BADD2A9-8C87-F5DB-A165-CC9F59D9AE43}"/>
          </ac:spMkLst>
        </pc:spChg>
        <pc:spChg chg="mod">
          <ac:chgData name="Ronny FAHRUDIN" userId="S::ronny.fahrudin@surbanajurong.com::bec1163b-ed71-4686-979f-ce3177cd1ef0" providerId="AD" clId="Web-{B9B46D82-EA91-626B-9885-858148A5B268}" dt="2023-02-27T14:22:04.400" v="1273" actId="20577"/>
          <ac:spMkLst>
            <pc:docMk/>
            <pc:sldMk cId="3928260716" sldId="276"/>
            <ac:spMk id="4" creationId="{4E6BDCE1-2420-FE0B-8A1E-9556D73D6E88}"/>
          </ac:spMkLst>
        </pc:spChg>
        <pc:spChg chg="mod">
          <ac:chgData name="Ronny FAHRUDIN" userId="S::ronny.fahrudin@surbanajurong.com::bec1163b-ed71-4686-979f-ce3177cd1ef0" providerId="AD" clId="Web-{B9B46D82-EA91-626B-9885-858148A5B268}" dt="2023-02-27T14:03:36.138" v="1160" actId="20577"/>
          <ac:spMkLst>
            <pc:docMk/>
            <pc:sldMk cId="3928260716" sldId="276"/>
            <ac:spMk id="5" creationId="{177772E7-75EF-CA18-1198-FD23777C73C5}"/>
          </ac:spMkLst>
        </pc:spChg>
        <pc:spChg chg="add mod">
          <ac:chgData name="Ronny FAHRUDIN" userId="S::ronny.fahrudin@surbanajurong.com::bec1163b-ed71-4686-979f-ce3177cd1ef0" providerId="AD" clId="Web-{B9B46D82-EA91-626B-9885-858148A5B268}" dt="2023-02-27T13:59:28.882" v="1131" actId="20577"/>
          <ac:spMkLst>
            <pc:docMk/>
            <pc:sldMk cId="3928260716" sldId="276"/>
            <ac:spMk id="8" creationId="{BAD8B4C6-028A-9F99-4EE2-55C79429673E}"/>
          </ac:spMkLst>
        </pc:spChg>
        <pc:spChg chg="del mod">
          <ac:chgData name="Ronny FAHRUDIN" userId="S::ronny.fahrudin@surbanajurong.com::bec1163b-ed71-4686-979f-ce3177cd1ef0" providerId="AD" clId="Web-{B9B46D82-EA91-626B-9885-858148A5B268}" dt="2023-02-27T14:03:52.169" v="1162"/>
          <ac:spMkLst>
            <pc:docMk/>
            <pc:sldMk cId="3928260716" sldId="276"/>
            <ac:spMk id="9" creationId="{58400394-44D2-4482-8DC1-BED5F6644EED}"/>
          </ac:spMkLst>
        </pc:spChg>
        <pc:spChg chg="del mod">
          <ac:chgData name="Ronny FAHRUDIN" userId="S::ronny.fahrudin@surbanajurong.com::bec1163b-ed71-4686-979f-ce3177cd1ef0" providerId="AD" clId="Web-{B9B46D82-EA91-626B-9885-858148A5B268}" dt="2023-02-27T14:00:52.368" v="1140"/>
          <ac:spMkLst>
            <pc:docMk/>
            <pc:sldMk cId="3928260716" sldId="276"/>
            <ac:spMk id="12" creationId="{4AE63B6B-01A7-A807-D0E6-BB4D3BACD061}"/>
          </ac:spMkLst>
        </pc:spChg>
        <pc:picChg chg="del">
          <ac:chgData name="Ronny FAHRUDIN" userId="S::ronny.fahrudin@surbanajurong.com::bec1163b-ed71-4686-979f-ce3177cd1ef0" providerId="AD" clId="Web-{B9B46D82-EA91-626B-9885-858148A5B268}" dt="2023-02-27T14:04:51.015" v="1164"/>
          <ac:picMkLst>
            <pc:docMk/>
            <pc:sldMk cId="3928260716" sldId="276"/>
            <ac:picMk id="7" creationId="{2FA0D8CC-4BA3-8F59-052B-36C453CF9C94}"/>
          </ac:picMkLst>
        </pc:picChg>
        <pc:picChg chg="add mod">
          <ac:chgData name="Ronny FAHRUDIN" userId="S::ronny.fahrudin@surbanajurong.com::bec1163b-ed71-4686-979f-ce3177cd1ef0" providerId="AD" clId="Web-{B9B46D82-EA91-626B-9885-858148A5B268}" dt="2023-02-27T14:02:43.152" v="1156" actId="14100"/>
          <ac:picMkLst>
            <pc:docMk/>
            <pc:sldMk cId="3928260716" sldId="276"/>
            <ac:picMk id="10" creationId="{F3010BF0-511A-3F52-B37F-CEB913E11FB0}"/>
          </ac:picMkLst>
        </pc:picChg>
        <pc:picChg chg="add mod">
          <ac:chgData name="Ronny FAHRUDIN" userId="S::ronny.fahrudin@surbanajurong.com::bec1163b-ed71-4686-979f-ce3177cd1ef0" providerId="AD" clId="Web-{B9B46D82-EA91-626B-9885-858148A5B268}" dt="2023-02-27T14:05:04.906" v="1167" actId="14100"/>
          <ac:picMkLst>
            <pc:docMk/>
            <pc:sldMk cId="3928260716" sldId="276"/>
            <ac:picMk id="11" creationId="{7F9B59D2-6F00-0036-8E1A-A2C6D4B5F8A2}"/>
          </ac:picMkLst>
        </pc:picChg>
      </pc:sldChg>
      <pc:sldChg chg="addSp delSp modSp add replId">
        <pc:chgData name="Ronny FAHRUDIN" userId="S::ronny.fahrudin@surbanajurong.com::bec1163b-ed71-4686-979f-ce3177cd1ef0" providerId="AD" clId="Web-{B9B46D82-EA91-626B-9885-858148A5B268}" dt="2023-02-27T14:21:22.868" v="1259" actId="20577"/>
        <pc:sldMkLst>
          <pc:docMk/>
          <pc:sldMk cId="3882431065" sldId="277"/>
        </pc:sldMkLst>
        <pc:spChg chg="mod">
          <ac:chgData name="Ronny FAHRUDIN" userId="S::ronny.fahrudin@surbanajurong.com::bec1163b-ed71-4686-979f-ce3177cd1ef0" providerId="AD" clId="Web-{B9B46D82-EA91-626B-9885-858148A5B268}" dt="2023-02-27T14:21:22.868" v="1259" actId="20577"/>
          <ac:spMkLst>
            <pc:docMk/>
            <pc:sldMk cId="3882431065" sldId="277"/>
            <ac:spMk id="3" creationId="{6BADD2A9-8C87-F5DB-A165-CC9F59D9AE43}"/>
          </ac:spMkLst>
        </pc:spChg>
        <pc:spChg chg="mod">
          <ac:chgData name="Ronny FAHRUDIN" userId="S::ronny.fahrudin@surbanajurong.com::bec1163b-ed71-4686-979f-ce3177cd1ef0" providerId="AD" clId="Web-{B9B46D82-EA91-626B-9885-858148A5B268}" dt="2023-02-27T14:19:01.989" v="1238" actId="20577"/>
          <ac:spMkLst>
            <pc:docMk/>
            <pc:sldMk cId="3882431065" sldId="277"/>
            <ac:spMk id="5" creationId="{177772E7-75EF-CA18-1198-FD23777C73C5}"/>
          </ac:spMkLst>
        </pc:spChg>
        <pc:spChg chg="mod">
          <ac:chgData name="Ronny FAHRUDIN" userId="S::ronny.fahrudin@surbanajurong.com::bec1163b-ed71-4686-979f-ce3177cd1ef0" providerId="AD" clId="Web-{B9B46D82-EA91-626B-9885-858148A5B268}" dt="2023-02-27T14:18:07.425" v="1232" actId="1076"/>
          <ac:spMkLst>
            <pc:docMk/>
            <pc:sldMk cId="3882431065" sldId="277"/>
            <ac:spMk id="8" creationId="{BAD8B4C6-028A-9F99-4EE2-55C79429673E}"/>
          </ac:spMkLst>
        </pc:spChg>
        <pc:picChg chg="add mod">
          <ac:chgData name="Ronny FAHRUDIN" userId="S::ronny.fahrudin@surbanajurong.com::bec1163b-ed71-4686-979f-ce3177cd1ef0" providerId="AD" clId="Web-{B9B46D82-EA91-626B-9885-858148A5B268}" dt="2023-02-27T14:18:56.364" v="1235" actId="14100"/>
          <ac:picMkLst>
            <pc:docMk/>
            <pc:sldMk cId="3882431065" sldId="277"/>
            <ac:picMk id="7" creationId="{9E59466C-4698-87EC-797B-988388D529E8}"/>
          </ac:picMkLst>
        </pc:picChg>
        <pc:picChg chg="del">
          <ac:chgData name="Ronny FAHRUDIN" userId="S::ronny.fahrudin@surbanajurong.com::bec1163b-ed71-4686-979f-ce3177cd1ef0" providerId="AD" clId="Web-{B9B46D82-EA91-626B-9885-858148A5B268}" dt="2023-02-27T14:11:12.837" v="1215"/>
          <ac:picMkLst>
            <pc:docMk/>
            <pc:sldMk cId="3882431065" sldId="277"/>
            <ac:picMk id="10" creationId="{F3010BF0-511A-3F52-B37F-CEB913E11FB0}"/>
          </ac:picMkLst>
        </pc:picChg>
        <pc:picChg chg="del">
          <ac:chgData name="Ronny FAHRUDIN" userId="S::ronny.fahrudin@surbanajurong.com::bec1163b-ed71-4686-979f-ce3177cd1ef0" providerId="AD" clId="Web-{B9B46D82-EA91-626B-9885-858148A5B268}" dt="2023-02-27T14:11:14.259" v="1216"/>
          <ac:picMkLst>
            <pc:docMk/>
            <pc:sldMk cId="3882431065" sldId="277"/>
            <ac:picMk id="11" creationId="{7F9B59D2-6F00-0036-8E1A-A2C6D4B5F8A2}"/>
          </ac:picMkLst>
        </pc:picChg>
      </pc:sldChg>
    </pc:docChg>
  </pc:docChgLst>
  <pc:docChgLst>
    <pc:chgData name="Ronny FAHRUDIN" userId="S::ronny.fahrudin@surbanajurong.com::bec1163b-ed71-4686-979f-ce3177cd1ef0" providerId="AD" clId="Web-{4472A457-F8AD-DACF-6D97-09BF313D2FAF}"/>
    <pc:docChg chg="addSld modSld">
      <pc:chgData name="Ronny FAHRUDIN" userId="S::ronny.fahrudin@surbanajurong.com::bec1163b-ed71-4686-979f-ce3177cd1ef0" providerId="AD" clId="Web-{4472A457-F8AD-DACF-6D97-09BF313D2FAF}" dt="2023-02-24T10:08:15.742" v="75"/>
      <pc:docMkLst>
        <pc:docMk/>
      </pc:docMkLst>
      <pc:sldChg chg="addSp delSp modSp new">
        <pc:chgData name="Ronny FAHRUDIN" userId="S::ronny.fahrudin@surbanajurong.com::bec1163b-ed71-4686-979f-ce3177cd1ef0" providerId="AD" clId="Web-{4472A457-F8AD-DACF-6D97-09BF313D2FAF}" dt="2023-02-24T10:08:15.742" v="75"/>
        <pc:sldMkLst>
          <pc:docMk/>
          <pc:sldMk cId="650660126" sldId="268"/>
        </pc:sldMkLst>
        <pc:spChg chg="mod">
          <ac:chgData name="Ronny FAHRUDIN" userId="S::ronny.fahrudin@surbanajurong.com::bec1163b-ed71-4686-979f-ce3177cd1ef0" providerId="AD" clId="Web-{4472A457-F8AD-DACF-6D97-09BF313D2FAF}" dt="2023-02-24T10:04:15" v="6" actId="20577"/>
          <ac:spMkLst>
            <pc:docMk/>
            <pc:sldMk cId="650660126" sldId="268"/>
            <ac:spMk id="2" creationId="{1A48010E-E166-340D-1AFE-773563D1B39E}"/>
          </ac:spMkLst>
        </pc:spChg>
        <pc:spChg chg="del mod">
          <ac:chgData name="Ronny FAHRUDIN" userId="S::ronny.fahrudin@surbanajurong.com::bec1163b-ed71-4686-979f-ce3177cd1ef0" providerId="AD" clId="Web-{4472A457-F8AD-DACF-6D97-09BF313D2FAF}" dt="2023-02-24T10:04:08.374" v="2"/>
          <ac:spMkLst>
            <pc:docMk/>
            <pc:sldMk cId="650660126" sldId="268"/>
            <ac:spMk id="3" creationId="{6D4A66A3-EFEC-E956-A093-5B4F969E8EAA}"/>
          </ac:spMkLst>
        </pc:spChg>
        <pc:spChg chg="add mod">
          <ac:chgData name="Ronny FAHRUDIN" userId="S::ronny.fahrudin@surbanajurong.com::bec1163b-ed71-4686-979f-ce3177cd1ef0" providerId="AD" clId="Web-{4472A457-F8AD-DACF-6D97-09BF313D2FAF}" dt="2023-02-24T10:08:15.742" v="75"/>
          <ac:spMkLst>
            <pc:docMk/>
            <pc:sldMk cId="650660126" sldId="268"/>
            <ac:spMk id="6" creationId="{1C0CE3F0-6BA5-EDEE-4077-B8ADB0179AE6}"/>
          </ac:spMkLst>
        </pc:spChg>
        <pc:spChg chg="add mod">
          <ac:chgData name="Ronny FAHRUDIN" userId="S::ronny.fahrudin@surbanajurong.com::bec1163b-ed71-4686-979f-ce3177cd1ef0" providerId="AD" clId="Web-{4472A457-F8AD-DACF-6D97-09BF313D2FAF}" dt="2023-02-24T10:08:01.195" v="71" actId="20577"/>
          <ac:spMkLst>
            <pc:docMk/>
            <pc:sldMk cId="650660126" sldId="268"/>
            <ac:spMk id="7" creationId="{F007E201-FCDC-8702-7DCE-4212E04FDF5A}"/>
          </ac:spMkLst>
        </pc:spChg>
        <pc:picChg chg="add mod ord">
          <ac:chgData name="Ronny FAHRUDIN" userId="S::ronny.fahrudin@surbanajurong.com::bec1163b-ed71-4686-979f-ce3177cd1ef0" providerId="AD" clId="Web-{4472A457-F8AD-DACF-6D97-09BF313D2FAF}" dt="2023-02-24T10:08:03.007" v="72" actId="1076"/>
          <ac:picMkLst>
            <pc:docMk/>
            <pc:sldMk cId="650660126" sldId="268"/>
            <ac:picMk id="4" creationId="{E4BAD4F3-E7E0-3C13-4B06-2A50AB14845F}"/>
          </ac:picMkLst>
        </pc:picChg>
      </pc:sldChg>
    </pc:docChg>
  </pc:docChgLst>
  <pc:docChgLst>
    <pc:chgData name="Ronny FAHRUDIN" userId="S::ronny.fahrudin@surbanajurong.com::bec1163b-ed71-4686-979f-ce3177cd1ef0" providerId="AD" clId="Web-{4D802278-3948-CDFA-0401-2B81F40C37CF}"/>
    <pc:docChg chg="delSld modSld sldOrd">
      <pc:chgData name="Ronny FAHRUDIN" userId="S::ronny.fahrudin@surbanajurong.com::bec1163b-ed71-4686-979f-ce3177cd1ef0" providerId="AD" clId="Web-{4D802278-3948-CDFA-0401-2B81F40C37CF}" dt="2023-02-24T08:48:52.380" v="204" actId="1076"/>
      <pc:docMkLst>
        <pc:docMk/>
      </pc:docMkLst>
      <pc:sldChg chg="modSp">
        <pc:chgData name="Ronny FAHRUDIN" userId="S::ronny.fahrudin@surbanajurong.com::bec1163b-ed71-4686-979f-ce3177cd1ef0" providerId="AD" clId="Web-{4D802278-3948-CDFA-0401-2B81F40C37CF}" dt="2023-02-24T08:48:30.035" v="194" actId="20577"/>
        <pc:sldMkLst>
          <pc:docMk/>
          <pc:sldMk cId="2713007286" sldId="261"/>
        </pc:sldMkLst>
        <pc:spChg chg="mod">
          <ac:chgData name="Ronny FAHRUDIN" userId="S::ronny.fahrudin@surbanajurong.com::bec1163b-ed71-4686-979f-ce3177cd1ef0" providerId="AD" clId="Web-{4D802278-3948-CDFA-0401-2B81F40C37CF}" dt="2023-02-24T08:48:30.035" v="194" actId="20577"/>
          <ac:spMkLst>
            <pc:docMk/>
            <pc:sldMk cId="2713007286" sldId="261"/>
            <ac:spMk id="4" creationId="{DA570A20-5AB2-B0D4-BBAD-0ECD6131D946}"/>
          </ac:spMkLst>
        </pc:spChg>
      </pc:sldChg>
      <pc:sldChg chg="ord">
        <pc:chgData name="Ronny FAHRUDIN" userId="S::ronny.fahrudin@surbanajurong.com::bec1163b-ed71-4686-979f-ce3177cd1ef0" providerId="AD" clId="Web-{4D802278-3948-CDFA-0401-2B81F40C37CF}" dt="2023-02-24T07:52:09.952" v="85"/>
        <pc:sldMkLst>
          <pc:docMk/>
          <pc:sldMk cId="624447988" sldId="263"/>
        </pc:sldMkLst>
      </pc:sldChg>
      <pc:sldChg chg="modSp">
        <pc:chgData name="Ronny FAHRUDIN" userId="S::ronny.fahrudin@surbanajurong.com::bec1163b-ed71-4686-979f-ce3177cd1ef0" providerId="AD" clId="Web-{4D802278-3948-CDFA-0401-2B81F40C37CF}" dt="2023-02-24T08:48:52.380" v="204" actId="1076"/>
        <pc:sldMkLst>
          <pc:docMk/>
          <pc:sldMk cId="3039011235" sldId="264"/>
        </pc:sldMkLst>
        <pc:spChg chg="mod">
          <ac:chgData name="Ronny FAHRUDIN" userId="S::ronny.fahrudin@surbanajurong.com::bec1163b-ed71-4686-979f-ce3177cd1ef0" providerId="AD" clId="Web-{4D802278-3948-CDFA-0401-2B81F40C37CF}" dt="2023-02-24T08:48:51.239" v="203" actId="1076"/>
          <ac:spMkLst>
            <pc:docMk/>
            <pc:sldMk cId="3039011235" sldId="264"/>
            <ac:spMk id="4" creationId="{DA570A20-5AB2-B0D4-BBAD-0ECD6131D946}"/>
          </ac:spMkLst>
        </pc:spChg>
        <pc:picChg chg="mod">
          <ac:chgData name="Ronny FAHRUDIN" userId="S::ronny.fahrudin@surbanajurong.com::bec1163b-ed71-4686-979f-ce3177cd1ef0" providerId="AD" clId="Web-{4D802278-3948-CDFA-0401-2B81F40C37CF}" dt="2023-02-24T08:48:52.380" v="204" actId="1076"/>
          <ac:picMkLst>
            <pc:docMk/>
            <pc:sldMk cId="3039011235" sldId="264"/>
            <ac:picMk id="7" creationId="{0CD67C9A-DDA2-2439-4B33-6410793C3F0A}"/>
          </ac:picMkLst>
        </pc:picChg>
      </pc:sldChg>
      <pc:sldChg chg="del">
        <pc:chgData name="Ronny FAHRUDIN" userId="S::ronny.fahrudin@surbanajurong.com::bec1163b-ed71-4686-979f-ce3177cd1ef0" providerId="AD" clId="Web-{4D802278-3948-CDFA-0401-2B81F40C37CF}" dt="2023-02-24T08:28:52.223" v="186"/>
        <pc:sldMkLst>
          <pc:docMk/>
          <pc:sldMk cId="2258802215" sldId="265"/>
        </pc:sldMkLst>
      </pc:sldChg>
      <pc:sldChg chg="addSp delSp modSp">
        <pc:chgData name="Ronny FAHRUDIN" userId="S::ronny.fahrudin@surbanajurong.com::bec1163b-ed71-4686-979f-ce3177cd1ef0" providerId="AD" clId="Web-{4D802278-3948-CDFA-0401-2B81F40C37CF}" dt="2023-02-24T08:28:49.942" v="185" actId="1076"/>
        <pc:sldMkLst>
          <pc:docMk/>
          <pc:sldMk cId="2790247290" sldId="267"/>
        </pc:sldMkLst>
        <pc:spChg chg="mod">
          <ac:chgData name="Ronny FAHRUDIN" userId="S::ronny.fahrudin@surbanajurong.com::bec1163b-ed71-4686-979f-ce3177cd1ef0" providerId="AD" clId="Web-{4D802278-3948-CDFA-0401-2B81F40C37CF}" dt="2023-02-24T08:28:49.942" v="185" actId="1076"/>
          <ac:spMkLst>
            <pc:docMk/>
            <pc:sldMk cId="2790247290" sldId="267"/>
            <ac:spMk id="2" creationId="{AAAF3E4F-69D8-E158-ED79-897FBFC65D58}"/>
          </ac:spMkLst>
        </pc:spChg>
        <pc:spChg chg="add mod">
          <ac:chgData name="Ronny FAHRUDIN" userId="S::ronny.fahrudin@surbanajurong.com::bec1163b-ed71-4686-979f-ce3177cd1ef0" providerId="AD" clId="Web-{4D802278-3948-CDFA-0401-2B81F40C37CF}" dt="2023-02-24T08:28:45.988" v="184" actId="1076"/>
          <ac:spMkLst>
            <pc:docMk/>
            <pc:sldMk cId="2790247290" sldId="267"/>
            <ac:spMk id="3" creationId="{6BADD2A9-8C87-F5DB-A165-CC9F59D9AE43}"/>
          </ac:spMkLst>
        </pc:spChg>
        <pc:spChg chg="mod">
          <ac:chgData name="Ronny FAHRUDIN" userId="S::ronny.fahrudin@surbanajurong.com::bec1163b-ed71-4686-979f-ce3177cd1ef0" providerId="AD" clId="Web-{4D802278-3948-CDFA-0401-2B81F40C37CF}" dt="2023-02-24T08:28:45.988" v="183" actId="1076"/>
          <ac:spMkLst>
            <pc:docMk/>
            <pc:sldMk cId="2790247290" sldId="267"/>
            <ac:spMk id="5" creationId="{177772E7-75EF-CA18-1198-FD23777C73C5}"/>
          </ac:spMkLst>
        </pc:spChg>
        <pc:spChg chg="add del mod">
          <ac:chgData name="Ronny FAHRUDIN" userId="S::ronny.fahrudin@surbanajurong.com::bec1163b-ed71-4686-979f-ce3177cd1ef0" providerId="AD" clId="Web-{4D802278-3948-CDFA-0401-2B81F40C37CF}" dt="2023-02-24T07:58:15.557" v="164"/>
          <ac:spMkLst>
            <pc:docMk/>
            <pc:sldMk cId="2790247290" sldId="267"/>
            <ac:spMk id="8" creationId="{31C845D4-E190-51C9-04E7-933899CDB9BF}"/>
          </ac:spMkLst>
        </pc:spChg>
        <pc:spChg chg="add mod">
          <ac:chgData name="Ronny FAHRUDIN" userId="S::ronny.fahrudin@surbanajurong.com::bec1163b-ed71-4686-979f-ce3177cd1ef0" providerId="AD" clId="Web-{4D802278-3948-CDFA-0401-2B81F40C37CF}" dt="2023-02-24T08:28:45.973" v="182" actId="1076"/>
          <ac:spMkLst>
            <pc:docMk/>
            <pc:sldMk cId="2790247290" sldId="267"/>
            <ac:spMk id="9" creationId="{58400394-44D2-4482-8DC1-BED5F6644EED}"/>
          </ac:spMkLst>
        </pc:spChg>
        <pc:spChg chg="add del mod">
          <ac:chgData name="Ronny FAHRUDIN" userId="S::ronny.fahrudin@surbanajurong.com::bec1163b-ed71-4686-979f-ce3177cd1ef0" providerId="AD" clId="Web-{4D802278-3948-CDFA-0401-2B81F40C37CF}" dt="2023-02-24T08:28:21.034" v="175"/>
          <ac:spMkLst>
            <pc:docMk/>
            <pc:sldMk cId="2790247290" sldId="267"/>
            <ac:spMk id="10" creationId="{878E070E-2531-6791-C3DB-A3BAB165D30D}"/>
          </ac:spMkLst>
        </pc:spChg>
        <pc:picChg chg="mod">
          <ac:chgData name="Ronny FAHRUDIN" userId="S::ronny.fahrudin@surbanajurong.com::bec1163b-ed71-4686-979f-ce3177cd1ef0" providerId="AD" clId="Web-{4D802278-3948-CDFA-0401-2B81F40C37CF}" dt="2023-02-24T08:28:45.973" v="181" actId="1076"/>
          <ac:picMkLst>
            <pc:docMk/>
            <pc:sldMk cId="2790247290" sldId="267"/>
            <ac:picMk id="4" creationId="{CDB58837-30C1-B949-FD08-4E2EC532D39B}"/>
          </ac:picMkLst>
        </pc:picChg>
        <pc:picChg chg="add del mod">
          <ac:chgData name="Ronny FAHRUDIN" userId="S::ronny.fahrudin@surbanajurong.com::bec1163b-ed71-4686-979f-ce3177cd1ef0" providerId="AD" clId="Web-{4D802278-3948-CDFA-0401-2B81F40C37CF}" dt="2023-02-24T07:47:34.068" v="32"/>
          <ac:picMkLst>
            <pc:docMk/>
            <pc:sldMk cId="2790247290" sldId="267"/>
            <ac:picMk id="7" creationId="{5F695A4C-294A-8DA4-3C95-E728E0AB49CA}"/>
          </ac:picMkLst>
        </pc:picChg>
      </pc:sldChg>
    </pc:docChg>
  </pc:docChgLst>
  <pc:docChgLst>
    <pc:chgData name="Ronny FAHRUDIN" userId="S::ronny.fahrudin@surbanajurong.com::bec1163b-ed71-4686-979f-ce3177cd1ef0" providerId="AD" clId="Web-{8434F6CF-A9B5-AF36-0331-58C264430922}"/>
    <pc:docChg chg="addSld delSld modSld">
      <pc:chgData name="Ronny FAHRUDIN" userId="S::ronny.fahrudin@surbanajurong.com::bec1163b-ed71-4686-979f-ce3177cd1ef0" providerId="AD" clId="Web-{8434F6CF-A9B5-AF36-0331-58C264430922}" dt="2023-02-27T15:26:15.116" v="1049"/>
      <pc:docMkLst>
        <pc:docMk/>
      </pc:docMkLst>
      <pc:sldChg chg="modSp">
        <pc:chgData name="Ronny FAHRUDIN" userId="S::ronny.fahrudin@surbanajurong.com::bec1163b-ed71-4686-979f-ce3177cd1ef0" providerId="AD" clId="Web-{8434F6CF-A9B5-AF36-0331-58C264430922}" dt="2023-02-27T14:38:44.476" v="2" actId="20577"/>
        <pc:sldMkLst>
          <pc:docMk/>
          <pc:sldMk cId="109857222" sldId="256"/>
        </pc:sldMkLst>
        <pc:spChg chg="mod">
          <ac:chgData name="Ronny FAHRUDIN" userId="S::ronny.fahrudin@surbanajurong.com::bec1163b-ed71-4686-979f-ce3177cd1ef0" providerId="AD" clId="Web-{8434F6CF-A9B5-AF36-0331-58C264430922}" dt="2023-02-27T14:38:44.476" v="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">
        <pc:chgData name="Ronny FAHRUDIN" userId="S::ronny.fahrudin@surbanajurong.com::bec1163b-ed71-4686-979f-ce3177cd1ef0" providerId="AD" clId="Web-{8434F6CF-A9B5-AF36-0331-58C264430922}" dt="2023-02-27T15:26:15.116" v="1049"/>
        <pc:sldMkLst>
          <pc:docMk/>
          <pc:sldMk cId="3834894362" sldId="257"/>
        </pc:sldMkLst>
        <pc:spChg chg="mod">
          <ac:chgData name="Ronny FAHRUDIN" userId="S::ronny.fahrudin@surbanajurong.com::bec1163b-ed71-4686-979f-ce3177cd1ef0" providerId="AD" clId="Web-{8434F6CF-A9B5-AF36-0331-58C264430922}" dt="2023-02-27T15:24:57.380" v="1017" actId="20577"/>
          <ac:spMkLst>
            <pc:docMk/>
            <pc:sldMk cId="3834894362" sldId="257"/>
            <ac:spMk id="2" creationId="{BA133315-6F24-8D1B-A215-7992EBC4E04F}"/>
          </ac:spMkLst>
        </pc:spChg>
        <pc:spChg chg="del">
          <ac:chgData name="Ronny FAHRUDIN" userId="S::ronny.fahrudin@surbanajurong.com::bec1163b-ed71-4686-979f-ce3177cd1ef0" providerId="AD" clId="Web-{8434F6CF-A9B5-AF36-0331-58C264430922}" dt="2023-02-27T15:11:31.691" v="323"/>
          <ac:spMkLst>
            <pc:docMk/>
            <pc:sldMk cId="3834894362" sldId="257"/>
            <ac:spMk id="3" creationId="{D917A2A4-4990-FF18-B91E-7E1CF617B910}"/>
          </ac:spMkLst>
        </pc:spChg>
        <pc:spChg chg="add del mod">
          <ac:chgData name="Ronny FAHRUDIN" userId="S::ronny.fahrudin@surbanajurong.com::bec1163b-ed71-4686-979f-ce3177cd1ef0" providerId="AD" clId="Web-{8434F6CF-A9B5-AF36-0331-58C264430922}" dt="2023-02-27T15:11:35.598" v="324"/>
          <ac:spMkLst>
            <pc:docMk/>
            <pc:sldMk cId="3834894362" sldId="257"/>
            <ac:spMk id="5" creationId="{DEF6C6C8-E1B1-E0AC-CB09-9F265E479DA6}"/>
          </ac:spMkLst>
        </pc:spChg>
        <pc:graphicFrameChg chg="add mod ord modGraphic">
          <ac:chgData name="Ronny FAHRUDIN" userId="S::ronny.fahrudin@surbanajurong.com::bec1163b-ed71-4686-979f-ce3177cd1ef0" providerId="AD" clId="Web-{8434F6CF-A9B5-AF36-0331-58C264430922}" dt="2023-02-27T15:26:15.116" v="1049"/>
          <ac:graphicFrameMkLst>
            <pc:docMk/>
            <pc:sldMk cId="3834894362" sldId="257"/>
            <ac:graphicFrameMk id="6" creationId="{E300DFFA-F9D7-D5C7-9A89-6B0DB10DF57E}"/>
          </ac:graphicFrameMkLst>
        </pc:graphicFrameChg>
      </pc:sldChg>
      <pc:sldChg chg="modSp">
        <pc:chgData name="Ronny FAHRUDIN" userId="S::ronny.fahrudin@surbanajurong.com::bec1163b-ed71-4686-979f-ce3177cd1ef0" providerId="AD" clId="Web-{8434F6CF-A9B5-AF36-0331-58C264430922}" dt="2023-02-27T15:19:05.998" v="761" actId="20577"/>
        <pc:sldMkLst>
          <pc:docMk/>
          <pc:sldMk cId="624447988" sldId="263"/>
        </pc:sldMkLst>
        <pc:spChg chg="mod">
          <ac:chgData name="Ronny FAHRUDIN" userId="S::ronny.fahrudin@surbanajurong.com::bec1163b-ed71-4686-979f-ce3177cd1ef0" providerId="AD" clId="Web-{8434F6CF-A9B5-AF36-0331-58C264430922}" dt="2023-02-27T15:19:05.998" v="761" actId="20577"/>
          <ac:spMkLst>
            <pc:docMk/>
            <pc:sldMk cId="624447988" sldId="263"/>
            <ac:spMk id="2" creationId="{BA133315-6F24-8D1B-A215-7992EBC4E04F}"/>
          </ac:spMkLst>
        </pc:spChg>
      </pc:sldChg>
      <pc:sldChg chg="del">
        <pc:chgData name="Ronny FAHRUDIN" userId="S::ronny.fahrudin@surbanajurong.com::bec1163b-ed71-4686-979f-ce3177cd1ef0" providerId="AD" clId="Web-{8434F6CF-A9B5-AF36-0331-58C264430922}" dt="2023-02-27T15:18:19.731" v="717"/>
        <pc:sldMkLst>
          <pc:docMk/>
          <pc:sldMk cId="4209332956" sldId="266"/>
        </pc:sldMkLst>
      </pc:sldChg>
      <pc:sldChg chg="addSp delSp modSp">
        <pc:chgData name="Ronny FAHRUDIN" userId="S::ronny.fahrudin@surbanajurong.com::bec1163b-ed71-4686-979f-ce3177cd1ef0" providerId="AD" clId="Web-{8434F6CF-A9B5-AF36-0331-58C264430922}" dt="2023-02-27T15:10:22.315" v="314" actId="20577"/>
        <pc:sldMkLst>
          <pc:docMk/>
          <pc:sldMk cId="3882431065" sldId="277"/>
        </pc:sldMkLst>
        <pc:spChg chg="mod">
          <ac:chgData name="Ronny FAHRUDIN" userId="S::ronny.fahrudin@surbanajurong.com::bec1163b-ed71-4686-979f-ce3177cd1ef0" providerId="AD" clId="Web-{8434F6CF-A9B5-AF36-0331-58C264430922}" dt="2023-02-27T14:39:47.040" v="28" actId="1076"/>
          <ac:spMkLst>
            <pc:docMk/>
            <pc:sldMk cId="3882431065" sldId="277"/>
            <ac:spMk id="2" creationId="{AAAF3E4F-69D8-E158-ED79-897FBFC65D58}"/>
          </ac:spMkLst>
        </pc:spChg>
        <pc:spChg chg="del">
          <ac:chgData name="Ronny FAHRUDIN" userId="S::ronny.fahrudin@surbanajurong.com::bec1163b-ed71-4686-979f-ce3177cd1ef0" providerId="AD" clId="Web-{8434F6CF-A9B5-AF36-0331-58C264430922}" dt="2023-02-27T14:40:59.386" v="31"/>
          <ac:spMkLst>
            <pc:docMk/>
            <pc:sldMk cId="3882431065" sldId="277"/>
            <ac:spMk id="3" creationId="{6BADD2A9-8C87-F5DB-A165-CC9F59D9AE43}"/>
          </ac:spMkLst>
        </pc:spChg>
        <pc:spChg chg="del">
          <ac:chgData name="Ronny FAHRUDIN" userId="S::ronny.fahrudin@surbanajurong.com::bec1163b-ed71-4686-979f-ce3177cd1ef0" providerId="AD" clId="Web-{8434F6CF-A9B5-AF36-0331-58C264430922}" dt="2023-02-27T14:41:05.339" v="32"/>
          <ac:spMkLst>
            <pc:docMk/>
            <pc:sldMk cId="3882431065" sldId="277"/>
            <ac:spMk id="4" creationId="{4E6BDCE1-2420-FE0B-8A1E-9556D73D6E88}"/>
          </ac:spMkLst>
        </pc:spChg>
        <pc:spChg chg="add mod">
          <ac:chgData name="Ronny FAHRUDIN" userId="S::ronny.fahrudin@surbanajurong.com::bec1163b-ed71-4686-979f-ce3177cd1ef0" providerId="AD" clId="Web-{8434F6CF-A9B5-AF36-0331-58C264430922}" dt="2023-02-27T14:51:32.463" v="73" actId="1076"/>
          <ac:spMkLst>
            <pc:docMk/>
            <pc:sldMk cId="3882431065" sldId="277"/>
            <ac:spMk id="4" creationId="{B341831A-577E-95D0-D4CE-18BA7144EBEA}"/>
          </ac:spMkLst>
        </pc:spChg>
        <pc:spChg chg="mod">
          <ac:chgData name="Ronny FAHRUDIN" userId="S::ronny.fahrudin@surbanajurong.com::bec1163b-ed71-4686-979f-ce3177cd1ef0" providerId="AD" clId="Web-{8434F6CF-A9B5-AF36-0331-58C264430922}" dt="2023-02-27T15:10:07.377" v="303" actId="20577"/>
          <ac:spMkLst>
            <pc:docMk/>
            <pc:sldMk cId="3882431065" sldId="277"/>
            <ac:spMk id="5" creationId="{177772E7-75EF-CA18-1198-FD23777C73C5}"/>
          </ac:spMkLst>
        </pc:spChg>
        <pc:spChg chg="mod">
          <ac:chgData name="Ronny FAHRUDIN" userId="S::ronny.fahrudin@surbanajurong.com::bec1163b-ed71-4686-979f-ce3177cd1ef0" providerId="AD" clId="Web-{8434F6CF-A9B5-AF36-0331-58C264430922}" dt="2023-02-27T15:03:46.400" v="271" actId="1076"/>
          <ac:spMkLst>
            <pc:docMk/>
            <pc:sldMk cId="3882431065" sldId="277"/>
            <ac:spMk id="6" creationId="{C29823C9-2CAB-401F-C1DA-21F087C81CC1}"/>
          </ac:spMkLst>
        </pc:spChg>
        <pc:spChg chg="add mod">
          <ac:chgData name="Ronny FAHRUDIN" userId="S::ronny.fahrudin@surbanajurong.com::bec1163b-ed71-4686-979f-ce3177cd1ef0" providerId="AD" clId="Web-{8434F6CF-A9B5-AF36-0331-58C264430922}" dt="2023-02-27T14:52:43.589" v="97" actId="20577"/>
          <ac:spMkLst>
            <pc:docMk/>
            <pc:sldMk cId="3882431065" sldId="277"/>
            <ac:spMk id="7" creationId="{51EE84CC-7132-04D0-8C88-1ED1D149B04B}"/>
          </ac:spMkLst>
        </pc:spChg>
        <pc:spChg chg="del">
          <ac:chgData name="Ronny FAHRUDIN" userId="S::ronny.fahrudin@surbanajurong.com::bec1163b-ed71-4686-979f-ce3177cd1ef0" providerId="AD" clId="Web-{8434F6CF-A9B5-AF36-0331-58C264430922}" dt="2023-02-27T14:40:58.042" v="30"/>
          <ac:spMkLst>
            <pc:docMk/>
            <pc:sldMk cId="3882431065" sldId="277"/>
            <ac:spMk id="8" creationId="{BAD8B4C6-028A-9F99-4EE2-55C79429673E}"/>
          </ac:spMkLst>
        </pc:spChg>
        <pc:spChg chg="add mod">
          <ac:chgData name="Ronny FAHRUDIN" userId="S::ronny.fahrudin@surbanajurong.com::bec1163b-ed71-4686-979f-ce3177cd1ef0" providerId="AD" clId="Web-{8434F6CF-A9B5-AF36-0331-58C264430922}" dt="2023-02-27T15:10:22.315" v="314" actId="20577"/>
          <ac:spMkLst>
            <pc:docMk/>
            <pc:sldMk cId="3882431065" sldId="277"/>
            <ac:spMk id="9" creationId="{B40F172D-D8B3-FE6B-81F3-97431F5CC4D3}"/>
          </ac:spMkLst>
        </pc:spChg>
        <pc:picChg chg="del">
          <ac:chgData name="Ronny FAHRUDIN" userId="S::ronny.fahrudin@surbanajurong.com::bec1163b-ed71-4686-979f-ce3177cd1ef0" providerId="AD" clId="Web-{8434F6CF-A9B5-AF36-0331-58C264430922}" dt="2023-02-27T14:39:53.822" v="29"/>
          <ac:picMkLst>
            <pc:docMk/>
            <pc:sldMk cId="3882431065" sldId="277"/>
            <ac:picMk id="7" creationId="{9E59466C-4698-87EC-797B-988388D529E8}"/>
          </ac:picMkLst>
        </pc:picChg>
        <pc:picChg chg="add mod">
          <ac:chgData name="Ronny FAHRUDIN" userId="S::ronny.fahrudin@surbanajurong.com::bec1163b-ed71-4686-979f-ce3177cd1ef0" providerId="AD" clId="Web-{8434F6CF-A9B5-AF36-0331-58C264430922}" dt="2023-02-27T14:54:20.498" v="110" actId="14100"/>
          <ac:picMkLst>
            <pc:docMk/>
            <pc:sldMk cId="3882431065" sldId="277"/>
            <ac:picMk id="8" creationId="{006C9E0D-0B08-8C67-D970-53A1FD1214CC}"/>
          </ac:picMkLst>
        </pc:picChg>
      </pc:sldChg>
      <pc:sldChg chg="add replId">
        <pc:chgData name="Ronny FAHRUDIN" userId="S::ronny.fahrudin@surbanajurong.com::bec1163b-ed71-4686-979f-ce3177cd1ef0" providerId="AD" clId="Web-{8434F6CF-A9B5-AF36-0331-58C264430922}" dt="2023-02-27T15:11:08.488" v="315"/>
        <pc:sldMkLst>
          <pc:docMk/>
          <pc:sldMk cId="2009367451" sldId="278"/>
        </pc:sldMkLst>
      </pc:sldChg>
    </pc:docChg>
  </pc:docChgLst>
  <pc:docChgLst>
    <pc:chgData name="Ronny FAHRUDIN" userId="S::ronny.fahrudin@surbanajurong.com::bec1163b-ed71-4686-979f-ce3177cd1ef0" providerId="AD" clId="Web-{2252DC92-6F9D-49CA-9DB3-2D94C87AD121}"/>
    <pc:docChg chg="addSld modSld">
      <pc:chgData name="Ronny FAHRUDIN" userId="S::ronny.fahrudin@surbanajurong.com::bec1163b-ed71-4686-979f-ce3177cd1ef0" providerId="AD" clId="Web-{2252DC92-6F9D-49CA-9DB3-2D94C87AD121}" dt="2023-02-23T14:12:17.989" v="63" actId="20577"/>
      <pc:docMkLst>
        <pc:docMk/>
      </pc:docMkLst>
      <pc:sldChg chg="addSp delSp modSp mod setBg addAnim setClrOvrMap">
        <pc:chgData name="Ronny FAHRUDIN" userId="S::ronny.fahrudin@surbanajurong.com::bec1163b-ed71-4686-979f-ce3177cd1ef0" providerId="AD" clId="Web-{2252DC92-6F9D-49CA-9DB3-2D94C87AD121}" dt="2023-02-23T14:11:39.049" v="41"/>
        <pc:sldMkLst>
          <pc:docMk/>
          <pc:sldMk cId="109857222" sldId="256"/>
        </pc:sldMkLst>
        <pc:spChg chg="mod ord">
          <ac:chgData name="Ronny FAHRUDIN" userId="S::ronny.fahrudin@surbanajurong.com::bec1163b-ed71-4686-979f-ce3177cd1ef0" providerId="AD" clId="Web-{2252DC92-6F9D-49CA-9DB3-2D94C87AD121}" dt="2023-02-23T14:11:39.049" v="4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Ronny FAHRUDIN" userId="S::ronny.fahrudin@surbanajurong.com::bec1163b-ed71-4686-979f-ce3177cd1ef0" providerId="AD" clId="Web-{2252DC92-6F9D-49CA-9DB3-2D94C87AD121}" dt="2023-02-23T14:11:39.049" v="41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Ronny FAHRUDIN" userId="S::ronny.fahrudin@surbanajurong.com::bec1163b-ed71-4686-979f-ce3177cd1ef0" providerId="AD" clId="Web-{2252DC92-6F9D-49CA-9DB3-2D94C87AD121}" dt="2023-02-23T14:11:35.706" v="40"/>
          <ac:spMkLst>
            <pc:docMk/>
            <pc:sldMk cId="109857222" sldId="256"/>
            <ac:spMk id="7" creationId="{FD7FEDEC-B3D9-F91D-3B77-FA4E9BD703B9}"/>
          </ac:spMkLst>
        </pc:spChg>
        <pc:spChg chg="add del">
          <ac:chgData name="Ronny FAHRUDIN" userId="S::ronny.fahrudin@surbanajurong.com::bec1163b-ed71-4686-979f-ce3177cd1ef0" providerId="AD" clId="Web-{2252DC92-6F9D-49CA-9DB3-2D94C87AD121}" dt="2023-02-23T14:09:24.841" v="20"/>
          <ac:spMkLst>
            <pc:docMk/>
            <pc:sldMk cId="109857222" sldId="256"/>
            <ac:spMk id="9" creationId="{93245F62-CCC4-49E4-B95B-EA6C1E790510}"/>
          </ac:spMkLst>
        </pc:spChg>
        <pc:spChg chg="add del">
          <ac:chgData name="Ronny FAHRUDIN" userId="S::ronny.fahrudin@surbanajurong.com::bec1163b-ed71-4686-979f-ce3177cd1ef0" providerId="AD" clId="Web-{2252DC92-6F9D-49CA-9DB3-2D94C87AD121}" dt="2023-02-23T14:09:24.841" v="20"/>
          <ac:spMkLst>
            <pc:docMk/>
            <pc:sldMk cId="109857222" sldId="256"/>
            <ac:spMk id="11" creationId="{E6C0DD6B-6AA3-448F-9B99-8386295BC1B4}"/>
          </ac:spMkLst>
        </pc:spChg>
        <pc:spChg chg="add del">
          <ac:chgData name="Ronny FAHRUDIN" userId="S::ronny.fahrudin@surbanajurong.com::bec1163b-ed71-4686-979f-ce3177cd1ef0" providerId="AD" clId="Web-{2252DC92-6F9D-49CA-9DB3-2D94C87AD121}" dt="2023-02-23T14:09:31.122" v="22"/>
          <ac:spMkLst>
            <pc:docMk/>
            <pc:sldMk cId="109857222" sldId="256"/>
            <ac:spMk id="17" creationId="{A3363022-C969-41E9-8EB2-E4C94908C1FA}"/>
          </ac:spMkLst>
        </pc:spChg>
        <pc:spChg chg="add del">
          <ac:chgData name="Ronny FAHRUDIN" userId="S::ronny.fahrudin@surbanajurong.com::bec1163b-ed71-4686-979f-ce3177cd1ef0" providerId="AD" clId="Web-{2252DC92-6F9D-49CA-9DB3-2D94C87AD121}" dt="2023-02-23T14:09:31.122" v="22"/>
          <ac:spMkLst>
            <pc:docMk/>
            <pc:sldMk cId="109857222" sldId="256"/>
            <ac:spMk id="18" creationId="{8D1AD6B3-BE88-4CEB-BA17-790657CC4729}"/>
          </ac:spMkLst>
        </pc:spChg>
        <pc:spChg chg="add del">
          <ac:chgData name="Ronny FAHRUDIN" userId="S::ronny.fahrudin@surbanajurong.com::bec1163b-ed71-4686-979f-ce3177cd1ef0" providerId="AD" clId="Web-{2252DC92-6F9D-49CA-9DB3-2D94C87AD121}" dt="2023-02-23T14:09:36.185" v="24"/>
          <ac:spMkLst>
            <pc:docMk/>
            <pc:sldMk cId="109857222" sldId="256"/>
            <ac:spMk id="20" creationId="{8AD13924-DC7C-4339-B194-8A4EFFBF2AC6}"/>
          </ac:spMkLst>
        </pc:spChg>
        <pc:spChg chg="add del">
          <ac:chgData name="Ronny FAHRUDIN" userId="S::ronny.fahrudin@surbanajurong.com::bec1163b-ed71-4686-979f-ce3177cd1ef0" providerId="AD" clId="Web-{2252DC92-6F9D-49CA-9DB3-2D94C87AD121}" dt="2023-02-23T14:09:36.185" v="24"/>
          <ac:spMkLst>
            <pc:docMk/>
            <pc:sldMk cId="109857222" sldId="256"/>
            <ac:spMk id="21" creationId="{72458505-C9BA-445F-AE75-CFC7FF04F4E7}"/>
          </ac:spMkLst>
        </pc:spChg>
        <pc:spChg chg="add del">
          <ac:chgData name="Ronny FAHRUDIN" userId="S::ronny.fahrudin@surbanajurong.com::bec1163b-ed71-4686-979f-ce3177cd1ef0" providerId="AD" clId="Web-{2252DC92-6F9D-49CA-9DB3-2D94C87AD121}" dt="2023-02-23T14:10:54.657" v="28"/>
          <ac:spMkLst>
            <pc:docMk/>
            <pc:sldMk cId="109857222" sldId="256"/>
            <ac:spMk id="24" creationId="{C0B27210-D0CA-4654-B3E3-9ABB4F178EA1}"/>
          </ac:spMkLst>
        </pc:spChg>
        <pc:spChg chg="add del">
          <ac:chgData name="Ronny FAHRUDIN" userId="S::ronny.fahrudin@surbanajurong.com::bec1163b-ed71-4686-979f-ce3177cd1ef0" providerId="AD" clId="Web-{2252DC92-6F9D-49CA-9DB3-2D94C87AD121}" dt="2023-02-23T14:10:54.657" v="28"/>
          <ac:spMkLst>
            <pc:docMk/>
            <pc:sldMk cId="109857222" sldId="256"/>
            <ac:spMk id="25" creationId="{1DB7C82F-AB7E-4F0C-B829-FA1B9C415180}"/>
          </ac:spMkLst>
        </pc:spChg>
        <pc:spChg chg="add del">
          <ac:chgData name="Ronny FAHRUDIN" userId="S::ronny.fahrudin@surbanajurong.com::bec1163b-ed71-4686-979f-ce3177cd1ef0" providerId="AD" clId="Web-{2252DC92-6F9D-49CA-9DB3-2D94C87AD121}" dt="2023-02-23T14:10:54.657" v="28"/>
          <ac:spMkLst>
            <pc:docMk/>
            <pc:sldMk cId="109857222" sldId="256"/>
            <ac:spMk id="26" creationId="{70B66945-4967-4040-926D-DCA44313CDAB}"/>
          </ac:spMkLst>
        </pc:spChg>
        <pc:spChg chg="add del">
          <ac:chgData name="Ronny FAHRUDIN" userId="S::ronny.fahrudin@surbanajurong.com::bec1163b-ed71-4686-979f-ce3177cd1ef0" providerId="AD" clId="Web-{2252DC92-6F9D-49CA-9DB3-2D94C87AD121}" dt="2023-02-23T14:11:27.877" v="39"/>
          <ac:spMkLst>
            <pc:docMk/>
            <pc:sldMk cId="109857222" sldId="256"/>
            <ac:spMk id="31" creationId="{E49CC64F-7275-4E33-961B-0C5CDC439875}"/>
          </ac:spMkLst>
        </pc:spChg>
        <pc:spChg chg="add del">
          <ac:chgData name="Ronny FAHRUDIN" userId="S::ronny.fahrudin@surbanajurong.com::bec1163b-ed71-4686-979f-ce3177cd1ef0" providerId="AD" clId="Web-{2252DC92-6F9D-49CA-9DB3-2D94C87AD121}" dt="2023-02-23T14:11:23.643" v="36"/>
          <ac:spMkLst>
            <pc:docMk/>
            <pc:sldMk cId="109857222" sldId="256"/>
            <ac:spMk id="36" creationId="{CD6162C0-3EDD-40FA-A73C-1F0CAE1D2FC6}"/>
          </ac:spMkLst>
        </pc:spChg>
        <pc:spChg chg="add del">
          <ac:chgData name="Ronny FAHRUDIN" userId="S::ronny.fahrudin@surbanajurong.com::bec1163b-ed71-4686-979f-ce3177cd1ef0" providerId="AD" clId="Web-{2252DC92-6F9D-49CA-9DB3-2D94C87AD121}" dt="2023-02-23T14:11:23.643" v="36"/>
          <ac:spMkLst>
            <pc:docMk/>
            <pc:sldMk cId="109857222" sldId="256"/>
            <ac:spMk id="38" creationId="{2C1D9676-D68F-46A6-913B-4F3218503432}"/>
          </ac:spMkLst>
        </pc:spChg>
        <pc:spChg chg="add del">
          <ac:chgData name="Ronny FAHRUDIN" userId="S::ronny.fahrudin@surbanajurong.com::bec1163b-ed71-4686-979f-ce3177cd1ef0" providerId="AD" clId="Web-{2252DC92-6F9D-49CA-9DB3-2D94C87AD121}" dt="2023-02-23T14:11:23.643" v="36"/>
          <ac:spMkLst>
            <pc:docMk/>
            <pc:sldMk cId="109857222" sldId="256"/>
            <ac:spMk id="40" creationId="{5E69AA0E-5F7C-4693-8968-D405B880AE2E}"/>
          </ac:spMkLst>
        </pc:spChg>
        <pc:spChg chg="add del">
          <ac:chgData name="Ronny FAHRUDIN" userId="S::ronny.fahrudin@surbanajurong.com::bec1163b-ed71-4686-979f-ce3177cd1ef0" providerId="AD" clId="Web-{2252DC92-6F9D-49CA-9DB3-2D94C87AD121}" dt="2023-02-23T14:11:27.861" v="38"/>
          <ac:spMkLst>
            <pc:docMk/>
            <pc:sldMk cId="109857222" sldId="256"/>
            <ac:spMk id="42" creationId="{C475749F-F487-4EFB-ABC7-C1359590EB76}"/>
          </ac:spMkLst>
        </pc:spChg>
        <pc:spChg chg="add del">
          <ac:chgData name="Ronny FAHRUDIN" userId="S::ronny.fahrudin@surbanajurong.com::bec1163b-ed71-4686-979f-ce3177cd1ef0" providerId="AD" clId="Web-{2252DC92-6F9D-49CA-9DB3-2D94C87AD121}" dt="2023-02-23T14:11:39.049" v="41"/>
          <ac:spMkLst>
            <pc:docMk/>
            <pc:sldMk cId="109857222" sldId="256"/>
            <ac:spMk id="44" creationId="{CF85B11F-FA15-48B8-BF04-463A37544E09}"/>
          </ac:spMkLst>
        </pc:spChg>
        <pc:spChg chg="add del">
          <ac:chgData name="Ronny FAHRUDIN" userId="S::ronny.fahrudin@surbanajurong.com::bec1163b-ed71-4686-979f-ce3177cd1ef0" providerId="AD" clId="Web-{2252DC92-6F9D-49CA-9DB3-2D94C87AD121}" dt="2023-02-23T14:11:39.049" v="41"/>
          <ac:spMkLst>
            <pc:docMk/>
            <pc:sldMk cId="109857222" sldId="256"/>
            <ac:spMk id="45" creationId="{489B7BFD-8F45-4093-AD9C-91B15B0503D9}"/>
          </ac:spMkLst>
        </pc:spChg>
        <pc:spChg chg="add del">
          <ac:chgData name="Ronny FAHRUDIN" userId="S::ronny.fahrudin@surbanajurong.com::bec1163b-ed71-4686-979f-ce3177cd1ef0" providerId="AD" clId="Web-{2252DC92-6F9D-49CA-9DB3-2D94C87AD121}" dt="2023-02-23T14:11:39.049" v="41"/>
          <ac:spMkLst>
            <pc:docMk/>
            <pc:sldMk cId="109857222" sldId="256"/>
            <ac:spMk id="46" creationId="{5AFEC601-A132-47EE-B0C2-B38ACD9FCE6F}"/>
          </ac:spMkLst>
        </pc:spChg>
        <pc:spChg chg="add del">
          <ac:chgData name="Ronny FAHRUDIN" userId="S::ronny.fahrudin@surbanajurong.com::bec1163b-ed71-4686-979f-ce3177cd1ef0" providerId="AD" clId="Web-{2252DC92-6F9D-49CA-9DB3-2D94C87AD121}" dt="2023-02-23T14:11:39.049" v="41"/>
          <ac:spMkLst>
            <pc:docMk/>
            <pc:sldMk cId="109857222" sldId="256"/>
            <ac:spMk id="48" creationId="{279CAF82-0ECF-42BE-8F37-F71941E5D410}"/>
          </ac:spMkLst>
        </pc:spChg>
        <pc:spChg chg="add del">
          <ac:chgData name="Ronny FAHRUDIN" userId="S::ronny.fahrudin@surbanajurong.com::bec1163b-ed71-4686-979f-ce3177cd1ef0" providerId="AD" clId="Web-{2252DC92-6F9D-49CA-9DB3-2D94C87AD121}" dt="2023-02-23T14:11:39.049" v="41"/>
          <ac:spMkLst>
            <pc:docMk/>
            <pc:sldMk cId="109857222" sldId="256"/>
            <ac:spMk id="50" creationId="{BB90F3FC-186F-4608-93AA-7EE24F682E21}"/>
          </ac:spMkLst>
        </pc:spChg>
        <pc:spChg chg="add del">
          <ac:chgData name="Ronny FAHRUDIN" userId="S::ronny.fahrudin@surbanajurong.com::bec1163b-ed71-4686-979f-ce3177cd1ef0" providerId="AD" clId="Web-{2252DC92-6F9D-49CA-9DB3-2D94C87AD121}" dt="2023-02-23T14:11:39.049" v="41"/>
          <ac:spMkLst>
            <pc:docMk/>
            <pc:sldMk cId="109857222" sldId="256"/>
            <ac:spMk id="51" creationId="{498F8FF6-43B4-494A-AF8F-123A4983EDF7}"/>
          </ac:spMkLst>
        </pc:spChg>
        <pc:spChg chg="add del">
          <ac:chgData name="Ronny FAHRUDIN" userId="S::ronny.fahrudin@surbanajurong.com::bec1163b-ed71-4686-979f-ce3177cd1ef0" providerId="AD" clId="Web-{2252DC92-6F9D-49CA-9DB3-2D94C87AD121}" dt="2023-02-23T14:11:39.049" v="41"/>
          <ac:spMkLst>
            <pc:docMk/>
            <pc:sldMk cId="109857222" sldId="256"/>
            <ac:spMk id="59" creationId="{033BC44A-0661-43B4-9C14-FD5963C226AE}"/>
          </ac:spMkLst>
        </pc:spChg>
        <pc:spChg chg="add del">
          <ac:chgData name="Ronny FAHRUDIN" userId="S::ronny.fahrudin@surbanajurong.com::bec1163b-ed71-4686-979f-ce3177cd1ef0" providerId="AD" clId="Web-{2252DC92-6F9D-49CA-9DB3-2D94C87AD121}" dt="2023-02-23T14:11:39.049" v="41"/>
          <ac:spMkLst>
            <pc:docMk/>
            <pc:sldMk cId="109857222" sldId="256"/>
            <ac:spMk id="61" creationId="{13811CB9-0334-4316-8B54-711C0F3BE693}"/>
          </ac:spMkLst>
        </pc:spChg>
        <pc:spChg chg="add">
          <ac:chgData name="Ronny FAHRUDIN" userId="S::ronny.fahrudin@surbanajurong.com::bec1163b-ed71-4686-979f-ce3177cd1ef0" providerId="AD" clId="Web-{2252DC92-6F9D-49CA-9DB3-2D94C87AD121}" dt="2023-02-23T14:11:39.049" v="41"/>
          <ac:spMkLst>
            <pc:docMk/>
            <pc:sldMk cId="109857222" sldId="256"/>
            <ac:spMk id="66" creationId="{E91DC736-0EF8-4F87-9146-EBF1D2EE4D3D}"/>
          </ac:spMkLst>
        </pc:spChg>
        <pc:spChg chg="add">
          <ac:chgData name="Ronny FAHRUDIN" userId="S::ronny.fahrudin@surbanajurong.com::bec1163b-ed71-4686-979f-ce3177cd1ef0" providerId="AD" clId="Web-{2252DC92-6F9D-49CA-9DB3-2D94C87AD121}" dt="2023-02-23T14:11:39.049" v="41"/>
          <ac:spMkLst>
            <pc:docMk/>
            <pc:sldMk cId="109857222" sldId="256"/>
            <ac:spMk id="68" creationId="{097CD68E-23E3-4007-8847-CD0944C4F7BE}"/>
          </ac:spMkLst>
        </pc:spChg>
        <pc:spChg chg="add">
          <ac:chgData name="Ronny FAHRUDIN" userId="S::ronny.fahrudin@surbanajurong.com::bec1163b-ed71-4686-979f-ce3177cd1ef0" providerId="AD" clId="Web-{2252DC92-6F9D-49CA-9DB3-2D94C87AD121}" dt="2023-02-23T14:11:39.049" v="41"/>
          <ac:spMkLst>
            <pc:docMk/>
            <pc:sldMk cId="109857222" sldId="256"/>
            <ac:spMk id="70" creationId="{AF2F604E-43BE-4DC3-B983-E071523364F8}"/>
          </ac:spMkLst>
        </pc:spChg>
        <pc:spChg chg="add">
          <ac:chgData name="Ronny FAHRUDIN" userId="S::ronny.fahrudin@surbanajurong.com::bec1163b-ed71-4686-979f-ce3177cd1ef0" providerId="AD" clId="Web-{2252DC92-6F9D-49CA-9DB3-2D94C87AD121}" dt="2023-02-23T14:11:39.049" v="41"/>
          <ac:spMkLst>
            <pc:docMk/>
            <pc:sldMk cId="109857222" sldId="256"/>
            <ac:spMk id="72" creationId="{08C9B587-E65E-4B52-B37C-ABEBB6E87928}"/>
          </ac:spMkLst>
        </pc:spChg>
        <pc:grpChg chg="add del">
          <ac:chgData name="Ronny FAHRUDIN" userId="S::ronny.fahrudin@surbanajurong.com::bec1163b-ed71-4686-979f-ce3177cd1ef0" providerId="AD" clId="Web-{2252DC92-6F9D-49CA-9DB3-2D94C87AD121}" dt="2023-02-23T14:09:31.122" v="22"/>
          <ac:grpSpMkLst>
            <pc:docMk/>
            <pc:sldMk cId="109857222" sldId="256"/>
            <ac:grpSpMk id="13" creationId="{89D1390B-7E13-4B4F-9CB2-391063412E54}"/>
          </ac:grpSpMkLst>
        </pc:grpChg>
        <pc:grpChg chg="add del">
          <ac:chgData name="Ronny FAHRUDIN" userId="S::ronny.fahrudin@surbanajurong.com::bec1163b-ed71-4686-979f-ce3177cd1ef0" providerId="AD" clId="Web-{2252DC92-6F9D-49CA-9DB3-2D94C87AD121}" dt="2023-02-23T14:11:39.049" v="41"/>
          <ac:grpSpMkLst>
            <pc:docMk/>
            <pc:sldMk cId="109857222" sldId="256"/>
            <ac:grpSpMk id="47" creationId="{F95919CA-4568-4F54-A2C0-2B54BD78A3B8}"/>
          </ac:grpSpMkLst>
        </pc:grpChg>
        <pc:grpChg chg="add del">
          <ac:chgData name="Ronny FAHRUDIN" userId="S::ronny.fahrudin@surbanajurong.com::bec1163b-ed71-4686-979f-ce3177cd1ef0" providerId="AD" clId="Web-{2252DC92-6F9D-49CA-9DB3-2D94C87AD121}" dt="2023-02-23T14:11:39.049" v="41"/>
          <ac:grpSpMkLst>
            <pc:docMk/>
            <pc:sldMk cId="109857222" sldId="256"/>
            <ac:grpSpMk id="52" creationId="{FB9739EB-7F66-433D-841F-AB3CD18700B7}"/>
          </ac:grpSpMkLst>
        </pc:grpChg>
        <pc:picChg chg="add del mod">
          <ac:chgData name="Ronny FAHRUDIN" userId="S::ronny.fahrudin@surbanajurong.com::bec1163b-ed71-4686-979f-ce3177cd1ef0" providerId="AD" clId="Web-{2252DC92-6F9D-49CA-9DB3-2D94C87AD121}" dt="2023-02-23T14:10:50.751" v="26"/>
          <ac:picMkLst>
            <pc:docMk/>
            <pc:sldMk cId="109857222" sldId="256"/>
            <ac:picMk id="4" creationId="{AED35A30-72CE-21B2-9D51-69FACFFEE72C}"/>
          </ac:picMkLst>
        </pc:picChg>
        <pc:picChg chg="add mod ord">
          <ac:chgData name="Ronny FAHRUDIN" userId="S::ronny.fahrudin@surbanajurong.com::bec1163b-ed71-4686-979f-ce3177cd1ef0" providerId="AD" clId="Web-{2252DC92-6F9D-49CA-9DB3-2D94C87AD121}" dt="2023-02-23T14:11:39.049" v="41"/>
          <ac:picMkLst>
            <pc:docMk/>
            <pc:sldMk cId="109857222" sldId="256"/>
            <ac:picMk id="5" creationId="{9DF1D6F9-EEA2-FC03-3E04-D84AE4CC75CB}"/>
          </ac:picMkLst>
        </pc:picChg>
        <pc:picChg chg="add del mod">
          <ac:chgData name="Ronny FAHRUDIN" userId="S::ronny.fahrudin@surbanajurong.com::bec1163b-ed71-4686-979f-ce3177cd1ef0" providerId="AD" clId="Web-{2252DC92-6F9D-49CA-9DB3-2D94C87AD121}" dt="2023-02-23T14:11:35.706" v="40"/>
          <ac:picMkLst>
            <pc:docMk/>
            <pc:sldMk cId="109857222" sldId="256"/>
            <ac:picMk id="6" creationId="{7C169BCF-7051-3B8A-2D07-D5DA7E89DE40}"/>
          </ac:picMkLst>
        </pc:picChg>
        <pc:cxnChg chg="add del">
          <ac:chgData name="Ronny FAHRUDIN" userId="S::ronny.fahrudin@surbanajurong.com::bec1163b-ed71-4686-979f-ce3177cd1ef0" providerId="AD" clId="Web-{2252DC92-6F9D-49CA-9DB3-2D94C87AD121}" dt="2023-02-23T14:09:36.185" v="24"/>
          <ac:cxnSpMkLst>
            <pc:docMk/>
            <pc:sldMk cId="109857222" sldId="256"/>
            <ac:cxnSpMk id="22" creationId="{492C71F2-7657-4A22-BE4C-647EEDE915B2}"/>
          </ac:cxnSpMkLst>
        </pc:cxnChg>
      </pc:sldChg>
      <pc:sldChg chg="modSp new">
        <pc:chgData name="Ronny FAHRUDIN" userId="S::ronny.fahrudin@surbanajurong.com::bec1163b-ed71-4686-979f-ce3177cd1ef0" providerId="AD" clId="Web-{2252DC92-6F9D-49CA-9DB3-2D94C87AD121}" dt="2023-02-23T14:11:54.769" v="47" actId="20577"/>
        <pc:sldMkLst>
          <pc:docMk/>
          <pc:sldMk cId="3834894362" sldId="257"/>
        </pc:sldMkLst>
        <pc:spChg chg="mod">
          <ac:chgData name="Ronny FAHRUDIN" userId="S::ronny.fahrudin@surbanajurong.com::bec1163b-ed71-4686-979f-ce3177cd1ef0" providerId="AD" clId="Web-{2252DC92-6F9D-49CA-9DB3-2D94C87AD121}" dt="2023-02-23T14:11:54.769" v="47" actId="20577"/>
          <ac:spMkLst>
            <pc:docMk/>
            <pc:sldMk cId="3834894362" sldId="257"/>
            <ac:spMk id="2" creationId="{BA133315-6F24-8D1B-A215-7992EBC4E04F}"/>
          </ac:spMkLst>
        </pc:spChg>
      </pc:sldChg>
      <pc:sldChg chg="modSp add replId">
        <pc:chgData name="Ronny FAHRUDIN" userId="S::ronny.fahrudin@surbanajurong.com::bec1163b-ed71-4686-979f-ce3177cd1ef0" providerId="AD" clId="Web-{2252DC92-6F9D-49CA-9DB3-2D94C87AD121}" dt="2023-02-23T14:12:04.441" v="55" actId="20577"/>
        <pc:sldMkLst>
          <pc:docMk/>
          <pc:sldMk cId="2976278129" sldId="258"/>
        </pc:sldMkLst>
        <pc:spChg chg="mod">
          <ac:chgData name="Ronny FAHRUDIN" userId="S::ronny.fahrudin@surbanajurong.com::bec1163b-ed71-4686-979f-ce3177cd1ef0" providerId="AD" clId="Web-{2252DC92-6F9D-49CA-9DB3-2D94C87AD121}" dt="2023-02-23T14:12:04.441" v="55" actId="20577"/>
          <ac:spMkLst>
            <pc:docMk/>
            <pc:sldMk cId="2976278129" sldId="258"/>
            <ac:spMk id="2" creationId="{BA133315-6F24-8D1B-A215-7992EBC4E04F}"/>
          </ac:spMkLst>
        </pc:spChg>
      </pc:sldChg>
      <pc:sldChg chg="modSp add replId">
        <pc:chgData name="Ronny FAHRUDIN" userId="S::ronny.fahrudin@surbanajurong.com::bec1163b-ed71-4686-979f-ce3177cd1ef0" providerId="AD" clId="Web-{2252DC92-6F9D-49CA-9DB3-2D94C87AD121}" dt="2023-02-23T14:12:17.989" v="63" actId="20577"/>
        <pc:sldMkLst>
          <pc:docMk/>
          <pc:sldMk cId="2331277002" sldId="259"/>
        </pc:sldMkLst>
        <pc:spChg chg="mod">
          <ac:chgData name="Ronny FAHRUDIN" userId="S::ronny.fahrudin@surbanajurong.com::bec1163b-ed71-4686-979f-ce3177cd1ef0" providerId="AD" clId="Web-{2252DC92-6F9D-49CA-9DB3-2D94C87AD121}" dt="2023-02-23T14:12:17.989" v="63" actId="20577"/>
          <ac:spMkLst>
            <pc:docMk/>
            <pc:sldMk cId="2331277002" sldId="259"/>
            <ac:spMk id="2" creationId="{BA133315-6F24-8D1B-A215-7992EBC4E04F}"/>
          </ac:spMkLst>
        </pc:spChg>
      </pc:sldChg>
    </pc:docChg>
  </pc:docChgLst>
  <pc:docChgLst>
    <pc:chgData name="Ronny FAHRUDIN" userId="S::ronny.fahrudin@surbanajurong.com::bec1163b-ed71-4686-979f-ce3177cd1ef0" providerId="AD" clId="Web-{0653DBBA-47F6-5330-85C5-14A947CD7DBA}"/>
    <pc:docChg chg="addSld modSld">
      <pc:chgData name="Ronny FAHRUDIN" userId="S::ronny.fahrudin@surbanajurong.com::bec1163b-ed71-4686-979f-ce3177cd1ef0" providerId="AD" clId="Web-{0653DBBA-47F6-5330-85C5-14A947CD7DBA}" dt="2023-02-24T07:46:34.586" v="299"/>
      <pc:docMkLst>
        <pc:docMk/>
      </pc:docMkLst>
      <pc:sldChg chg="modSp">
        <pc:chgData name="Ronny FAHRUDIN" userId="S::ronny.fahrudin@surbanajurong.com::bec1163b-ed71-4686-979f-ce3177cd1ef0" providerId="AD" clId="Web-{0653DBBA-47F6-5330-85C5-14A947CD7DBA}" dt="2023-02-24T07:01:20.052" v="281" actId="14100"/>
        <pc:sldMkLst>
          <pc:docMk/>
          <pc:sldMk cId="2331277002" sldId="259"/>
        </pc:sldMkLst>
        <pc:spChg chg="mod">
          <ac:chgData name="Ronny FAHRUDIN" userId="S::ronny.fahrudin@surbanajurong.com::bec1163b-ed71-4686-979f-ce3177cd1ef0" providerId="AD" clId="Web-{0653DBBA-47F6-5330-85C5-14A947CD7DBA}" dt="2023-02-24T07:01:20.052" v="281" actId="14100"/>
          <ac:spMkLst>
            <pc:docMk/>
            <pc:sldMk cId="2331277002" sldId="259"/>
            <ac:spMk id="2" creationId="{BA133315-6F24-8D1B-A215-7992EBC4E04F}"/>
          </ac:spMkLst>
        </pc:spChg>
      </pc:sldChg>
      <pc:sldChg chg="addSp modSp">
        <pc:chgData name="Ronny FAHRUDIN" userId="S::ronny.fahrudin@surbanajurong.com::bec1163b-ed71-4686-979f-ce3177cd1ef0" providerId="AD" clId="Web-{0653DBBA-47F6-5330-85C5-14A947CD7DBA}" dt="2023-02-24T02:54:28.061" v="107" actId="14100"/>
        <pc:sldMkLst>
          <pc:docMk/>
          <pc:sldMk cId="1924284857" sldId="260"/>
        </pc:sldMkLst>
        <pc:spChg chg="mod">
          <ac:chgData name="Ronny FAHRUDIN" userId="S::ronny.fahrudin@surbanajurong.com::bec1163b-ed71-4686-979f-ce3177cd1ef0" providerId="AD" clId="Web-{0653DBBA-47F6-5330-85C5-14A947CD7DBA}" dt="2023-02-24T02:54:22.499" v="105" actId="14100"/>
          <ac:spMkLst>
            <pc:docMk/>
            <pc:sldMk cId="1924284857" sldId="260"/>
            <ac:spMk id="3" creationId="{D917A2A4-4990-FF18-B91E-7E1CF617B910}"/>
          </ac:spMkLst>
        </pc:spChg>
        <pc:spChg chg="mod">
          <ac:chgData name="Ronny FAHRUDIN" userId="S::ronny.fahrudin@surbanajurong.com::bec1163b-ed71-4686-979f-ce3177cd1ef0" providerId="AD" clId="Web-{0653DBBA-47F6-5330-85C5-14A947CD7DBA}" dt="2023-02-24T01:31:01.067" v="16" actId="20577"/>
          <ac:spMkLst>
            <pc:docMk/>
            <pc:sldMk cId="1924284857" sldId="260"/>
            <ac:spMk id="4" creationId="{DA570A20-5AB2-B0D4-BBAD-0ECD6131D946}"/>
          </ac:spMkLst>
        </pc:spChg>
        <pc:picChg chg="add mod">
          <ac:chgData name="Ronny FAHRUDIN" userId="S::ronny.fahrudin@surbanajurong.com::bec1163b-ed71-4686-979f-ce3177cd1ef0" providerId="AD" clId="Web-{0653DBBA-47F6-5330-85C5-14A947CD7DBA}" dt="2023-02-24T02:54:28.061" v="107" actId="14100"/>
          <ac:picMkLst>
            <pc:docMk/>
            <pc:sldMk cId="1924284857" sldId="260"/>
            <ac:picMk id="5" creationId="{284E9618-E2BB-9547-750D-B0CE56E84372}"/>
          </ac:picMkLst>
        </pc:picChg>
      </pc:sldChg>
      <pc:sldChg chg="addSp delSp modSp add replId">
        <pc:chgData name="Ronny FAHRUDIN" userId="S::ronny.fahrudin@surbanajurong.com::bec1163b-ed71-4686-979f-ce3177cd1ef0" providerId="AD" clId="Web-{0653DBBA-47F6-5330-85C5-14A947CD7DBA}" dt="2023-02-24T03:29:38.704" v="200" actId="20577"/>
        <pc:sldMkLst>
          <pc:docMk/>
          <pc:sldMk cId="2713007286" sldId="261"/>
        </pc:sldMkLst>
        <pc:spChg chg="mod">
          <ac:chgData name="Ronny FAHRUDIN" userId="S::ronny.fahrudin@surbanajurong.com::bec1163b-ed71-4686-979f-ce3177cd1ef0" providerId="AD" clId="Web-{0653DBBA-47F6-5330-85C5-14A947CD7DBA}" dt="2023-02-24T02:45:22.706" v="52" actId="20577"/>
          <ac:spMkLst>
            <pc:docMk/>
            <pc:sldMk cId="2713007286" sldId="261"/>
            <ac:spMk id="2" creationId="{BA133315-6F24-8D1B-A215-7992EBC4E04F}"/>
          </ac:spMkLst>
        </pc:spChg>
        <pc:spChg chg="mod">
          <ac:chgData name="Ronny FAHRUDIN" userId="S::ronny.fahrudin@surbanajurong.com::bec1163b-ed71-4686-979f-ce3177cd1ef0" providerId="AD" clId="Web-{0653DBBA-47F6-5330-85C5-14A947CD7DBA}" dt="2023-02-24T02:46:48.317" v="86" actId="20577"/>
          <ac:spMkLst>
            <pc:docMk/>
            <pc:sldMk cId="2713007286" sldId="261"/>
            <ac:spMk id="3" creationId="{D917A2A4-4990-FF18-B91E-7E1CF617B910}"/>
          </ac:spMkLst>
        </pc:spChg>
        <pc:spChg chg="mod">
          <ac:chgData name="Ronny FAHRUDIN" userId="S::ronny.fahrudin@surbanajurong.com::bec1163b-ed71-4686-979f-ce3177cd1ef0" providerId="AD" clId="Web-{0653DBBA-47F6-5330-85C5-14A947CD7DBA}" dt="2023-02-24T03:29:38.704" v="200" actId="20577"/>
          <ac:spMkLst>
            <pc:docMk/>
            <pc:sldMk cId="2713007286" sldId="261"/>
            <ac:spMk id="4" creationId="{DA570A20-5AB2-B0D4-BBAD-0ECD6131D946}"/>
          </ac:spMkLst>
        </pc:spChg>
        <pc:picChg chg="add del mod">
          <ac:chgData name="Ronny FAHRUDIN" userId="S::ronny.fahrudin@surbanajurong.com::bec1163b-ed71-4686-979f-ce3177cd1ef0" providerId="AD" clId="Web-{0653DBBA-47F6-5330-85C5-14A947CD7DBA}" dt="2023-02-24T03:29:19.687" v="193"/>
          <ac:picMkLst>
            <pc:docMk/>
            <pc:sldMk cId="2713007286" sldId="261"/>
            <ac:picMk id="5" creationId="{3429CB30-4B9A-3A07-4B43-7F14472029E4}"/>
          </ac:picMkLst>
        </pc:picChg>
        <pc:picChg chg="add mod">
          <ac:chgData name="Ronny FAHRUDIN" userId="S::ronny.fahrudin@surbanajurong.com::bec1163b-ed71-4686-979f-ce3177cd1ef0" providerId="AD" clId="Web-{0653DBBA-47F6-5330-85C5-14A947CD7DBA}" dt="2023-02-24T03:29:26.563" v="196" actId="14100"/>
          <ac:picMkLst>
            <pc:docMk/>
            <pc:sldMk cId="2713007286" sldId="261"/>
            <ac:picMk id="6" creationId="{0834F226-EB8B-7663-8432-B4A512643436}"/>
          </ac:picMkLst>
        </pc:picChg>
      </pc:sldChg>
      <pc:sldChg chg="modSp new">
        <pc:chgData name="Ronny FAHRUDIN" userId="S::ronny.fahrudin@surbanajurong.com::bec1163b-ed71-4686-979f-ce3177cd1ef0" providerId="AD" clId="Web-{0653DBBA-47F6-5330-85C5-14A947CD7DBA}" dt="2023-02-24T03:11:46.493" v="125" actId="20577"/>
        <pc:sldMkLst>
          <pc:docMk/>
          <pc:sldMk cId="685537353" sldId="262"/>
        </pc:sldMkLst>
        <pc:spChg chg="mod">
          <ac:chgData name="Ronny FAHRUDIN" userId="S::ronny.fahrudin@surbanajurong.com::bec1163b-ed71-4686-979f-ce3177cd1ef0" providerId="AD" clId="Web-{0653DBBA-47F6-5330-85C5-14A947CD7DBA}" dt="2023-02-24T03:11:46.493" v="125" actId="20577"/>
          <ac:spMkLst>
            <pc:docMk/>
            <pc:sldMk cId="685537353" sldId="262"/>
            <ac:spMk id="2" creationId="{9032CAD5-F97B-49E9-B68A-6839FC5670F9}"/>
          </ac:spMkLst>
        </pc:spChg>
        <pc:spChg chg="mod">
          <ac:chgData name="Ronny FAHRUDIN" userId="S::ronny.fahrudin@surbanajurong.com::bec1163b-ed71-4686-979f-ce3177cd1ef0" providerId="AD" clId="Web-{0653DBBA-47F6-5330-85C5-14A947CD7DBA}" dt="2023-02-24T03:11:43.493" v="124" actId="20577"/>
          <ac:spMkLst>
            <pc:docMk/>
            <pc:sldMk cId="685537353" sldId="262"/>
            <ac:spMk id="3" creationId="{9C618C7D-1809-550C-C6BD-0AD04F375F24}"/>
          </ac:spMkLst>
        </pc:spChg>
      </pc:sldChg>
      <pc:sldChg chg="delSp modSp add replId">
        <pc:chgData name="Ronny FAHRUDIN" userId="S::ronny.fahrudin@surbanajurong.com::bec1163b-ed71-4686-979f-ce3177cd1ef0" providerId="AD" clId="Web-{0653DBBA-47F6-5330-85C5-14A947CD7DBA}" dt="2023-02-24T03:25:18.726" v="192" actId="20577"/>
        <pc:sldMkLst>
          <pc:docMk/>
          <pc:sldMk cId="624447988" sldId="263"/>
        </pc:sldMkLst>
        <pc:spChg chg="mod">
          <ac:chgData name="Ronny FAHRUDIN" userId="S::ronny.fahrudin@surbanajurong.com::bec1163b-ed71-4686-979f-ce3177cd1ef0" providerId="AD" clId="Web-{0653DBBA-47F6-5330-85C5-14A947CD7DBA}" dt="2023-02-24T03:21:03.779" v="169" actId="20577"/>
          <ac:spMkLst>
            <pc:docMk/>
            <pc:sldMk cId="624447988" sldId="263"/>
            <ac:spMk id="2" creationId="{BA133315-6F24-8D1B-A215-7992EBC4E04F}"/>
          </ac:spMkLst>
        </pc:spChg>
        <pc:spChg chg="mod">
          <ac:chgData name="Ronny FAHRUDIN" userId="S::ronny.fahrudin@surbanajurong.com::bec1163b-ed71-4686-979f-ce3177cd1ef0" providerId="AD" clId="Web-{0653DBBA-47F6-5330-85C5-14A947CD7DBA}" dt="2023-02-24T03:25:18.726" v="192" actId="20577"/>
          <ac:spMkLst>
            <pc:docMk/>
            <pc:sldMk cId="624447988" sldId="263"/>
            <ac:spMk id="3" creationId="{D917A2A4-4990-FF18-B91E-7E1CF617B910}"/>
          </ac:spMkLst>
        </pc:spChg>
        <pc:spChg chg="del">
          <ac:chgData name="Ronny FAHRUDIN" userId="S::ronny.fahrudin@surbanajurong.com::bec1163b-ed71-4686-979f-ce3177cd1ef0" providerId="AD" clId="Web-{0653DBBA-47F6-5330-85C5-14A947CD7DBA}" dt="2023-02-24T03:21:09.295" v="174"/>
          <ac:spMkLst>
            <pc:docMk/>
            <pc:sldMk cId="624447988" sldId="263"/>
            <ac:spMk id="4" creationId="{DA570A20-5AB2-B0D4-BBAD-0ECD6131D946}"/>
          </ac:spMkLst>
        </pc:spChg>
        <pc:picChg chg="del">
          <ac:chgData name="Ronny FAHRUDIN" userId="S::ronny.fahrudin@surbanajurong.com::bec1163b-ed71-4686-979f-ce3177cd1ef0" providerId="AD" clId="Web-{0653DBBA-47F6-5330-85C5-14A947CD7DBA}" dt="2023-02-24T03:21:07.279" v="173"/>
          <ac:picMkLst>
            <pc:docMk/>
            <pc:sldMk cId="624447988" sldId="263"/>
            <ac:picMk id="5" creationId="{3429CB30-4B9A-3A07-4B43-7F14472029E4}"/>
          </ac:picMkLst>
        </pc:picChg>
      </pc:sldChg>
      <pc:sldChg chg="addSp delSp modSp add replId">
        <pc:chgData name="Ronny FAHRUDIN" userId="S::ronny.fahrudin@surbanajurong.com::bec1163b-ed71-4686-979f-ce3177cd1ef0" providerId="AD" clId="Web-{0653DBBA-47F6-5330-85C5-14A947CD7DBA}" dt="2023-02-24T05:42:49.947" v="267" actId="20577"/>
        <pc:sldMkLst>
          <pc:docMk/>
          <pc:sldMk cId="3039011235" sldId="264"/>
        </pc:sldMkLst>
        <pc:spChg chg="mod">
          <ac:chgData name="Ronny FAHRUDIN" userId="S::ronny.fahrudin@surbanajurong.com::bec1163b-ed71-4686-979f-ce3177cd1ef0" providerId="AD" clId="Web-{0653DBBA-47F6-5330-85C5-14A947CD7DBA}" dt="2023-02-24T03:34:34.261" v="232" actId="20577"/>
          <ac:spMkLst>
            <pc:docMk/>
            <pc:sldMk cId="3039011235" sldId="264"/>
            <ac:spMk id="2" creationId="{BA133315-6F24-8D1B-A215-7992EBC4E04F}"/>
          </ac:spMkLst>
        </pc:spChg>
        <pc:spChg chg="mod">
          <ac:chgData name="Ronny FAHRUDIN" userId="S::ronny.fahrudin@surbanajurong.com::bec1163b-ed71-4686-979f-ce3177cd1ef0" providerId="AD" clId="Web-{0653DBBA-47F6-5330-85C5-14A947CD7DBA}" dt="2023-02-24T05:42:49.947" v="267" actId="20577"/>
          <ac:spMkLst>
            <pc:docMk/>
            <pc:sldMk cId="3039011235" sldId="264"/>
            <ac:spMk id="4" creationId="{DA570A20-5AB2-B0D4-BBAD-0ECD6131D946}"/>
          </ac:spMkLst>
        </pc:spChg>
        <pc:picChg chg="add del mod">
          <ac:chgData name="Ronny FAHRUDIN" userId="S::ronny.fahrudin@surbanajurong.com::bec1163b-ed71-4686-979f-ce3177cd1ef0" providerId="AD" clId="Web-{0653DBBA-47F6-5330-85C5-14A947CD7DBA}" dt="2023-02-24T03:35:36.670" v="237"/>
          <ac:picMkLst>
            <pc:docMk/>
            <pc:sldMk cId="3039011235" sldId="264"/>
            <ac:picMk id="5" creationId="{16838722-70CA-54F9-8D15-8B3B7414448E}"/>
          </ac:picMkLst>
        </pc:picChg>
        <pc:picChg chg="del">
          <ac:chgData name="Ronny FAHRUDIN" userId="S::ronny.fahrudin@surbanajurong.com::bec1163b-ed71-4686-979f-ce3177cd1ef0" providerId="AD" clId="Web-{0653DBBA-47F6-5330-85C5-14A947CD7DBA}" dt="2023-02-24T03:34:35.090" v="233"/>
          <ac:picMkLst>
            <pc:docMk/>
            <pc:sldMk cId="3039011235" sldId="264"/>
            <ac:picMk id="6" creationId="{0834F226-EB8B-7663-8432-B4A512643436}"/>
          </ac:picMkLst>
        </pc:picChg>
        <pc:picChg chg="add mod">
          <ac:chgData name="Ronny FAHRUDIN" userId="S::ronny.fahrudin@surbanajurong.com::bec1163b-ed71-4686-979f-ce3177cd1ef0" providerId="AD" clId="Web-{0653DBBA-47F6-5330-85C5-14A947CD7DBA}" dt="2023-02-24T03:36:36.485" v="263" actId="1076"/>
          <ac:picMkLst>
            <pc:docMk/>
            <pc:sldMk cId="3039011235" sldId="264"/>
            <ac:picMk id="7" creationId="{0CD67C9A-DDA2-2439-4B33-6410793C3F0A}"/>
          </ac:picMkLst>
        </pc:picChg>
      </pc:sldChg>
      <pc:sldChg chg="modSp add replId">
        <pc:chgData name="Ronny FAHRUDIN" userId="S::ronny.fahrudin@surbanajurong.com::bec1163b-ed71-4686-979f-ce3177cd1ef0" providerId="AD" clId="Web-{0653DBBA-47F6-5330-85C5-14A947CD7DBA}" dt="2023-02-24T06:12:06.880" v="279" actId="20577"/>
        <pc:sldMkLst>
          <pc:docMk/>
          <pc:sldMk cId="2258802215" sldId="265"/>
        </pc:sldMkLst>
        <pc:spChg chg="mod">
          <ac:chgData name="Ronny FAHRUDIN" userId="S::ronny.fahrudin@surbanajurong.com::bec1163b-ed71-4686-979f-ce3177cd1ef0" providerId="AD" clId="Web-{0653DBBA-47F6-5330-85C5-14A947CD7DBA}" dt="2023-02-24T05:43:53.214" v="278" actId="20577"/>
          <ac:spMkLst>
            <pc:docMk/>
            <pc:sldMk cId="2258802215" sldId="265"/>
            <ac:spMk id="2" creationId="{BA133315-6F24-8D1B-A215-7992EBC4E04F}"/>
          </ac:spMkLst>
        </pc:spChg>
        <pc:spChg chg="mod">
          <ac:chgData name="Ronny FAHRUDIN" userId="S::ronny.fahrudin@surbanajurong.com::bec1163b-ed71-4686-979f-ce3177cd1ef0" providerId="AD" clId="Web-{0653DBBA-47F6-5330-85C5-14A947CD7DBA}" dt="2023-02-24T06:12:06.880" v="279" actId="20577"/>
          <ac:spMkLst>
            <pc:docMk/>
            <pc:sldMk cId="2258802215" sldId="265"/>
            <ac:spMk id="3" creationId="{D917A2A4-4990-FF18-B91E-7E1CF617B910}"/>
          </ac:spMkLst>
        </pc:spChg>
      </pc:sldChg>
      <pc:sldChg chg="add replId">
        <pc:chgData name="Ronny FAHRUDIN" userId="S::ronny.fahrudin@surbanajurong.com::bec1163b-ed71-4686-979f-ce3177cd1ef0" providerId="AD" clId="Web-{0653DBBA-47F6-5330-85C5-14A947CD7DBA}" dt="2023-02-24T07:11:36.139" v="282"/>
        <pc:sldMkLst>
          <pc:docMk/>
          <pc:sldMk cId="4209332956" sldId="266"/>
        </pc:sldMkLst>
      </pc:sldChg>
      <pc:sldChg chg="addSp delSp modSp new">
        <pc:chgData name="Ronny FAHRUDIN" userId="S::ronny.fahrudin@surbanajurong.com::bec1163b-ed71-4686-979f-ce3177cd1ef0" providerId="AD" clId="Web-{0653DBBA-47F6-5330-85C5-14A947CD7DBA}" dt="2023-02-24T07:46:34.586" v="299"/>
        <pc:sldMkLst>
          <pc:docMk/>
          <pc:sldMk cId="2790247290" sldId="267"/>
        </pc:sldMkLst>
        <pc:spChg chg="mod">
          <ac:chgData name="Ronny FAHRUDIN" userId="S::ronny.fahrudin@surbanajurong.com::bec1163b-ed71-4686-979f-ce3177cd1ef0" providerId="AD" clId="Web-{0653DBBA-47F6-5330-85C5-14A947CD7DBA}" dt="2023-02-24T07:46:10.273" v="296" actId="14100"/>
          <ac:spMkLst>
            <pc:docMk/>
            <pc:sldMk cId="2790247290" sldId="267"/>
            <ac:spMk id="2" creationId="{AAAF3E4F-69D8-E158-ED79-897FBFC65D58}"/>
          </ac:spMkLst>
        </pc:spChg>
        <pc:spChg chg="del mod">
          <ac:chgData name="Ronny FAHRUDIN" userId="S::ronny.fahrudin@surbanajurong.com::bec1163b-ed71-4686-979f-ce3177cd1ef0" providerId="AD" clId="Web-{0653DBBA-47F6-5330-85C5-14A947CD7DBA}" dt="2023-02-24T07:45:55.320" v="286"/>
          <ac:spMkLst>
            <pc:docMk/>
            <pc:sldMk cId="2790247290" sldId="267"/>
            <ac:spMk id="3" creationId="{3D26387E-63E0-D506-E109-F9653E87321C}"/>
          </ac:spMkLst>
        </pc:spChg>
        <pc:spChg chg="add">
          <ac:chgData name="Ronny FAHRUDIN" userId="S::ronny.fahrudin@surbanajurong.com::bec1163b-ed71-4686-979f-ce3177cd1ef0" providerId="AD" clId="Web-{0653DBBA-47F6-5330-85C5-14A947CD7DBA}" dt="2023-02-24T07:46:29.524" v="298"/>
          <ac:spMkLst>
            <pc:docMk/>
            <pc:sldMk cId="2790247290" sldId="267"/>
            <ac:spMk id="5" creationId="{177772E7-75EF-CA18-1198-FD23777C73C5}"/>
          </ac:spMkLst>
        </pc:spChg>
        <pc:spChg chg="add">
          <ac:chgData name="Ronny FAHRUDIN" userId="S::ronny.fahrudin@surbanajurong.com::bec1163b-ed71-4686-979f-ce3177cd1ef0" providerId="AD" clId="Web-{0653DBBA-47F6-5330-85C5-14A947CD7DBA}" dt="2023-02-24T07:46:34.586" v="299"/>
          <ac:spMkLst>
            <pc:docMk/>
            <pc:sldMk cId="2790247290" sldId="267"/>
            <ac:spMk id="6" creationId="{C29823C9-2CAB-401F-C1DA-21F087C81CC1}"/>
          </ac:spMkLst>
        </pc:spChg>
        <pc:picChg chg="add mod ord">
          <ac:chgData name="Ronny FAHRUDIN" userId="S::ronny.fahrudin@surbanajurong.com::bec1163b-ed71-4686-979f-ce3177cd1ef0" providerId="AD" clId="Web-{0653DBBA-47F6-5330-85C5-14A947CD7DBA}" dt="2023-02-24T07:46:18.773" v="297" actId="1076"/>
          <ac:picMkLst>
            <pc:docMk/>
            <pc:sldMk cId="2790247290" sldId="267"/>
            <ac:picMk id="4" creationId="{CDB58837-30C1-B949-FD08-4E2EC532D39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lftp.yar.ru/lftp-ma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sftp://sftpuser@samurai.southeastasia.cloudapp.azure.com:7250" TargetMode="External"/><Relationship Id="rId2" Type="http://schemas.openxmlformats.org/officeDocument/2006/relationships/hyperlink" Target="https://urldefense.com/v3/__sftp:/user@server:port__;!!Bv4Xkg!m9ZdloiRLQ37K9sDKvGraUfJ2yPlmeT1JY3cNH22da1FfOtpx-bdXWLCs0qWnaQm-BvADgXAWLWFTX7UG4ap10tOhlE6jw$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ftp.yar.ru/lftp-ma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Text, icon&#10;&#10;Description automatically generated">
            <a:extLst>
              <a:ext uri="{FF2B5EF4-FFF2-40B4-BE49-F238E27FC236}">
                <a16:creationId xmlns:a16="http://schemas.microsoft.com/office/drawing/2014/main" id="{9DF1D6F9-EEA2-FC03-3E04-D84AE4CC75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49" r="28002" b="37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cs typeface="Calibri Light"/>
              </a:rPr>
              <a:t>Data Extraction with LFTP Basic Knowledge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>
                <a:cs typeface="Calibri"/>
              </a:rPr>
              <a:t>Prepared By Ronny fahrudin</a:t>
            </a:r>
            <a:endParaRPr lang="en-US" sz="20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3E4F-69D8-E158-ED79-897FBFC6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486" y="1072696"/>
            <a:ext cx="10515600" cy="892823"/>
          </a:xfrm>
        </p:spPr>
        <p:txBody>
          <a:bodyPr/>
          <a:lstStyle/>
          <a:p>
            <a:r>
              <a:rPr lang="en-US">
                <a:cs typeface="Calibri Light"/>
              </a:rPr>
              <a:t>Moving file with mv to another </a:t>
            </a:r>
            <a:r>
              <a:rPr lang="en-US" err="1">
                <a:cs typeface="Calibri Light"/>
              </a:rPr>
              <a:t>dir</a:t>
            </a:r>
            <a:r>
              <a:rPr lang="en-US">
                <a:cs typeface="Calibri Light"/>
              </a:rPr>
              <a:t> in server</a:t>
            </a: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DB58837-30C1-B949-FD08-4E2EC532D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854" y="4245684"/>
            <a:ext cx="8134350" cy="6858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7772E7-75EF-CA18-1198-FD23777C73C5}"/>
              </a:ext>
            </a:extLst>
          </p:cNvPr>
          <p:cNvSpPr txBox="1"/>
          <p:nvPr/>
        </p:nvSpPr>
        <p:spPr>
          <a:xfrm>
            <a:off x="1130568" y="2419384"/>
            <a:ext cx="5475111" cy="366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We can use command "mv" to moving file: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9823C9-2CAB-401F-C1DA-21F087C81CC1}"/>
              </a:ext>
            </a:extLst>
          </p:cNvPr>
          <p:cNvSpPr txBox="1"/>
          <p:nvPr/>
        </p:nvSpPr>
        <p:spPr>
          <a:xfrm>
            <a:off x="1636888" y="1524000"/>
            <a:ext cx="1429925" cy="2445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ADD2A9-8C87-F5DB-A165-CC9F59D9AE43}"/>
              </a:ext>
            </a:extLst>
          </p:cNvPr>
          <p:cNvSpPr txBox="1"/>
          <p:nvPr/>
        </p:nvSpPr>
        <p:spPr>
          <a:xfrm>
            <a:off x="1133592" y="2735204"/>
            <a:ext cx="25762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$ mv [source] [directory]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400394-44D2-4482-8DC1-BED5F6644EED}"/>
              </a:ext>
            </a:extLst>
          </p:cNvPr>
          <p:cNvSpPr txBox="1"/>
          <p:nvPr/>
        </p:nvSpPr>
        <p:spPr>
          <a:xfrm>
            <a:off x="1130568" y="3221029"/>
            <a:ext cx="748661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After the command "mv" then write the source path "</a:t>
            </a:r>
            <a:r>
              <a:rPr lang="en-US" err="1">
                <a:cs typeface="Calibri"/>
              </a:rPr>
              <a:t>dir</a:t>
            </a:r>
            <a:r>
              <a:rPr lang="en-US">
                <a:cs typeface="Calibri"/>
              </a:rPr>
              <a:t>/file.xml" the next is destination path "</a:t>
            </a:r>
            <a:r>
              <a:rPr lang="en-US" err="1">
                <a:cs typeface="Calibri"/>
              </a:rPr>
              <a:t>dir_destination</a:t>
            </a:r>
            <a:r>
              <a:rPr lang="en-US">
                <a:cs typeface="Calibri"/>
              </a:rPr>
              <a:t>/".  You'll see "1 file moved" like the example in below.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47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3E4F-69D8-E158-ED79-897FBFC6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625"/>
            <a:ext cx="10515600" cy="892823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How to download all data the latest 1 months?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772E7-75EF-CA18-1198-FD23777C73C5}"/>
              </a:ext>
            </a:extLst>
          </p:cNvPr>
          <p:cNvSpPr txBox="1"/>
          <p:nvPr/>
        </p:nvSpPr>
        <p:spPr>
          <a:xfrm>
            <a:off x="912854" y="1466884"/>
            <a:ext cx="8731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To downloading all data with the latest 1 month you can use this command:  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9823C9-2CAB-401F-C1DA-21F087C81CC1}"/>
              </a:ext>
            </a:extLst>
          </p:cNvPr>
          <p:cNvSpPr txBox="1"/>
          <p:nvPr/>
        </p:nvSpPr>
        <p:spPr>
          <a:xfrm>
            <a:off x="1636888" y="1524000"/>
            <a:ext cx="1429925" cy="2445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ADD2A9-8C87-F5DB-A165-CC9F59D9AE43}"/>
              </a:ext>
            </a:extLst>
          </p:cNvPr>
          <p:cNvSpPr txBox="1"/>
          <p:nvPr/>
        </p:nvSpPr>
        <p:spPr>
          <a:xfrm>
            <a:off x="997521" y="2027632"/>
            <a:ext cx="9089570" cy="523220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nsolas"/>
                <a:cs typeface="Calibri"/>
              </a:rPr>
              <a:t>$ </a:t>
            </a:r>
            <a:r>
              <a:rPr lang="en-US" sz="14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lftp</a:t>
            </a:r>
            <a:r>
              <a:rPr lang="en-US" sz="14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 sftp://username:password@server.com/path/to/remote/directory -e "mirror --newer-than=now-1months ./ </a:t>
            </a:r>
            <a:r>
              <a:rPr lang="en-US" sz="14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local_directory</a:t>
            </a:r>
            <a:r>
              <a:rPr lang="en-US" sz="14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; quit"</a:t>
            </a:r>
            <a:endParaRPr lang="en-US" sz="1400">
              <a:solidFill>
                <a:schemeClr val="bg1"/>
              </a:solidFill>
              <a:latin typeface="Consolas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400394-44D2-4482-8DC1-BED5F6644EED}"/>
              </a:ext>
            </a:extLst>
          </p:cNvPr>
          <p:cNvSpPr txBox="1"/>
          <p:nvPr/>
        </p:nvSpPr>
        <p:spPr>
          <a:xfrm>
            <a:off x="958211" y="2821886"/>
            <a:ext cx="74866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For example like this, we try to collect the latest of 1 months from samurai: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9DFD997-B8A3-919B-7062-487F7192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43" y="3191080"/>
            <a:ext cx="7532914" cy="16006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51AEB5-BAA1-03F2-C595-21FA1DE052CC}"/>
              </a:ext>
            </a:extLst>
          </p:cNvPr>
          <p:cNvSpPr txBox="1"/>
          <p:nvPr/>
        </p:nvSpPr>
        <p:spPr>
          <a:xfrm>
            <a:off x="958210" y="4935528"/>
            <a:ext cx="74866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If you want to the latest 2 or 3 months you can instead "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--newer-than=now-1months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" to be "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--newer-than=now-3months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863504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3E4F-69D8-E158-ED79-897FBFC6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625"/>
            <a:ext cx="10515600" cy="892823"/>
          </a:xfrm>
        </p:spPr>
        <p:txBody>
          <a:bodyPr>
            <a:normAutofit fontScale="90000"/>
          </a:bodyPr>
          <a:lstStyle/>
          <a:p>
            <a:r>
              <a:rPr lang="en-US" sz="3600">
                <a:cs typeface="Calibri Light"/>
              </a:rPr>
              <a:t>How to download all data the latest 1 months? </a:t>
            </a:r>
            <a:br>
              <a:rPr lang="en-US" sz="3600">
                <a:cs typeface="Calibri Light"/>
              </a:rPr>
            </a:br>
            <a:r>
              <a:rPr lang="en-US" sz="3600">
                <a:cs typeface="Calibri Light"/>
              </a:rPr>
              <a:t>(excluding empty folders)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772E7-75EF-CA18-1198-FD23777C73C5}"/>
              </a:ext>
            </a:extLst>
          </p:cNvPr>
          <p:cNvSpPr txBox="1"/>
          <p:nvPr/>
        </p:nvSpPr>
        <p:spPr>
          <a:xfrm>
            <a:off x="912854" y="1466884"/>
            <a:ext cx="8731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To downloading all data with the latest 1 month you can use this command:  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9823C9-2CAB-401F-C1DA-21F087C81CC1}"/>
              </a:ext>
            </a:extLst>
          </p:cNvPr>
          <p:cNvSpPr txBox="1"/>
          <p:nvPr/>
        </p:nvSpPr>
        <p:spPr>
          <a:xfrm>
            <a:off x="1636888" y="1524000"/>
            <a:ext cx="1429925" cy="2445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ADD2A9-8C87-F5DB-A165-CC9F59D9AE43}"/>
              </a:ext>
            </a:extLst>
          </p:cNvPr>
          <p:cNvSpPr txBox="1"/>
          <p:nvPr/>
        </p:nvSpPr>
        <p:spPr>
          <a:xfrm>
            <a:off x="915878" y="2018561"/>
            <a:ext cx="9089570" cy="523220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nsolas"/>
                <a:cs typeface="Calibri"/>
              </a:rPr>
              <a:t>$ </a:t>
            </a:r>
            <a:r>
              <a:rPr lang="en-US" sz="14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lftp</a:t>
            </a:r>
            <a:r>
              <a:rPr lang="en-US" sz="14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 sftp://username:password@server.com/path/to/remote/directory -e "mirror --no-empty-</a:t>
            </a:r>
            <a:r>
              <a:rPr lang="en-US" sz="14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dirs</a:t>
            </a:r>
            <a:r>
              <a:rPr lang="en-US" sz="14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 --newer-than=now-1months ./ </a:t>
            </a:r>
            <a:r>
              <a:rPr lang="en-US" sz="14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local_directory</a:t>
            </a:r>
            <a:r>
              <a:rPr lang="en-US" sz="14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; quit"</a:t>
            </a:r>
            <a:endParaRPr lang="en-US" sz="1400">
              <a:solidFill>
                <a:schemeClr val="bg1"/>
              </a:solidFill>
              <a:latin typeface="Consolas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400394-44D2-4482-8DC1-BED5F6644EED}"/>
              </a:ext>
            </a:extLst>
          </p:cNvPr>
          <p:cNvSpPr txBox="1"/>
          <p:nvPr/>
        </p:nvSpPr>
        <p:spPr>
          <a:xfrm>
            <a:off x="958211" y="2821886"/>
            <a:ext cx="74866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For example like this, we try to collect the latest of 1 months from samurai: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63B6B-01A7-A807-D0E6-BB4D3BACD061}"/>
              </a:ext>
            </a:extLst>
          </p:cNvPr>
          <p:cNvSpPr txBox="1"/>
          <p:nvPr/>
        </p:nvSpPr>
        <p:spPr>
          <a:xfrm>
            <a:off x="912854" y="4128172"/>
            <a:ext cx="74866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>
                <a:cs typeface="Calibri"/>
              </a:rPr>
              <a:t>The code "--no-empty-</a:t>
            </a:r>
            <a:r>
              <a:rPr lang="en-US" err="1">
                <a:cs typeface="Calibri"/>
              </a:rPr>
              <a:t>dirs</a:t>
            </a:r>
            <a:r>
              <a:rPr lang="en-US">
                <a:cs typeface="Calibri"/>
              </a:rPr>
              <a:t>" : skipping the empty directory.</a:t>
            </a:r>
          </a:p>
        </p:txBody>
      </p:sp>
      <p:pic>
        <p:nvPicPr>
          <p:cNvPr id="13" name="Picture 13" descr="Text&#10;&#10;Description automatically generated">
            <a:extLst>
              <a:ext uri="{FF2B5EF4-FFF2-40B4-BE49-F238E27FC236}">
                <a16:creationId xmlns:a16="http://schemas.microsoft.com/office/drawing/2014/main" id="{66FC5D6B-719B-6077-7CA3-B53DFE793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191738"/>
            <a:ext cx="9202057" cy="85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05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3E4F-69D8-E158-ED79-897FBFC6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625"/>
            <a:ext cx="10515600" cy="892823"/>
          </a:xfrm>
        </p:spPr>
        <p:txBody>
          <a:bodyPr>
            <a:normAutofit fontScale="90000"/>
          </a:bodyPr>
          <a:lstStyle/>
          <a:p>
            <a:r>
              <a:rPr lang="en-US" sz="3600">
                <a:cs typeface="Calibri Light"/>
              </a:rPr>
              <a:t>How to download all data the latest 3 months with the specific filter file name prefix? (skip empty)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772E7-75EF-CA18-1198-FD23777C73C5}"/>
              </a:ext>
            </a:extLst>
          </p:cNvPr>
          <p:cNvSpPr txBox="1"/>
          <p:nvPr/>
        </p:nvSpPr>
        <p:spPr>
          <a:xfrm>
            <a:off x="912854" y="1394313"/>
            <a:ext cx="87317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To downloading from all data with the latest 1 month with specific filter you can use this command:  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9823C9-2CAB-401F-C1DA-21F087C81CC1}"/>
              </a:ext>
            </a:extLst>
          </p:cNvPr>
          <p:cNvSpPr txBox="1"/>
          <p:nvPr/>
        </p:nvSpPr>
        <p:spPr>
          <a:xfrm>
            <a:off x="1636888" y="1524000"/>
            <a:ext cx="1429925" cy="2445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ADD2A9-8C87-F5DB-A165-CC9F59D9AE43}"/>
              </a:ext>
            </a:extLst>
          </p:cNvPr>
          <p:cNvSpPr txBox="1"/>
          <p:nvPr/>
        </p:nvSpPr>
        <p:spPr>
          <a:xfrm>
            <a:off x="915878" y="2018561"/>
            <a:ext cx="9089570" cy="523220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/>
                <a:cs typeface="Calibri"/>
              </a:rPr>
              <a:t>$ </a:t>
            </a:r>
            <a:r>
              <a:rPr lang="en-US" sz="1400" dirty="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lftp</a:t>
            </a:r>
            <a:r>
              <a:rPr lang="en-US" sz="1400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 sftp://username:password@server.com:IP -e "mirror --no-empty-</a:t>
            </a:r>
            <a:r>
              <a:rPr lang="en-US" sz="1400" dirty="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dirs</a:t>
            </a:r>
            <a:r>
              <a:rPr lang="en-US" sz="1400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 --newer-than=now-3months --include=</a:t>
            </a:r>
            <a:r>
              <a:rPr lang="en-US" sz="1400" dirty="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name_prefix</a:t>
            </a:r>
            <a:r>
              <a:rPr lang="en-US" sz="1400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* ./ </a:t>
            </a:r>
            <a:r>
              <a:rPr lang="en-US" sz="1400" dirty="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local_directory</a:t>
            </a:r>
            <a:r>
              <a:rPr lang="en-US" sz="1400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; quit"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400394-44D2-4482-8DC1-BED5F6644EED}"/>
              </a:ext>
            </a:extLst>
          </p:cNvPr>
          <p:cNvSpPr txBox="1"/>
          <p:nvPr/>
        </p:nvSpPr>
        <p:spPr>
          <a:xfrm>
            <a:off x="958211" y="2821886"/>
            <a:ext cx="74866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For example like this, we try to collect the latest of 1 months from samurai: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63B6B-01A7-A807-D0E6-BB4D3BACD061}"/>
              </a:ext>
            </a:extLst>
          </p:cNvPr>
          <p:cNvSpPr txBox="1"/>
          <p:nvPr/>
        </p:nvSpPr>
        <p:spPr>
          <a:xfrm>
            <a:off x="912854" y="4463814"/>
            <a:ext cx="748661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We get only 2 files from all data that have been searched. </a:t>
            </a:r>
          </a:p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Noted: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The code "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--include=</a:t>
            </a:r>
            <a:r>
              <a:rPr lang="en-US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name_prefix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*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" : for entering your prefix file name to download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6" descr="Text&#10;&#10;Description automatically generated">
            <a:extLst>
              <a:ext uri="{FF2B5EF4-FFF2-40B4-BE49-F238E27FC236}">
                <a16:creationId xmlns:a16="http://schemas.microsoft.com/office/drawing/2014/main" id="{02FBFD68-7FEB-1A01-5B6F-B1CE33A8B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43" y="3189709"/>
            <a:ext cx="8739413" cy="11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84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3E4F-69D8-E158-ED79-897FBFC6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14" y="210911"/>
            <a:ext cx="10515600" cy="357609"/>
          </a:xfrm>
        </p:spPr>
        <p:txBody>
          <a:bodyPr>
            <a:normAutofit fontScale="90000"/>
          </a:bodyPr>
          <a:lstStyle/>
          <a:p>
            <a:r>
              <a:rPr lang="en-US" sz="3600">
                <a:cs typeface="Calibri Light"/>
              </a:rPr>
              <a:t>Making tools in bash script.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772E7-75EF-CA18-1198-FD23777C73C5}"/>
              </a:ext>
            </a:extLst>
          </p:cNvPr>
          <p:cNvSpPr txBox="1"/>
          <p:nvPr/>
        </p:nvSpPr>
        <p:spPr>
          <a:xfrm>
            <a:off x="912854" y="868170"/>
            <a:ext cx="8731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Make new file for example "collecting.sh" . Then write inside of script like code in below: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9823C9-2CAB-401F-C1DA-21F087C81CC1}"/>
              </a:ext>
            </a:extLst>
          </p:cNvPr>
          <p:cNvSpPr txBox="1"/>
          <p:nvPr/>
        </p:nvSpPr>
        <p:spPr>
          <a:xfrm>
            <a:off x="1636888" y="1524000"/>
            <a:ext cx="1429925" cy="2445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ADD2A9-8C87-F5DB-A165-CC9F59D9AE43}"/>
              </a:ext>
            </a:extLst>
          </p:cNvPr>
          <p:cNvSpPr txBox="1"/>
          <p:nvPr/>
        </p:nvSpPr>
        <p:spPr>
          <a:xfrm>
            <a:off x="915878" y="1338204"/>
            <a:ext cx="9089570" cy="2631490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#!/bin/bash</a:t>
            </a:r>
            <a:endParaRPr lang="en-US" sz="1100">
              <a:solidFill>
                <a:schemeClr val="bg1"/>
              </a:solidFill>
              <a:latin typeface="Consolas"/>
              <a:cs typeface="Calibri"/>
            </a:endParaRPr>
          </a:p>
          <a:p>
            <a:endParaRPr lang="en-US" sz="1100">
              <a:solidFill>
                <a:schemeClr val="bg1"/>
              </a:solidFill>
              <a:latin typeface="Consolas"/>
              <a:cs typeface="Calibri"/>
            </a:endParaRPr>
          </a:p>
          <a:p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HOST="samurai.southeastasia.cloudapp.azure.com"</a:t>
            </a:r>
            <a:endParaRPr lang="en-US" sz="1100">
              <a:solidFill>
                <a:schemeClr val="bg1"/>
              </a:solidFill>
              <a:latin typeface="Consolas"/>
              <a:cs typeface="Calibri"/>
            </a:endParaRPr>
          </a:p>
          <a:p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USER="</a:t>
            </a:r>
            <a:r>
              <a:rPr lang="en-US" sz="11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sftpuser</a:t>
            </a:r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"</a:t>
            </a:r>
            <a:endParaRPr lang="en-US" sz="1100">
              <a:solidFill>
                <a:schemeClr val="bg1"/>
              </a:solidFill>
              <a:latin typeface="Consolas"/>
              <a:cs typeface="Calibri"/>
            </a:endParaRPr>
          </a:p>
          <a:p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PASSWORD="pass@word1"</a:t>
            </a:r>
            <a:endParaRPr lang="en-US" sz="1100">
              <a:solidFill>
                <a:schemeClr val="bg1"/>
              </a:solidFill>
              <a:latin typeface="Consolas"/>
              <a:cs typeface="Calibri"/>
            </a:endParaRPr>
          </a:p>
          <a:p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Port="7250"</a:t>
            </a:r>
            <a:endParaRPr lang="en-US" sz="1100">
              <a:solidFill>
                <a:schemeClr val="bg1"/>
              </a:solidFill>
              <a:latin typeface="Consolas"/>
              <a:cs typeface="Calibri"/>
            </a:endParaRPr>
          </a:p>
          <a:p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REMOTE_DIR="./"</a:t>
            </a:r>
            <a:endParaRPr lang="en-US" sz="1100">
              <a:solidFill>
                <a:schemeClr val="bg1"/>
              </a:solidFill>
              <a:latin typeface="Consolas"/>
              <a:cs typeface="Calibri"/>
            </a:endParaRPr>
          </a:p>
          <a:p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LOCAL_DIR="Downloads/last3_month_dataextraction"</a:t>
            </a:r>
            <a:endParaRPr lang="en-US" sz="1100">
              <a:solidFill>
                <a:schemeClr val="bg1"/>
              </a:solidFill>
              <a:latin typeface="Consolas"/>
              <a:cs typeface="Calibri"/>
            </a:endParaRPr>
          </a:p>
          <a:p>
            <a:endParaRPr lang="en-US" sz="1100">
              <a:solidFill>
                <a:schemeClr val="bg1"/>
              </a:solidFill>
              <a:latin typeface="Consolas"/>
              <a:cs typeface="Calibri"/>
            </a:endParaRPr>
          </a:p>
          <a:p>
            <a:r>
              <a:rPr lang="en-US" sz="11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lftp</a:t>
            </a:r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 -c "open sftp://$USER:$PASSWORD@$HOST:$Port; \</a:t>
            </a:r>
            <a:endParaRPr lang="en-US" sz="1100">
              <a:solidFill>
                <a:schemeClr val="bg1"/>
              </a:solidFill>
              <a:latin typeface="Consolas"/>
              <a:cs typeface="Calibri"/>
            </a:endParaRPr>
          </a:p>
          <a:p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        set </a:t>
            </a:r>
            <a:r>
              <a:rPr lang="en-US" sz="11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ftp:ssl-allow</a:t>
            </a:r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 no; \</a:t>
            </a:r>
            <a:endParaRPr lang="en-US" sz="1100">
              <a:solidFill>
                <a:schemeClr val="bg1"/>
              </a:solidFill>
              <a:latin typeface="Consolas"/>
              <a:cs typeface="Calibri"/>
            </a:endParaRPr>
          </a:p>
          <a:p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        set </a:t>
            </a:r>
            <a:r>
              <a:rPr lang="en-US" sz="11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mirror:use-pget-n</a:t>
            </a:r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 5; \</a:t>
            </a:r>
            <a:endParaRPr lang="en-US" sz="1100">
              <a:solidFill>
                <a:schemeClr val="bg1"/>
              </a:solidFill>
              <a:latin typeface="Consolas"/>
              <a:cs typeface="Calibri"/>
            </a:endParaRPr>
          </a:p>
          <a:p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        mirror --continue --verbose=3 --no-empty-</a:t>
            </a:r>
            <a:r>
              <a:rPr lang="en-US" sz="11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dirs</a:t>
            </a:r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 --newer-than=now-3months --include '</a:t>
            </a:r>
            <a:r>
              <a:rPr lang="en-US" sz="11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dgfcp_salmar</a:t>
            </a:r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*' $REMOTE_DIR $LOCAL_DIR; \</a:t>
            </a:r>
            <a:endParaRPr lang="en-US" sz="1100">
              <a:solidFill>
                <a:schemeClr val="bg1"/>
              </a:solidFill>
              <a:latin typeface="Consolas"/>
              <a:cs typeface="Calibri"/>
            </a:endParaRPr>
          </a:p>
          <a:p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        exit"</a:t>
            </a:r>
            <a:endParaRPr lang="en-US" sz="1100">
              <a:solidFill>
                <a:schemeClr val="bg1"/>
              </a:solidFill>
              <a:latin typeface="Consolas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400394-44D2-4482-8DC1-BED5F6644EED}"/>
              </a:ext>
            </a:extLst>
          </p:cNvPr>
          <p:cNvSpPr txBox="1"/>
          <p:nvPr/>
        </p:nvSpPr>
        <p:spPr>
          <a:xfrm>
            <a:off x="885639" y="4427529"/>
            <a:ext cx="994497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That script want us to:</a:t>
            </a:r>
          </a:p>
          <a:p>
            <a:pPr marL="342900" indent="-342900">
              <a:buAutoNum type="arabicPeriod"/>
            </a:pPr>
            <a:r>
              <a:rPr lang="en-US">
                <a:cs typeface="Calibri"/>
              </a:rPr>
              <a:t>Downloading the latest 3 month</a:t>
            </a:r>
          </a:p>
          <a:p>
            <a:pPr marL="342900" indent="-342900">
              <a:buAutoNum type="arabicPeriod"/>
            </a:pPr>
            <a:r>
              <a:rPr lang="en-US">
                <a:cs typeface="Calibri"/>
              </a:rPr>
              <a:t>Specific prefix file only "</a:t>
            </a:r>
            <a:r>
              <a:rPr lang="en-US" err="1">
                <a:cs typeface="Calibri"/>
              </a:rPr>
              <a:t>dgfcp_salmar</a:t>
            </a:r>
            <a:r>
              <a:rPr lang="en-US">
                <a:cs typeface="Calibri"/>
              </a:rPr>
              <a:t>"</a:t>
            </a:r>
          </a:p>
          <a:p>
            <a:pPr marL="342900" indent="-342900">
              <a:buAutoNum type="arabicPeriod"/>
            </a:pPr>
            <a:r>
              <a:rPr lang="en-US">
                <a:cs typeface="Calibri"/>
              </a:rPr>
              <a:t>Speeding transfer </a:t>
            </a:r>
            <a:endParaRPr lang="en-US"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 </a:t>
            </a:r>
            <a:r>
              <a:rPr lang="en-US" b="1">
                <a:ea typeface="+mn-lt"/>
                <a:cs typeface="+mn-lt"/>
              </a:rPr>
              <a:t>set </a:t>
            </a:r>
            <a:r>
              <a:rPr lang="en-US" b="1" err="1">
                <a:ea typeface="+mn-lt"/>
                <a:cs typeface="+mn-lt"/>
              </a:rPr>
              <a:t>ftp:ssl-allow</a:t>
            </a:r>
            <a:r>
              <a:rPr lang="en-US" b="1">
                <a:ea typeface="+mn-lt"/>
                <a:cs typeface="+mn-lt"/>
              </a:rPr>
              <a:t> no</a:t>
            </a:r>
            <a:r>
              <a:rPr lang="en-US">
                <a:ea typeface="+mn-lt"/>
                <a:cs typeface="+mn-lt"/>
              </a:rPr>
              <a:t> option disables SSL encryption for the data transfer, which can speed up the transfer speed.</a:t>
            </a:r>
          </a:p>
          <a:p>
            <a:pPr marL="800100" lvl="1" indent="-3429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 </a:t>
            </a:r>
            <a:r>
              <a:rPr lang="en-US" b="1">
                <a:ea typeface="+mn-lt"/>
                <a:cs typeface="+mn-lt"/>
              </a:rPr>
              <a:t>set </a:t>
            </a:r>
            <a:r>
              <a:rPr lang="en-US" b="1" err="1">
                <a:ea typeface="+mn-lt"/>
                <a:cs typeface="+mn-lt"/>
              </a:rPr>
              <a:t>mirror:use-pget-n</a:t>
            </a:r>
            <a:r>
              <a:rPr lang="en-US" b="1">
                <a:ea typeface="+mn-lt"/>
                <a:cs typeface="+mn-lt"/>
              </a:rPr>
              <a:t> 10</a:t>
            </a:r>
            <a:r>
              <a:rPr lang="en-US">
                <a:ea typeface="+mn-lt"/>
                <a:cs typeface="+mn-lt"/>
              </a:rPr>
              <a:t> option enables the use of multiple parallel connections to download files, which can also speed up the transfer speed.</a:t>
            </a: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endParaRPr lang="en-US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63B6B-01A7-A807-D0E6-BB4D3BACD061}"/>
              </a:ext>
            </a:extLst>
          </p:cNvPr>
          <p:cNvSpPr txBox="1"/>
          <p:nvPr/>
        </p:nvSpPr>
        <p:spPr>
          <a:xfrm>
            <a:off x="776783" y="4010243"/>
            <a:ext cx="107523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Don’t forget to change file executable with "</a:t>
            </a:r>
            <a:r>
              <a:rPr lang="en-US" sz="140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cs typeface="Calibri"/>
              </a:rPr>
              <a:t>chmod</a:t>
            </a: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cs typeface="Calibri"/>
              </a:rPr>
              <a:t> </a:t>
            </a:r>
            <a:r>
              <a:rPr lang="en-US" sz="140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cs typeface="Calibri"/>
              </a:rPr>
              <a:t>u+x</a:t>
            </a: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cs typeface="Calibri"/>
              </a:rPr>
              <a:t> collecting.sh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".  then you execute with "</a:t>
            </a: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cs typeface="Calibri"/>
              </a:rPr>
              <a:t>./collecting.sh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" </a:t>
            </a:r>
          </a:p>
        </p:txBody>
      </p:sp>
    </p:spTree>
    <p:extLst>
      <p:ext uri="{BB962C8B-B14F-4D97-AF65-F5344CB8AC3E}">
        <p14:creationId xmlns:p14="http://schemas.microsoft.com/office/powerpoint/2010/main" val="1887533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3E4F-69D8-E158-ED79-897FBFC6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14" y="210911"/>
            <a:ext cx="10515600" cy="357609"/>
          </a:xfrm>
        </p:spPr>
        <p:txBody>
          <a:bodyPr>
            <a:normAutofit fontScale="90000"/>
          </a:bodyPr>
          <a:lstStyle/>
          <a:p>
            <a:r>
              <a:rPr lang="en-US" sz="3600">
                <a:cs typeface="Calibri Light"/>
              </a:rPr>
              <a:t>How to write in bash script with input data from compiler?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772E7-75EF-CA18-1198-FD23777C73C5}"/>
              </a:ext>
            </a:extLst>
          </p:cNvPr>
          <p:cNvSpPr txBox="1"/>
          <p:nvPr/>
        </p:nvSpPr>
        <p:spPr>
          <a:xfrm>
            <a:off x="912854" y="868170"/>
            <a:ext cx="8731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Make new file for example "collecting.sh" . Then write inside of script like code in below: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9823C9-2CAB-401F-C1DA-21F087C81CC1}"/>
              </a:ext>
            </a:extLst>
          </p:cNvPr>
          <p:cNvSpPr txBox="1"/>
          <p:nvPr/>
        </p:nvSpPr>
        <p:spPr>
          <a:xfrm>
            <a:off x="1636888" y="1524000"/>
            <a:ext cx="1429925" cy="2445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ADD2A9-8C87-F5DB-A165-CC9F59D9AE43}"/>
              </a:ext>
            </a:extLst>
          </p:cNvPr>
          <p:cNvSpPr txBox="1"/>
          <p:nvPr/>
        </p:nvSpPr>
        <p:spPr>
          <a:xfrm>
            <a:off x="915878" y="1338204"/>
            <a:ext cx="9089570" cy="2846933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#!/bin/bash</a:t>
            </a:r>
            <a:endParaRPr lang="en-US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endParaRPr lang="en-US">
              <a:solidFill>
                <a:schemeClr val="bg1"/>
              </a:solidFill>
              <a:latin typeface="Consolas"/>
            </a:endParaRPr>
          </a:p>
          <a:p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HOST="samurai.southeastasia.cloudapp.azure.com"</a:t>
            </a:r>
            <a:endParaRPr lang="en-US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USER="</a:t>
            </a:r>
            <a:r>
              <a:rPr lang="en-US" sz="11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sftpuser</a:t>
            </a:r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"</a:t>
            </a:r>
            <a:endParaRPr lang="en-US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PASSWORD="pass@word1"</a:t>
            </a:r>
            <a:endParaRPr lang="en-US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Port="7250"</a:t>
            </a:r>
            <a:endParaRPr lang="en-US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REMOTE_DIR="./"</a:t>
            </a:r>
            <a:endParaRPr lang="en-US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LOCAL_DIR=$3</a:t>
            </a:r>
            <a:endParaRPr lang="en-US">
              <a:solidFill>
                <a:schemeClr val="bg1"/>
              </a:solidFill>
              <a:latin typeface="Consolas"/>
            </a:endParaRPr>
          </a:p>
          <a:p>
            <a:endParaRPr lang="en-US">
              <a:solidFill>
                <a:schemeClr val="bg1"/>
              </a:solidFill>
              <a:latin typeface="Consolas"/>
            </a:endParaRPr>
          </a:p>
          <a:p>
            <a:r>
              <a:rPr lang="en-US" sz="11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lftp</a:t>
            </a:r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 -c "open sftp://$USER:$PASSWORD@$HOST:$Port; \</a:t>
            </a:r>
            <a:endParaRPr lang="en-US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        set </a:t>
            </a:r>
            <a:r>
              <a:rPr lang="en-US" sz="11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ftp:ssl-allow</a:t>
            </a:r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 no; \</a:t>
            </a:r>
            <a:endParaRPr lang="en-US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        set </a:t>
            </a:r>
            <a:r>
              <a:rPr lang="en-US" sz="11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mirror:use-pget-n</a:t>
            </a:r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 5; \</a:t>
            </a:r>
            <a:endParaRPr lang="en-US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        mirror --continue --verbose=3 --no-empty-</a:t>
            </a:r>
            <a:r>
              <a:rPr lang="en-US" sz="11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dirs</a:t>
            </a:r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 --newer-than=now-$1 --include $2 $REMOTE_DIR $LOCAL_DIR; \</a:t>
            </a:r>
            <a:endParaRPr lang="en-US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        exit"</a:t>
            </a:r>
            <a:endParaRPr lang="en-US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endParaRPr lang="en-US" sz="1100">
              <a:solidFill>
                <a:schemeClr val="bg1"/>
              </a:solidFill>
              <a:latin typeface="Consolas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400394-44D2-4482-8DC1-BED5F6644EED}"/>
              </a:ext>
            </a:extLst>
          </p:cNvPr>
          <p:cNvSpPr txBox="1"/>
          <p:nvPr/>
        </p:nvSpPr>
        <p:spPr>
          <a:xfrm>
            <a:off x="885639" y="4427529"/>
            <a:ext cx="99449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63B6B-01A7-A807-D0E6-BB4D3BACD061}"/>
              </a:ext>
            </a:extLst>
          </p:cNvPr>
          <p:cNvSpPr txBox="1"/>
          <p:nvPr/>
        </p:nvSpPr>
        <p:spPr>
          <a:xfrm>
            <a:off x="803997" y="4246100"/>
            <a:ext cx="107523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You can execute with this command pattern: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BDCE1-2420-FE0B-8A1E-9556D73D6E88}"/>
              </a:ext>
            </a:extLst>
          </p:cNvPr>
          <p:cNvSpPr txBox="1"/>
          <p:nvPr/>
        </p:nvSpPr>
        <p:spPr>
          <a:xfrm>
            <a:off x="797949" y="4622060"/>
            <a:ext cx="9089570" cy="261610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chemeClr val="bg1"/>
                </a:solidFill>
                <a:latin typeface="Consolas"/>
                <a:cs typeface="Calibri"/>
              </a:rPr>
              <a:t>$ ./collecting.sh 2months '</a:t>
            </a:r>
            <a:r>
              <a:rPr lang="en-US" sz="1100" err="1">
                <a:solidFill>
                  <a:schemeClr val="bg1"/>
                </a:solidFill>
                <a:latin typeface="Consolas"/>
                <a:cs typeface="Calibri"/>
              </a:rPr>
              <a:t>dgfcp_salmar</a:t>
            </a:r>
            <a:r>
              <a:rPr lang="en-US" sz="1100">
                <a:solidFill>
                  <a:schemeClr val="bg1"/>
                </a:solidFill>
                <a:latin typeface="Consolas"/>
                <a:cs typeface="Calibri"/>
              </a:rPr>
              <a:t>*' '</a:t>
            </a:r>
            <a:r>
              <a:rPr lang="en-US" sz="1100" err="1">
                <a:solidFill>
                  <a:schemeClr val="bg1"/>
                </a:solidFill>
                <a:latin typeface="Consolas"/>
                <a:cs typeface="Calibri"/>
              </a:rPr>
              <a:t>destinationd</a:t>
            </a:r>
            <a:r>
              <a:rPr lang="en-US" sz="1100">
                <a:solidFill>
                  <a:schemeClr val="bg1"/>
                </a:solidFill>
                <a:latin typeface="Consolas"/>
                <a:cs typeface="Calibri"/>
              </a:rPr>
              <a:t>/</a:t>
            </a:r>
            <a:r>
              <a:rPr lang="en-US" sz="1100" err="1">
                <a:solidFill>
                  <a:schemeClr val="bg1"/>
                </a:solidFill>
                <a:latin typeface="Consolas"/>
                <a:cs typeface="Calibri"/>
              </a:rPr>
              <a:t>dir</a:t>
            </a:r>
            <a:r>
              <a:rPr lang="en-US" sz="1100">
                <a:solidFill>
                  <a:schemeClr val="bg1"/>
                </a:solidFill>
                <a:latin typeface="Consolas"/>
                <a:cs typeface="Calibri"/>
              </a:rPr>
              <a:t>'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2FA0D8CC-4BA3-8F59-052B-36C453CF9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57" y="4942237"/>
            <a:ext cx="8548914" cy="164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99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3E4F-69D8-E158-ED79-897FBFC6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14" y="210911"/>
            <a:ext cx="10515600" cy="357609"/>
          </a:xfrm>
        </p:spPr>
        <p:txBody>
          <a:bodyPr>
            <a:normAutofit fontScale="90000"/>
          </a:bodyPr>
          <a:lstStyle/>
          <a:p>
            <a:r>
              <a:rPr lang="en-US" sz="3600">
                <a:cs typeface="Calibri Light"/>
              </a:rPr>
              <a:t>How to write in bash script with input data from compiler?</a:t>
            </a:r>
            <a:br>
              <a:rPr lang="en-US" sz="3600">
                <a:cs typeface="Calibri Light"/>
              </a:rPr>
            </a:br>
            <a:r>
              <a:rPr lang="en-US" sz="3600">
                <a:cs typeface="Calibri Light"/>
              </a:rPr>
              <a:t>(specific date range)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772E7-75EF-CA18-1198-FD23777C73C5}"/>
              </a:ext>
            </a:extLst>
          </p:cNvPr>
          <p:cNvSpPr txBox="1"/>
          <p:nvPr/>
        </p:nvSpPr>
        <p:spPr>
          <a:xfrm>
            <a:off x="912854" y="868170"/>
            <a:ext cx="8731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Make new file for example "collecting.sh" . Then write inside of script like code in below: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9823C9-2CAB-401F-C1DA-21F087C81CC1}"/>
              </a:ext>
            </a:extLst>
          </p:cNvPr>
          <p:cNvSpPr txBox="1"/>
          <p:nvPr/>
        </p:nvSpPr>
        <p:spPr>
          <a:xfrm>
            <a:off x="1636888" y="1524000"/>
            <a:ext cx="1429925" cy="2445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ADD2A9-8C87-F5DB-A165-CC9F59D9AE43}"/>
              </a:ext>
            </a:extLst>
          </p:cNvPr>
          <p:cNvSpPr txBox="1"/>
          <p:nvPr/>
        </p:nvSpPr>
        <p:spPr>
          <a:xfrm>
            <a:off x="961235" y="1165847"/>
            <a:ext cx="10967355" cy="2739211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#!/bin/bash</a:t>
            </a:r>
            <a:endParaRPr lang="en-US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HOST="samurai.southeastasia.cloudapp.azure.com"</a:t>
            </a:r>
            <a:endParaRPr lang="en-US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USER="</a:t>
            </a:r>
            <a:r>
              <a:rPr lang="en-US" sz="11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sftpuser</a:t>
            </a:r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"</a:t>
            </a:r>
            <a:endParaRPr lang="en-US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PASSWORD="pass@word1"</a:t>
            </a:r>
            <a:endParaRPr lang="en-US">
              <a:solidFill>
                <a:schemeClr val="bg1"/>
              </a:solidFill>
              <a:latin typeface="Consolas"/>
            </a:endParaRPr>
          </a:p>
          <a:p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Port="7250"</a:t>
            </a:r>
            <a:endParaRPr lang="en-US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REMOTE_DIR="./"</a:t>
            </a:r>
            <a:endParaRPr lang="en-US">
              <a:solidFill>
                <a:schemeClr val="bg1"/>
              </a:solidFill>
              <a:latin typeface="Consolas"/>
            </a:endParaRPr>
          </a:p>
          <a:p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LOCAL_DIR=$4</a:t>
            </a:r>
            <a:endParaRPr lang="en-US">
              <a:solidFill>
                <a:schemeClr val="bg1"/>
              </a:solidFill>
              <a:latin typeface="Consolas"/>
            </a:endParaRPr>
          </a:p>
          <a:p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FROM_DATE=$1</a:t>
            </a:r>
            <a:endParaRPr lang="en-US">
              <a:solidFill>
                <a:schemeClr val="bg1"/>
              </a:solidFill>
              <a:latin typeface="Consolas"/>
            </a:endParaRPr>
          </a:p>
          <a:p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TO_DATE=$2</a:t>
            </a:r>
            <a:endParaRPr lang="en-US">
              <a:solidFill>
                <a:schemeClr val="bg1"/>
              </a:solidFill>
              <a:latin typeface="Consolas"/>
            </a:endParaRPr>
          </a:p>
          <a:p>
            <a:endParaRPr lang="en-US">
              <a:solidFill>
                <a:schemeClr val="bg1"/>
              </a:solidFill>
              <a:latin typeface="Consolas"/>
            </a:endParaRPr>
          </a:p>
          <a:p>
            <a:r>
              <a:rPr lang="en-US" sz="11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lftp</a:t>
            </a:r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 -c "open sftp://$USER:$PASSWORD@$HOST:$Port; \</a:t>
            </a:r>
            <a:endParaRPr lang="en-US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        set </a:t>
            </a:r>
            <a:r>
              <a:rPr lang="en-US" sz="11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ftp:ssl-allow</a:t>
            </a:r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 no; \</a:t>
            </a:r>
            <a:endParaRPr lang="en-US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        set </a:t>
            </a:r>
            <a:r>
              <a:rPr lang="en-US" sz="11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mirror:use-pget-n</a:t>
            </a:r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 5; \</a:t>
            </a:r>
            <a:endParaRPr lang="en-US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        mirror --continue --verbose=3 --no-empty-</a:t>
            </a:r>
            <a:r>
              <a:rPr lang="en-US" sz="11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dirs</a:t>
            </a:r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 --newer-than=$FROM_DATE --older-than=$TO_DATE --include $3 $REMOTE_DIR $LOCAL_DIR; \</a:t>
            </a:r>
            <a:endParaRPr lang="en-US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        exit"</a:t>
            </a:r>
            <a:endParaRPr lang="en-US">
              <a:solidFill>
                <a:schemeClr val="bg1"/>
              </a:solidFill>
              <a:latin typeface="Consolas"/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400394-44D2-4482-8DC1-BED5F6644EED}"/>
              </a:ext>
            </a:extLst>
          </p:cNvPr>
          <p:cNvSpPr txBox="1"/>
          <p:nvPr/>
        </p:nvSpPr>
        <p:spPr>
          <a:xfrm>
            <a:off x="885639" y="4427529"/>
            <a:ext cx="99449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63B6B-01A7-A807-D0E6-BB4D3BACD061}"/>
              </a:ext>
            </a:extLst>
          </p:cNvPr>
          <p:cNvSpPr txBox="1"/>
          <p:nvPr/>
        </p:nvSpPr>
        <p:spPr>
          <a:xfrm>
            <a:off x="912854" y="4064672"/>
            <a:ext cx="107523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You can execute with this command pattern:</a:t>
            </a:r>
          </a:p>
          <a:p>
            <a:pPr marL="285750" indent="-285750">
              <a:buFont typeface="Calibri"/>
              <a:buChar char="-"/>
            </a:pPr>
            <a:r>
              <a:rPr lang="en-US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Formate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date time: YYYY-MM-DD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BDCE1-2420-FE0B-8A1E-9556D73D6E88}"/>
              </a:ext>
            </a:extLst>
          </p:cNvPr>
          <p:cNvSpPr txBox="1"/>
          <p:nvPr/>
        </p:nvSpPr>
        <p:spPr>
          <a:xfrm>
            <a:off x="888663" y="4676488"/>
            <a:ext cx="9089570" cy="261610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chemeClr val="bg1"/>
                </a:solidFill>
                <a:latin typeface="Consolas"/>
                <a:cs typeface="Calibri"/>
              </a:rPr>
              <a:t>$ ./collecting.sh '2022-11-27' '2023-02-27' '</a:t>
            </a:r>
            <a:r>
              <a:rPr lang="en-US" sz="1100" err="1">
                <a:solidFill>
                  <a:schemeClr val="bg1"/>
                </a:solidFill>
                <a:latin typeface="Consolas"/>
                <a:cs typeface="Calibri"/>
              </a:rPr>
              <a:t>dgfcp_salmar</a:t>
            </a:r>
            <a:r>
              <a:rPr lang="en-US" sz="1100">
                <a:solidFill>
                  <a:schemeClr val="bg1"/>
                </a:solidFill>
                <a:latin typeface="Consolas"/>
                <a:cs typeface="Calibri"/>
              </a:rPr>
              <a:t>*' '</a:t>
            </a:r>
            <a:r>
              <a:rPr lang="en-US" sz="1100" err="1">
                <a:solidFill>
                  <a:schemeClr val="bg1"/>
                </a:solidFill>
                <a:latin typeface="Consolas"/>
                <a:cs typeface="Calibri"/>
              </a:rPr>
              <a:t>destinationd</a:t>
            </a:r>
            <a:r>
              <a:rPr lang="en-US" sz="1100">
                <a:solidFill>
                  <a:schemeClr val="bg1"/>
                </a:solidFill>
                <a:latin typeface="Consolas"/>
                <a:cs typeface="Calibri"/>
              </a:rPr>
              <a:t>/</a:t>
            </a:r>
            <a:r>
              <a:rPr lang="en-US" sz="1100" err="1">
                <a:solidFill>
                  <a:schemeClr val="bg1"/>
                </a:solidFill>
                <a:latin typeface="Consolas"/>
                <a:cs typeface="Calibri"/>
              </a:rPr>
              <a:t>dir</a:t>
            </a:r>
            <a:r>
              <a:rPr lang="en-US" sz="1100">
                <a:solidFill>
                  <a:schemeClr val="bg1"/>
                </a:solidFill>
                <a:latin typeface="Consolas"/>
                <a:cs typeface="Calibri"/>
              </a:rPr>
              <a:t>'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EAE417B9-FAAB-0333-647D-57EA309FC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85" y="4960734"/>
            <a:ext cx="8603342" cy="148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89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3E4F-69D8-E158-ED79-897FBFC6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14" y="210911"/>
            <a:ext cx="10515600" cy="357609"/>
          </a:xfrm>
        </p:spPr>
        <p:txBody>
          <a:bodyPr>
            <a:normAutofit fontScale="90000"/>
          </a:bodyPr>
          <a:lstStyle/>
          <a:p>
            <a:r>
              <a:rPr lang="en-US" sz="3600">
                <a:cs typeface="Calibri Light"/>
              </a:rPr>
              <a:t>How to find content files that has </a:t>
            </a:r>
            <a:r>
              <a:rPr lang="en-US" sz="3600" err="1">
                <a:cs typeface="Calibri Light"/>
              </a:rPr>
              <a:t>TrackingNo</a:t>
            </a:r>
            <a:r>
              <a:rPr lang="en-US" sz="3600">
                <a:cs typeface="Calibri Light"/>
              </a:rPr>
              <a:t>?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772E7-75EF-CA18-1198-FD23777C73C5}"/>
              </a:ext>
            </a:extLst>
          </p:cNvPr>
          <p:cNvSpPr txBox="1"/>
          <p:nvPr/>
        </p:nvSpPr>
        <p:spPr>
          <a:xfrm>
            <a:off x="912854" y="868170"/>
            <a:ext cx="8731753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After we collect all files, we want to see how many files that has "</a:t>
            </a:r>
            <a:r>
              <a:rPr lang="en-US" err="1">
                <a:cs typeface="Calibri"/>
              </a:rPr>
              <a:t>TrackingNo</a:t>
            </a:r>
            <a:r>
              <a:rPr lang="en-US">
                <a:cs typeface="Calibri"/>
              </a:rPr>
              <a:t>".</a:t>
            </a:r>
          </a:p>
          <a:p>
            <a:pPr marL="342900" indent="-342900">
              <a:buAutoNum type="arabicPeriod"/>
            </a:pPr>
            <a:r>
              <a:rPr lang="en-US">
                <a:cs typeface="Calibri"/>
              </a:rPr>
              <a:t>Go to your directory that store file </a:t>
            </a:r>
            <a:r>
              <a:rPr lang="en-US" err="1">
                <a:cs typeface="Calibri"/>
              </a:rPr>
              <a:t>dgfcp_gsk</a:t>
            </a:r>
            <a:r>
              <a:rPr lang="en-US">
                <a:cs typeface="Calibri"/>
              </a:rPr>
              <a:t> </a:t>
            </a:r>
          </a:p>
          <a:p>
            <a:pPr marL="342900" indent="-342900">
              <a:buAutoNum type="arabicPeriod"/>
            </a:pP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r>
              <a:rPr lang="en-US">
                <a:cs typeface="Calibri"/>
              </a:rPr>
              <a:t>Looking for the key that has value "</a:t>
            </a:r>
            <a:r>
              <a:rPr lang="en-US" err="1">
                <a:cs typeface="Calibri"/>
              </a:rPr>
              <a:t>TrackingNo</a:t>
            </a:r>
            <a:r>
              <a:rPr lang="en-US">
                <a:cs typeface="Calibri"/>
              </a:rPr>
              <a:t>" in all files</a:t>
            </a:r>
          </a:p>
          <a:p>
            <a:pPr marL="342900" indent="-342900">
              <a:buAutoNum type="arabicPeriod"/>
            </a:pP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r>
              <a:rPr lang="en-US">
                <a:cs typeface="Calibri"/>
              </a:rPr>
              <a:t>Looking for the key that has value e.g. "</a:t>
            </a:r>
            <a:r>
              <a:rPr lang="en-US">
                <a:ea typeface="+mn-lt"/>
                <a:cs typeface="+mn-lt"/>
              </a:rPr>
              <a:t>016-83991946</a:t>
            </a:r>
            <a:r>
              <a:rPr lang="en-US">
                <a:cs typeface="Calibri"/>
              </a:rPr>
              <a:t>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9823C9-2CAB-401F-C1DA-21F087C81CC1}"/>
              </a:ext>
            </a:extLst>
          </p:cNvPr>
          <p:cNvSpPr txBox="1"/>
          <p:nvPr/>
        </p:nvSpPr>
        <p:spPr>
          <a:xfrm>
            <a:off x="1636888" y="1524000"/>
            <a:ext cx="1429925" cy="2445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ADD2A9-8C87-F5DB-A165-CC9F59D9AE43}"/>
              </a:ext>
            </a:extLst>
          </p:cNvPr>
          <p:cNvSpPr txBox="1"/>
          <p:nvPr/>
        </p:nvSpPr>
        <p:spPr>
          <a:xfrm>
            <a:off x="915878" y="1646633"/>
            <a:ext cx="9089570" cy="261610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chemeClr val="bg1"/>
                </a:solidFill>
                <a:latin typeface="Consolas"/>
                <a:cs typeface="Calibri"/>
              </a:rPr>
              <a:t>$ cd </a:t>
            </a:r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/Downloads/last3_month_dataextraction/</a:t>
            </a:r>
            <a:r>
              <a:rPr lang="en-US" sz="11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DHL_Global_Forwarding</a:t>
            </a:r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/shipments/GSK/processed</a:t>
            </a:r>
            <a:endParaRPr lang="en-US" sz="1100">
              <a:solidFill>
                <a:schemeClr val="bg1"/>
              </a:solidFill>
              <a:latin typeface="Consolas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BDCE1-2420-FE0B-8A1E-9556D73D6E88}"/>
              </a:ext>
            </a:extLst>
          </p:cNvPr>
          <p:cNvSpPr txBox="1"/>
          <p:nvPr/>
        </p:nvSpPr>
        <p:spPr>
          <a:xfrm>
            <a:off x="915878" y="4495060"/>
            <a:ext cx="9089570" cy="261610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chemeClr val="bg1"/>
                </a:solidFill>
                <a:latin typeface="Consolas"/>
                <a:cs typeface="Calibri"/>
              </a:rPr>
              <a:t>$ grep 016-83991946 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D8B4C6-028A-9F99-4EE2-55C79429673E}"/>
              </a:ext>
            </a:extLst>
          </p:cNvPr>
          <p:cNvSpPr txBox="1"/>
          <p:nvPr/>
        </p:nvSpPr>
        <p:spPr>
          <a:xfrm>
            <a:off x="915878" y="2317919"/>
            <a:ext cx="9089570" cy="261610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chemeClr val="bg1"/>
                </a:solidFill>
                <a:latin typeface="Consolas"/>
                <a:cs typeface="Calibri"/>
              </a:rPr>
              <a:t>$ grep -</a:t>
            </a:r>
            <a:r>
              <a:rPr lang="en-US" sz="1100" err="1">
                <a:solidFill>
                  <a:schemeClr val="bg1"/>
                </a:solidFill>
                <a:latin typeface="Consolas"/>
                <a:cs typeface="Calibri"/>
              </a:rPr>
              <a:t>i</a:t>
            </a:r>
            <a:r>
              <a:rPr lang="en-US" sz="1100">
                <a:solidFill>
                  <a:schemeClr val="bg1"/>
                </a:solidFill>
                <a:latin typeface="Consolas"/>
                <a:cs typeface="Calibri"/>
              </a:rPr>
              <a:t> </a:t>
            </a:r>
            <a:r>
              <a:rPr lang="en-US" sz="1100" err="1">
                <a:solidFill>
                  <a:schemeClr val="bg1"/>
                </a:solidFill>
                <a:latin typeface="Consolas"/>
                <a:cs typeface="Calibri"/>
              </a:rPr>
              <a:t>trakingno</a:t>
            </a:r>
            <a:r>
              <a:rPr lang="en-US" sz="1100">
                <a:solidFill>
                  <a:schemeClr val="bg1"/>
                </a:solidFill>
                <a:latin typeface="Consolas"/>
                <a:cs typeface="Calibri"/>
              </a:rPr>
              <a:t> *</a:t>
            </a:r>
          </a:p>
        </p:txBody>
      </p:sp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F3010BF0-511A-3F52-B37F-CEB913E11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74654"/>
            <a:ext cx="9093201" cy="1509121"/>
          </a:xfrm>
          <a:prstGeom prst="rect">
            <a:avLst/>
          </a:prstGeom>
        </p:spPr>
      </p:pic>
      <p:pic>
        <p:nvPicPr>
          <p:cNvPr id="11" name="Picture 12" descr="Text&#10;&#10;Description automatically generated">
            <a:extLst>
              <a:ext uri="{FF2B5EF4-FFF2-40B4-BE49-F238E27FC236}">
                <a16:creationId xmlns:a16="http://schemas.microsoft.com/office/drawing/2014/main" id="{7F9B59D2-6F00-0036-8E1A-A2C6D4B5F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744781"/>
            <a:ext cx="9093199" cy="137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60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3E4F-69D8-E158-ED79-897FBFC6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14" y="292554"/>
            <a:ext cx="10515600" cy="357609"/>
          </a:xfrm>
        </p:spPr>
        <p:txBody>
          <a:bodyPr>
            <a:normAutofit fontScale="90000"/>
          </a:bodyPr>
          <a:lstStyle/>
          <a:p>
            <a:r>
              <a:rPr lang="en-US" sz="3600">
                <a:cs typeface="Calibri Light"/>
              </a:rPr>
              <a:t>How to find content files that has </a:t>
            </a:r>
            <a:r>
              <a:rPr lang="en-US" sz="3600" err="1">
                <a:cs typeface="Calibri Light"/>
              </a:rPr>
              <a:t>TrackingNo</a:t>
            </a:r>
            <a:r>
              <a:rPr lang="en-US" sz="3600">
                <a:cs typeface="Calibri Light"/>
              </a:rPr>
              <a:t> and Counting the unique values?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772E7-75EF-CA18-1198-FD23777C73C5}"/>
              </a:ext>
            </a:extLst>
          </p:cNvPr>
          <p:cNvSpPr txBox="1"/>
          <p:nvPr/>
        </p:nvSpPr>
        <p:spPr>
          <a:xfrm>
            <a:off x="912854" y="868170"/>
            <a:ext cx="8731753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>
                <a:cs typeface="Calibri"/>
              </a:rPr>
              <a:t>Go to your file stored of files e.g. "</a:t>
            </a:r>
            <a:r>
              <a:rPr lang="en-US" err="1">
                <a:cs typeface="Calibri"/>
              </a:rPr>
              <a:t>dgfcp_gsk</a:t>
            </a:r>
            <a:r>
              <a:rPr lang="en-US">
                <a:cs typeface="Calibri"/>
              </a:rPr>
              <a:t>" file with "cd"</a:t>
            </a:r>
          </a:p>
          <a:p>
            <a:pPr marL="342900" indent="-342900">
              <a:buAutoNum type="arabicPeriod"/>
            </a:pP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r>
              <a:rPr lang="en-US">
                <a:cs typeface="Calibri"/>
              </a:rPr>
              <a:t>then writes this command:</a:t>
            </a:r>
          </a:p>
          <a:p>
            <a:pPr marL="342900" indent="-342900">
              <a:buAutoNum type="arabicPeriod"/>
            </a:pP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r>
              <a:rPr lang="en-US">
                <a:cs typeface="Calibri"/>
              </a:rPr>
              <a:t>Saving result to txt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9823C9-2CAB-401F-C1DA-21F087C81CC1}"/>
              </a:ext>
            </a:extLst>
          </p:cNvPr>
          <p:cNvSpPr txBox="1"/>
          <p:nvPr/>
        </p:nvSpPr>
        <p:spPr>
          <a:xfrm>
            <a:off x="802317" y="4971143"/>
            <a:ext cx="931299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Noted: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For code "</a:t>
            </a:r>
            <a:r>
              <a:rPr lang="en-US" sz="1600">
                <a:latin typeface="Consolas"/>
                <a:ea typeface="+mn-lt"/>
                <a:cs typeface="+mn-lt"/>
              </a:rPr>
              <a:t>grep -</a:t>
            </a:r>
            <a:r>
              <a:rPr lang="en-US" sz="1600" err="1">
                <a:latin typeface="Consolas"/>
                <a:ea typeface="+mn-lt"/>
                <a:cs typeface="+mn-lt"/>
              </a:rPr>
              <a:t>i</a:t>
            </a:r>
            <a:r>
              <a:rPr lang="en-US" sz="1600">
                <a:latin typeface="Consolas"/>
                <a:ea typeface="+mn-lt"/>
                <a:cs typeface="+mn-lt"/>
              </a:rPr>
              <a:t> </a:t>
            </a:r>
            <a:r>
              <a:rPr lang="en-US" sz="1600" err="1">
                <a:latin typeface="Consolas"/>
                <a:ea typeface="+mn-lt"/>
                <a:cs typeface="+mn-lt"/>
              </a:rPr>
              <a:t>trackingno</a:t>
            </a:r>
            <a:r>
              <a:rPr lang="en-US" sz="1600">
                <a:latin typeface="Consolas"/>
                <a:ea typeface="+mn-lt"/>
                <a:cs typeface="+mn-lt"/>
              </a:rPr>
              <a:t> *</a:t>
            </a:r>
            <a:r>
              <a:rPr lang="en-US">
                <a:cs typeface="Calibri"/>
              </a:rPr>
              <a:t>" : looking for value that has "</a:t>
            </a:r>
            <a:r>
              <a:rPr lang="en-US" err="1">
                <a:ea typeface="+mn-lt"/>
                <a:cs typeface="+mn-lt"/>
              </a:rPr>
              <a:t>trackingno</a:t>
            </a:r>
            <a:r>
              <a:rPr lang="en-US">
                <a:ea typeface="+mn-lt"/>
                <a:cs typeface="+mn-lt"/>
              </a:rPr>
              <a:t>"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For code "</a:t>
            </a:r>
            <a:r>
              <a:rPr lang="en-US" sz="1600">
                <a:ea typeface="+mn-lt"/>
                <a:cs typeface="+mn-lt"/>
              </a:rPr>
              <a:t>cut -d ':' -f2</a:t>
            </a:r>
            <a:r>
              <a:rPr lang="en-US">
                <a:cs typeface="Calibri"/>
              </a:rPr>
              <a:t>" :  for selecting only </a:t>
            </a:r>
            <a:r>
              <a:rPr lang="en-US" err="1">
                <a:cs typeface="Calibri"/>
              </a:rPr>
              <a:t>trackingno</a:t>
            </a:r>
            <a:r>
              <a:rPr lang="en-US">
                <a:cs typeface="Calibri"/>
              </a:rPr>
              <a:t>, excluding ding file names.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For code "</a:t>
            </a:r>
            <a:r>
              <a:rPr lang="en-US" sz="1600">
                <a:ea typeface="+mn-lt"/>
                <a:cs typeface="+mn-lt"/>
              </a:rPr>
              <a:t>sort | </a:t>
            </a:r>
            <a:r>
              <a:rPr lang="en-US" sz="1600" err="1">
                <a:ea typeface="+mn-lt"/>
                <a:cs typeface="+mn-lt"/>
              </a:rPr>
              <a:t>uniq</a:t>
            </a:r>
            <a:r>
              <a:rPr lang="en-US" sz="1600">
                <a:ea typeface="+mn-lt"/>
                <a:cs typeface="+mn-lt"/>
              </a:rPr>
              <a:t> -c</a:t>
            </a:r>
            <a:r>
              <a:rPr lang="en-US">
                <a:cs typeface="Calibri"/>
              </a:rPr>
              <a:t>" : sorting value, then grouping by unique code, then count 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41831A-577E-95D0-D4CE-18BA7144EBEA}"/>
              </a:ext>
            </a:extLst>
          </p:cNvPr>
          <p:cNvSpPr txBox="1"/>
          <p:nvPr/>
        </p:nvSpPr>
        <p:spPr>
          <a:xfrm>
            <a:off x="915878" y="1220276"/>
            <a:ext cx="9089570" cy="261610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chemeClr val="bg1"/>
                </a:solidFill>
                <a:latin typeface="Consolas"/>
                <a:cs typeface="Calibri"/>
              </a:rPr>
              <a:t>$ cd </a:t>
            </a:r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/Downloads/last3_month_dataextraction/</a:t>
            </a:r>
            <a:r>
              <a:rPr lang="en-US" sz="11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DHL_Global_Forwarding</a:t>
            </a:r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/shipments/GSK/processed</a:t>
            </a:r>
            <a:endParaRPr lang="en-US" sz="1100">
              <a:solidFill>
                <a:schemeClr val="bg1"/>
              </a:solidFill>
              <a:latin typeface="Consolas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E84CC-7132-04D0-8C88-1ED1D149B04B}"/>
              </a:ext>
            </a:extLst>
          </p:cNvPr>
          <p:cNvSpPr txBox="1"/>
          <p:nvPr/>
        </p:nvSpPr>
        <p:spPr>
          <a:xfrm>
            <a:off x="915877" y="2054847"/>
            <a:ext cx="9089570" cy="261610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chemeClr val="bg1"/>
                </a:solidFill>
                <a:latin typeface="Consolas"/>
                <a:cs typeface="Calibri"/>
              </a:rPr>
              <a:t>$ </a:t>
            </a:r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grep -</a:t>
            </a:r>
            <a:r>
              <a:rPr lang="en-US" sz="11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trackingno</a:t>
            </a:r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 * |  cut -d ':' -f2 | sort | </a:t>
            </a:r>
            <a:r>
              <a:rPr lang="en-US" sz="11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uniq</a:t>
            </a:r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 -c</a:t>
            </a:r>
            <a:endParaRPr lang="en-US" sz="1100">
              <a:solidFill>
                <a:schemeClr val="bg1"/>
              </a:solidFill>
              <a:latin typeface="Consolas"/>
              <a:cs typeface="Calibri"/>
            </a:endParaRP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006C9E0D-0B08-8C67-D970-53A1FD121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28155"/>
            <a:ext cx="7469414" cy="1577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0F172D-D8B3-FE6B-81F3-97431F5CC4D3}"/>
              </a:ext>
            </a:extLst>
          </p:cNvPr>
          <p:cNvSpPr txBox="1"/>
          <p:nvPr/>
        </p:nvSpPr>
        <p:spPr>
          <a:xfrm>
            <a:off x="915877" y="4195704"/>
            <a:ext cx="9089570" cy="261610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chemeClr val="bg1"/>
                </a:solidFill>
                <a:latin typeface="Consolas"/>
                <a:cs typeface="Calibri"/>
              </a:rPr>
              <a:t>$ </a:t>
            </a:r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grep -</a:t>
            </a:r>
            <a:r>
              <a:rPr lang="en-US" sz="11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trackingno</a:t>
            </a:r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 * |  cut -d ':' -f2 | sort | </a:t>
            </a:r>
            <a:r>
              <a:rPr lang="en-US" sz="11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uniq</a:t>
            </a:r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 –c&gt;result.txt</a:t>
            </a:r>
            <a:endParaRPr lang="en-US" sz="1100">
              <a:solidFill>
                <a:schemeClr val="bg1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2431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3E4F-69D8-E158-ED79-897FBFC6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14" y="292554"/>
            <a:ext cx="10515600" cy="35760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cs typeface="Calibri Light"/>
              </a:rPr>
              <a:t>How to find content files that has </a:t>
            </a:r>
            <a:r>
              <a:rPr lang="en-US" sz="3600" err="1">
                <a:cs typeface="Calibri Light"/>
              </a:rPr>
              <a:t>TrackingNo</a:t>
            </a:r>
            <a:r>
              <a:rPr lang="en-US" sz="3600" dirty="0">
                <a:cs typeface="Calibri Light"/>
              </a:rPr>
              <a:t> and Counting the unique values? (</a:t>
            </a:r>
            <a:r>
              <a:rPr lang="en-US" sz="3600">
                <a:cs typeface="Calibri Light"/>
              </a:rPr>
              <a:t>multiple pattern</a:t>
            </a:r>
            <a:r>
              <a:rPr lang="en-US" sz="3600" dirty="0">
                <a:cs typeface="Calibri Light"/>
              </a:rPr>
              <a:t>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772E7-75EF-CA18-1198-FD23777C73C5}"/>
              </a:ext>
            </a:extLst>
          </p:cNvPr>
          <p:cNvSpPr txBox="1"/>
          <p:nvPr/>
        </p:nvSpPr>
        <p:spPr>
          <a:xfrm>
            <a:off x="912854" y="868170"/>
            <a:ext cx="8731753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>
                <a:cs typeface="Calibri"/>
              </a:rPr>
              <a:t>Go to your file stored of files e.g. "</a:t>
            </a:r>
            <a:r>
              <a:rPr lang="en-US" err="1">
                <a:cs typeface="Calibri"/>
              </a:rPr>
              <a:t>dgfcp_gsk</a:t>
            </a:r>
            <a:r>
              <a:rPr lang="en-US">
                <a:cs typeface="Calibri"/>
              </a:rPr>
              <a:t>" file with "cd"</a:t>
            </a:r>
          </a:p>
          <a:p>
            <a:pPr marL="342900" indent="-342900">
              <a:buAutoNum type="arabicPeriod"/>
            </a:pP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r>
              <a:rPr lang="en-US">
                <a:cs typeface="Calibri"/>
              </a:rPr>
              <a:t>then writes this command:</a:t>
            </a:r>
          </a:p>
          <a:p>
            <a:pPr marL="342900" indent="-342900">
              <a:buAutoNum type="arabicPeriod"/>
            </a:pP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r>
              <a:rPr lang="en-US">
                <a:cs typeface="Calibri"/>
              </a:rPr>
              <a:t>Saving result to txt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9823C9-2CAB-401F-C1DA-21F087C81CC1}"/>
              </a:ext>
            </a:extLst>
          </p:cNvPr>
          <p:cNvSpPr txBox="1"/>
          <p:nvPr/>
        </p:nvSpPr>
        <p:spPr>
          <a:xfrm>
            <a:off x="802317" y="4971143"/>
            <a:ext cx="931299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Noted: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For code "</a:t>
            </a:r>
            <a:r>
              <a:rPr lang="en-US" sz="1600">
                <a:latin typeface="Consolas"/>
                <a:ea typeface="+mn-lt"/>
                <a:cs typeface="+mn-lt"/>
              </a:rPr>
              <a:t>grep -</a:t>
            </a:r>
            <a:r>
              <a:rPr lang="en-US" sz="1600" err="1">
                <a:latin typeface="Consolas"/>
                <a:ea typeface="+mn-lt"/>
                <a:cs typeface="+mn-lt"/>
              </a:rPr>
              <a:t>i</a:t>
            </a:r>
            <a:r>
              <a:rPr lang="en-US" sz="1600">
                <a:latin typeface="Consolas"/>
                <a:ea typeface="+mn-lt"/>
                <a:cs typeface="+mn-lt"/>
              </a:rPr>
              <a:t> </a:t>
            </a:r>
            <a:r>
              <a:rPr lang="en-US" sz="1600" err="1">
                <a:latin typeface="Consolas"/>
                <a:ea typeface="+mn-lt"/>
                <a:cs typeface="+mn-lt"/>
              </a:rPr>
              <a:t>trackingno</a:t>
            </a:r>
            <a:r>
              <a:rPr lang="en-US" sz="1600">
                <a:latin typeface="Consolas"/>
                <a:ea typeface="+mn-lt"/>
                <a:cs typeface="+mn-lt"/>
              </a:rPr>
              <a:t> *</a:t>
            </a:r>
            <a:r>
              <a:rPr lang="en-US">
                <a:cs typeface="Calibri"/>
              </a:rPr>
              <a:t>" : looking for value that has "</a:t>
            </a:r>
            <a:r>
              <a:rPr lang="en-US" err="1">
                <a:ea typeface="+mn-lt"/>
                <a:cs typeface="+mn-lt"/>
              </a:rPr>
              <a:t>trackingno</a:t>
            </a:r>
            <a:r>
              <a:rPr lang="en-US">
                <a:ea typeface="+mn-lt"/>
                <a:cs typeface="+mn-lt"/>
              </a:rPr>
              <a:t>"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For code "</a:t>
            </a:r>
            <a:r>
              <a:rPr lang="en-US" sz="1600">
                <a:ea typeface="+mn-lt"/>
                <a:cs typeface="+mn-lt"/>
              </a:rPr>
              <a:t>cut -d ':' -f2</a:t>
            </a:r>
            <a:r>
              <a:rPr lang="en-US">
                <a:cs typeface="Calibri"/>
              </a:rPr>
              <a:t>" :  for selecting only </a:t>
            </a:r>
            <a:r>
              <a:rPr lang="en-US" err="1">
                <a:cs typeface="Calibri"/>
              </a:rPr>
              <a:t>trackingno</a:t>
            </a:r>
            <a:r>
              <a:rPr lang="en-US">
                <a:cs typeface="Calibri"/>
              </a:rPr>
              <a:t>, excluding ding file names.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For code "</a:t>
            </a:r>
            <a:r>
              <a:rPr lang="en-US" sz="1600">
                <a:ea typeface="+mn-lt"/>
                <a:cs typeface="+mn-lt"/>
              </a:rPr>
              <a:t>sort | </a:t>
            </a:r>
            <a:r>
              <a:rPr lang="en-US" sz="1600" err="1">
                <a:ea typeface="+mn-lt"/>
                <a:cs typeface="+mn-lt"/>
              </a:rPr>
              <a:t>uniq</a:t>
            </a:r>
            <a:r>
              <a:rPr lang="en-US" sz="1600">
                <a:ea typeface="+mn-lt"/>
                <a:cs typeface="+mn-lt"/>
              </a:rPr>
              <a:t> -c</a:t>
            </a:r>
            <a:r>
              <a:rPr lang="en-US">
                <a:cs typeface="Calibri"/>
              </a:rPr>
              <a:t>" : sorting value, then grouping by unique code, then count 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41831A-577E-95D0-D4CE-18BA7144EBEA}"/>
              </a:ext>
            </a:extLst>
          </p:cNvPr>
          <p:cNvSpPr txBox="1"/>
          <p:nvPr/>
        </p:nvSpPr>
        <p:spPr>
          <a:xfrm>
            <a:off x="915878" y="1220276"/>
            <a:ext cx="9089570" cy="261610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chemeClr val="bg1"/>
                </a:solidFill>
                <a:latin typeface="Consolas"/>
                <a:cs typeface="Calibri"/>
              </a:rPr>
              <a:t>$ cd </a:t>
            </a:r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/Downloads/last3_month_dataextraction/</a:t>
            </a:r>
            <a:r>
              <a:rPr lang="en-US" sz="11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DHL_Global_Forwarding</a:t>
            </a:r>
            <a:r>
              <a:rPr lang="en-US" sz="11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/shipments/GSK/processed</a:t>
            </a:r>
            <a:endParaRPr lang="en-US" sz="1100">
              <a:solidFill>
                <a:schemeClr val="bg1"/>
              </a:solidFill>
              <a:latin typeface="Consolas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E84CC-7132-04D0-8C88-1ED1D149B04B}"/>
              </a:ext>
            </a:extLst>
          </p:cNvPr>
          <p:cNvSpPr txBox="1"/>
          <p:nvPr/>
        </p:nvSpPr>
        <p:spPr>
          <a:xfrm>
            <a:off x="915877" y="2054847"/>
            <a:ext cx="9089570" cy="261610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onsolas"/>
                <a:cs typeface="Calibri"/>
              </a:rPr>
              <a:t>$ </a:t>
            </a:r>
            <a:r>
              <a:rPr lang="en-US" sz="1100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grep –r –E 'pattern1|pattern2' * |  cut -d ':' -f2 | sort | </a:t>
            </a:r>
            <a:r>
              <a:rPr lang="en-US" sz="1100" dirty="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uniq</a:t>
            </a:r>
            <a:r>
              <a:rPr lang="en-US" sz="1100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 -c</a:t>
            </a:r>
            <a:endParaRPr lang="en-US" sz="1100" dirty="0">
              <a:solidFill>
                <a:schemeClr val="bg1"/>
              </a:solidFill>
              <a:latin typeface="Consolas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F172D-D8B3-FE6B-81F3-97431F5CC4D3}"/>
              </a:ext>
            </a:extLst>
          </p:cNvPr>
          <p:cNvSpPr txBox="1"/>
          <p:nvPr/>
        </p:nvSpPr>
        <p:spPr>
          <a:xfrm>
            <a:off x="915877" y="4195704"/>
            <a:ext cx="9089570" cy="261610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onsolas"/>
                <a:cs typeface="Calibri"/>
              </a:rPr>
              <a:t>$ </a:t>
            </a:r>
            <a:r>
              <a:rPr lang="en-US" sz="1100" dirty="0">
                <a:solidFill>
                  <a:schemeClr val="bg1"/>
                </a:solidFill>
                <a:ea typeface="+mn-lt"/>
                <a:cs typeface="+mn-lt"/>
              </a:rPr>
              <a:t>grep –r –E 'pattern1|pattern2' * |  cut -d ':' -f2 | sort | </a:t>
            </a:r>
            <a:r>
              <a:rPr lang="en-US" sz="1100" dirty="0" err="1">
                <a:solidFill>
                  <a:schemeClr val="bg1"/>
                </a:solidFill>
                <a:ea typeface="+mn-lt"/>
                <a:cs typeface="+mn-lt"/>
              </a:rPr>
              <a:t>uniq</a:t>
            </a:r>
            <a:r>
              <a:rPr lang="en-US" sz="1100" dirty="0">
                <a:solidFill>
                  <a:schemeClr val="bg1"/>
                </a:solidFill>
                <a:ea typeface="+mn-lt"/>
                <a:cs typeface="+mn-lt"/>
              </a:rPr>
              <a:t> -c</a:t>
            </a:r>
            <a:r>
              <a:rPr lang="en-US" sz="1100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&gt;result.txt</a:t>
            </a:r>
            <a:endParaRPr lang="en-US" sz="1100" dirty="0">
              <a:solidFill>
                <a:schemeClr val="bg1"/>
              </a:solidFill>
              <a:latin typeface="Consolas"/>
              <a:cs typeface="Calibri"/>
            </a:endParaRPr>
          </a:p>
        </p:txBody>
      </p:sp>
      <p:pic>
        <p:nvPicPr>
          <p:cNvPr id="3" name="Picture 9" descr="Text&#10;&#10;Description automatically generated">
            <a:extLst>
              <a:ext uri="{FF2B5EF4-FFF2-40B4-BE49-F238E27FC236}">
                <a16:creationId xmlns:a16="http://schemas.microsoft.com/office/drawing/2014/main" id="{672859E2-7746-2674-A5E4-45C8BE0DA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36" y="2327177"/>
            <a:ext cx="10028989" cy="84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8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3315-6F24-8D1B-A215-7992EBC4E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56696"/>
            <a:ext cx="10515600" cy="354921"/>
          </a:xfrm>
        </p:spPr>
        <p:txBody>
          <a:bodyPr>
            <a:noAutofit/>
          </a:bodyPr>
          <a:lstStyle/>
          <a:p>
            <a:pPr algn="ctr"/>
            <a:r>
              <a:rPr lang="en-US" sz="2400">
                <a:cs typeface="Calibri Light"/>
              </a:rPr>
              <a:t>Outlines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00DFFA-F9D7-D5C7-9A89-6B0DB10DF5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656374"/>
              </p:ext>
            </p:extLst>
          </p:nvPr>
        </p:nvGraphicFramePr>
        <p:xfrm>
          <a:off x="956128" y="528411"/>
          <a:ext cx="10103155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428">
                  <a:extLst>
                    <a:ext uri="{9D8B030D-6E8A-4147-A177-3AD203B41FA5}">
                      <a16:colId xmlns:a16="http://schemas.microsoft.com/office/drawing/2014/main" val="2817176319"/>
                    </a:ext>
                  </a:extLst>
                </a:gridCol>
                <a:gridCol w="7629071">
                  <a:extLst>
                    <a:ext uri="{9D8B030D-6E8A-4147-A177-3AD203B41FA5}">
                      <a16:colId xmlns:a16="http://schemas.microsoft.com/office/drawing/2014/main" val="3770311419"/>
                    </a:ext>
                  </a:extLst>
                </a:gridCol>
                <a:gridCol w="1911656">
                  <a:extLst>
                    <a:ext uri="{9D8B030D-6E8A-4147-A177-3AD203B41FA5}">
                      <a16:colId xmlns:a16="http://schemas.microsoft.com/office/drawing/2014/main" val="2406623909"/>
                    </a:ext>
                  </a:extLst>
                </a:gridCol>
              </a:tblGrid>
              <a:tr h="272142">
                <a:tc>
                  <a:txBody>
                    <a:bodyPr/>
                    <a:lstStyle/>
                    <a:p>
                      <a:r>
                        <a:rPr lang="en-US" sz="120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464365"/>
                  </a:ext>
                </a:extLst>
              </a:tr>
              <a:tr h="272142"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What is LFTP?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068328"/>
                  </a:ext>
                </a:extLst>
              </a:tr>
              <a:tr h="2721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Why we need LFTP?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11613"/>
                  </a:ext>
                </a:extLst>
              </a:tr>
              <a:tr h="2721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LFTP VS SFTP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03775"/>
                  </a:ext>
                </a:extLst>
              </a:tr>
              <a:tr h="2721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How to login sftp server with </a:t>
                      </a:r>
                      <a:r>
                        <a:rPr lang="en-US" sz="1200" err="1"/>
                        <a:t>lftp</a:t>
                      </a:r>
                      <a:r>
                        <a:rPr lang="en-US" sz="120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04791"/>
                  </a:ext>
                </a:extLst>
              </a:tr>
              <a:tr h="2721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How to download file from sftp server to local?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586889"/>
                  </a:ext>
                </a:extLst>
              </a:tr>
              <a:tr h="2721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How to upload folder &amp; files from local to server?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9254"/>
                  </a:ext>
                </a:extLst>
              </a:tr>
              <a:tr h="2721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Common Option of Mirror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102643"/>
                  </a:ext>
                </a:extLst>
              </a:tr>
              <a:tr h="2721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Moving file with "mv" to another </a:t>
                      </a:r>
                      <a:r>
                        <a:rPr lang="en-US" sz="1200" err="1"/>
                        <a:t>dir</a:t>
                      </a:r>
                      <a:r>
                        <a:rPr lang="en-US" sz="1200"/>
                        <a:t> in sftp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1748"/>
                  </a:ext>
                </a:extLst>
              </a:tr>
              <a:tr h="2721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How to download all data on the latest 1 month?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763853"/>
                  </a:ext>
                </a:extLst>
              </a:tr>
              <a:tr h="2721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How to download all data on the latest 1 month? (excluding empty folder/</a:t>
                      </a:r>
                      <a:r>
                        <a:rPr lang="en-US" sz="1200" b="0" i="0" u="none" strike="noStrike" noProof="0" err="1">
                          <a:latin typeface="Calibri"/>
                        </a:rPr>
                        <a:t>dir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64894"/>
                  </a:ext>
                </a:extLst>
              </a:tr>
              <a:tr h="2721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How to download all data the latest 3 months with the specific filter file name prefix? (skip empty)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64068"/>
                  </a:ext>
                </a:extLst>
              </a:tr>
              <a:tr h="2721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Making tools in bash script.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05226"/>
                  </a:ext>
                </a:extLst>
              </a:tr>
              <a:tr h="2721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How to write in bash script with input data from </a:t>
                      </a:r>
                      <a:r>
                        <a:rPr lang="en-US" sz="1200" b="0" i="0" u="none" strike="noStrike" noProof="0"/>
                        <a:t>compiler to download all files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?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135226"/>
                  </a:ext>
                </a:extLst>
              </a:tr>
              <a:tr h="2721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How to write in bash script with input data from compiler to download all files?</a:t>
                      </a:r>
                      <a:br>
                        <a:rPr lang="en-US" sz="1200" b="0" i="0" u="none" strike="noStrike" noProof="0">
                          <a:latin typeface="Calibri"/>
                        </a:rPr>
                      </a:br>
                      <a:r>
                        <a:rPr lang="en-US" sz="1200" b="0" i="0" u="none" strike="noStrike" noProof="0">
                          <a:latin typeface="Calibri"/>
                        </a:rPr>
                        <a:t>(specific date range)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56720"/>
                  </a:ext>
                </a:extLst>
              </a:tr>
              <a:tr h="2721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How to find content files that has </a:t>
                      </a:r>
                      <a:r>
                        <a:rPr lang="en-US" sz="1200" b="0" i="0" u="none" strike="noStrike" noProof="0" err="1">
                          <a:latin typeface="Calibri"/>
                        </a:rPr>
                        <a:t>TrackingNo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?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037679"/>
                  </a:ext>
                </a:extLst>
              </a:tr>
              <a:tr h="2721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How to find content files that has </a:t>
                      </a:r>
                      <a:r>
                        <a:rPr lang="en-US" sz="1200" b="0" i="0" u="none" strike="noStrike" noProof="0" err="1">
                          <a:latin typeface="Calibri"/>
                        </a:rPr>
                        <a:t>TrackingNo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 and Counting the unique values?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06407"/>
                  </a:ext>
                </a:extLst>
              </a:tr>
              <a:tr h="2721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Login in UAT server with </a:t>
                      </a:r>
                      <a:r>
                        <a:rPr lang="en-US" sz="1200" b="0" i="0" u="none" strike="noStrike" noProof="0" err="1">
                          <a:latin typeface="Calibri"/>
                        </a:rPr>
                        <a:t>lftp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46200"/>
                  </a:ext>
                </a:extLst>
              </a:tr>
              <a:tr h="2721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726856"/>
                  </a:ext>
                </a:extLst>
              </a:tr>
              <a:tr h="2721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453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894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8010E-E166-340D-1AFE-773563D1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Login in UAT server</a:t>
            </a: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4BAD4F3-E7E0-3C13-4B06-2A50AB148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756" y="2299297"/>
            <a:ext cx="10515600" cy="26702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0CE3F0-6BA5-EDEE-4077-B8ADB0179AE6}"/>
              </a:ext>
            </a:extLst>
          </p:cNvPr>
          <p:cNvSpPr txBox="1"/>
          <p:nvPr/>
        </p:nvSpPr>
        <p:spPr>
          <a:xfrm>
            <a:off x="841962" y="1531056"/>
            <a:ext cx="8879247" cy="738664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nsolas"/>
                <a:cs typeface="Calibri"/>
              </a:rPr>
              <a:t>$ </a:t>
            </a:r>
            <a:r>
              <a:rPr lang="en-US" sz="1400" err="1">
                <a:solidFill>
                  <a:schemeClr val="bg1"/>
                </a:solidFill>
                <a:latin typeface="Consolas"/>
                <a:cs typeface="Calibri"/>
              </a:rPr>
              <a:t>lftp</a:t>
            </a:r>
            <a:r>
              <a:rPr lang="en-US" sz="1400">
                <a:solidFill>
                  <a:schemeClr val="bg1"/>
                </a:solidFill>
                <a:latin typeface="Consolas"/>
                <a:cs typeface="Calibri"/>
              </a:rPr>
              <a:t> –u username , sftp://IP</a:t>
            </a:r>
          </a:p>
          <a:p>
            <a:r>
              <a:rPr lang="en-US" sz="1400">
                <a:solidFill>
                  <a:schemeClr val="bg1"/>
                </a:solidFill>
                <a:latin typeface="Consolas"/>
                <a:cs typeface="Calibri"/>
              </a:rPr>
              <a:t>$ set </a:t>
            </a:r>
            <a:r>
              <a:rPr lang="en-US" sz="1400" err="1">
                <a:solidFill>
                  <a:schemeClr val="bg1"/>
                </a:solidFill>
                <a:latin typeface="Consolas"/>
                <a:cs typeface="Calibri"/>
              </a:rPr>
              <a:t>sftp:connect-program</a:t>
            </a:r>
            <a:r>
              <a:rPr lang="en-US" sz="1400">
                <a:solidFill>
                  <a:schemeClr val="bg1"/>
                </a:solidFill>
                <a:latin typeface="Consolas"/>
                <a:cs typeface="Calibri"/>
              </a:rPr>
              <a:t> "</a:t>
            </a:r>
            <a:r>
              <a:rPr lang="en-US" sz="1400" err="1">
                <a:solidFill>
                  <a:schemeClr val="bg1"/>
                </a:solidFill>
                <a:latin typeface="Consolas"/>
                <a:cs typeface="Calibri"/>
              </a:rPr>
              <a:t>ssh</a:t>
            </a:r>
            <a:r>
              <a:rPr lang="en-US" sz="1400">
                <a:solidFill>
                  <a:schemeClr val="bg1"/>
                </a:solidFill>
                <a:latin typeface="Consolas"/>
                <a:cs typeface="Calibri"/>
              </a:rPr>
              <a:t> -a -x -</a:t>
            </a:r>
            <a:r>
              <a:rPr lang="en-US" sz="1400" err="1">
                <a:solidFill>
                  <a:schemeClr val="bg1"/>
                </a:solidFill>
                <a:latin typeface="Consolas"/>
                <a:cs typeface="Calibri"/>
              </a:rPr>
              <a:t>i</a:t>
            </a:r>
            <a:r>
              <a:rPr lang="en-US" sz="1400">
                <a:solidFill>
                  <a:schemeClr val="bg1"/>
                </a:solidFill>
                <a:latin typeface="Consolas"/>
                <a:cs typeface="Calibri"/>
              </a:rPr>
              <a:t> </a:t>
            </a:r>
            <a:r>
              <a:rPr lang="en-US" sz="1400" err="1">
                <a:solidFill>
                  <a:schemeClr val="bg1"/>
                </a:solidFill>
                <a:latin typeface="Consolas"/>
                <a:cs typeface="Calibri"/>
              </a:rPr>
              <a:t>path_private_key</a:t>
            </a:r>
            <a:r>
              <a:rPr lang="en-US" sz="1400">
                <a:solidFill>
                  <a:schemeClr val="bg1"/>
                </a:solidFill>
                <a:latin typeface="Consolas"/>
                <a:cs typeface="Calibri"/>
              </a:rPr>
              <a:t>"</a:t>
            </a:r>
          </a:p>
          <a:p>
            <a:r>
              <a:rPr lang="en-US" sz="1400">
                <a:solidFill>
                  <a:schemeClr val="bg1"/>
                </a:solidFill>
                <a:latin typeface="Consolas"/>
                <a:cs typeface="Calibri"/>
              </a:rPr>
              <a:t>$ open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7E201-FCDC-8702-7DCE-4212E04FDF5A}"/>
              </a:ext>
            </a:extLst>
          </p:cNvPr>
          <p:cNvSpPr txBox="1"/>
          <p:nvPr/>
        </p:nvSpPr>
        <p:spPr>
          <a:xfrm>
            <a:off x="785517" y="5294019"/>
            <a:ext cx="10478506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-a</a:t>
            </a:r>
            <a:r>
              <a:rPr lang="en-US" sz="1400">
                <a:ea typeface="+mn-lt"/>
                <a:cs typeface="+mn-lt"/>
              </a:rPr>
              <a:t>: Disables forwarding of the authentication agent connection. This is useful when you don't want to forward your SSH agent to the remote server, which can be a security risk.</a:t>
            </a:r>
            <a:endParaRPr lang="en-US" sz="1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-x</a:t>
            </a:r>
            <a:r>
              <a:rPr lang="en-US" sz="1400">
                <a:ea typeface="+mn-lt"/>
                <a:cs typeface="+mn-lt"/>
              </a:rPr>
              <a:t>: Disables X11 forwarding, which is used for running graphical applications remotely. If you're not running a graphical application, it's a good idea to disable X11 forwarding to reduce the attack surface.</a:t>
            </a:r>
            <a:endParaRPr lang="en-US" sz="1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-</a:t>
            </a:r>
            <a:r>
              <a:rPr lang="en-US" sz="1400" b="1" err="1">
                <a:ea typeface="+mn-lt"/>
                <a:cs typeface="+mn-lt"/>
              </a:rPr>
              <a:t>i</a:t>
            </a:r>
            <a:r>
              <a:rPr lang="en-US" sz="1400" b="1">
                <a:ea typeface="+mn-lt"/>
                <a:cs typeface="+mn-lt"/>
              </a:rPr>
              <a:t> /path/to/private/key</a:t>
            </a:r>
            <a:r>
              <a:rPr lang="en-US" sz="1400">
                <a:ea typeface="+mn-lt"/>
                <a:cs typeface="+mn-lt"/>
              </a:rPr>
              <a:t>: Specifies the private key file to use for authentication. The </a:t>
            </a:r>
            <a:r>
              <a:rPr lang="en-US" sz="1400" b="1">
                <a:ea typeface="+mn-lt"/>
                <a:cs typeface="+mn-lt"/>
              </a:rPr>
              <a:t>/path/to/private/key</a:t>
            </a:r>
            <a:r>
              <a:rPr lang="en-US" sz="1400">
                <a:ea typeface="+mn-lt"/>
                <a:cs typeface="+mn-lt"/>
              </a:rPr>
              <a:t> should be replaced with the path to your private key file. This option is required when you want to use a private key for authentication instead of a password.</a:t>
            </a:r>
            <a:endParaRPr lang="en-US" sz="1400">
              <a:cs typeface="Calibri"/>
            </a:endParaRPr>
          </a:p>
          <a:p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0660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CAD5-F97B-49E9-B68A-6839FC567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Sources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18C7D-1809-550C-C6BD-0AD04F375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https://lftp.yar.ru/lftp-man.html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3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3315-6F24-8D1B-A215-7992EBC4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is LFTP?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7A2A4-4990-FF18-B91E-7E1CF617B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0671" cy="35258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LFTP is a command-line FTP (File Transfer Protocol) client software that allows users to transfer files over the internet between two computers. It provides a rich set of features including support for FTP, FTPS, SFTP, HTTP, and HTTPS protocols, mirroring and synchronization of directories, and transfer resuming.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0936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3315-6F24-8D1B-A215-7992EBC4E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8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Why we need LFTP?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7A2A4-4990-FF18-B91E-7E1CF617B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554"/>
            <a:ext cx="10515600" cy="81348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LFTP is a powerful and versatile tool for file transfer that can provide secure, reliable, and automated file transfer capabilities for a variety of use cases. Several reason why we need LFTP: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61FD56-A80C-9E03-E6DB-243649DFD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671634"/>
              </p:ext>
            </p:extLst>
          </p:nvPr>
        </p:nvGraphicFramePr>
        <p:xfrm>
          <a:off x="914037" y="2355234"/>
          <a:ext cx="10073682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596">
                  <a:extLst>
                    <a:ext uri="{9D8B030D-6E8A-4147-A177-3AD203B41FA5}">
                      <a16:colId xmlns:a16="http://schemas.microsoft.com/office/drawing/2014/main" val="1523015347"/>
                    </a:ext>
                  </a:extLst>
                </a:gridCol>
                <a:gridCol w="8004086">
                  <a:extLst>
                    <a:ext uri="{9D8B030D-6E8A-4147-A177-3AD203B41FA5}">
                      <a16:colId xmlns:a16="http://schemas.microsoft.com/office/drawing/2014/main" val="6400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Advantage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8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LFTP supports both FTPS and </a:t>
                      </a:r>
                      <a:r>
                        <a:rPr lang="en-US" sz="1800" b="1" i="0" u="none" strike="noStrike" noProof="0">
                          <a:latin typeface="Calibri"/>
                        </a:rPr>
                        <a:t>SFTP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, which are secure protocols that encrypt data in transit, protecting it from unauthorized access and interception.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43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LFTP is designed to be a reliable and robust tool for file transfer. It can automatically retry failed transfers, resume interrupted transfers, and </a:t>
                      </a:r>
                      <a:r>
                        <a:rPr lang="en-US" sz="1800" b="1" i="0" u="none" strike="noStrike" noProof="0">
                          <a:latin typeface="Calibri"/>
                        </a:rPr>
                        <a:t>handle large files and directories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798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LFTP can </a:t>
                      </a:r>
                      <a:r>
                        <a:rPr lang="en-US" sz="1800" b="1" i="0" u="none" strike="noStrike" noProof="0">
                          <a:latin typeface="Calibri"/>
                        </a:rPr>
                        <a:t>be scripted to automate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file transfers, allowing you to </a:t>
                      </a:r>
                      <a:r>
                        <a:rPr lang="en-US" sz="1800" b="1" i="0" u="none" strike="noStrike" noProof="0">
                          <a:latin typeface="Calibri"/>
                        </a:rPr>
                        <a:t>schedule transfers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, mirror directories, and synchronize files across multiple servers.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6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LFTP supports a wide range of protocols and can transfer files over </a:t>
                      </a:r>
                      <a:r>
                        <a:rPr lang="en-US" sz="1800" b="1" i="0" u="none" strike="noStrike" noProof="0">
                          <a:latin typeface="Calibri"/>
                        </a:rPr>
                        <a:t>FTP, FTPS, SFTP, HTTP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, and more. It also includes a wide range of options and settings that can be customized to meet specific file transfer needs.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270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LFTP is known for its fast transfer speeds and can take advantage of parallel </a:t>
                      </a:r>
                      <a:r>
                        <a:rPr lang="en-US" sz="1800" b="1" i="0" u="none" strike="noStrike" noProof="0">
                          <a:latin typeface="Calibri"/>
                        </a:rPr>
                        <a:t>transfers to speed up large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file transfers.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682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27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3315-6F24-8D1B-A215-7992EBC4E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4564"/>
          </a:xfrm>
        </p:spPr>
        <p:txBody>
          <a:bodyPr/>
          <a:lstStyle/>
          <a:p>
            <a:pPr algn="ctr"/>
            <a:r>
              <a:rPr lang="en-US">
                <a:cs typeface="Calibri Light"/>
              </a:rPr>
              <a:t>LFTP VS SFTP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E90DBE6-D0CC-185E-B5FD-E20355E5C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006498"/>
              </p:ext>
            </p:extLst>
          </p:nvPr>
        </p:nvGraphicFramePr>
        <p:xfrm>
          <a:off x="1034143" y="1505857"/>
          <a:ext cx="9845414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710">
                  <a:extLst>
                    <a:ext uri="{9D8B030D-6E8A-4147-A177-3AD203B41FA5}">
                      <a16:colId xmlns:a16="http://schemas.microsoft.com/office/drawing/2014/main" val="3455985767"/>
                    </a:ext>
                  </a:extLst>
                </a:gridCol>
                <a:gridCol w="3831776">
                  <a:extLst>
                    <a:ext uri="{9D8B030D-6E8A-4147-A177-3AD203B41FA5}">
                      <a16:colId xmlns:a16="http://schemas.microsoft.com/office/drawing/2014/main" val="570335169"/>
                    </a:ext>
                  </a:extLst>
                </a:gridCol>
                <a:gridCol w="4125928">
                  <a:extLst>
                    <a:ext uri="{9D8B030D-6E8A-4147-A177-3AD203B41FA5}">
                      <a16:colId xmlns:a16="http://schemas.microsoft.com/office/drawing/2014/main" val="367024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LFTP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SFTP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84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supports a variety of protocols, including FTP, FTPS, SFTP, HTTP, and more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a subsystem of SSH and only supports the SFTP protocol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53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Transfer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can transfer files in parallel, which can improve transfer speeds for large files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does not support parallel file transfer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92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can be scripted to automate file transfers and supports complex transfer scenarios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typically used for interactive file transfer and does not provide automation with complex capabilities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67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Resume and retry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can resume interrupted transfers and retry failed transfers, </a:t>
                      </a:r>
                      <a:r>
                        <a:rPr lang="en-US" sz="1800" b="0" i="0" u="none" strike="noStrike" noProof="0"/>
                        <a:t>making it a reliable option for file transfer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may not be able to resume an interrupted transfer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220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does not provide encryption by default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provides end-to-end encryption, protecting the data being transferred from unauthorized access and interception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10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27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3315-6F24-8D1B-A215-7992EBC4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 to login sftp server with </a:t>
            </a:r>
            <a:r>
              <a:rPr lang="en-US" err="1">
                <a:cs typeface="Calibri Light"/>
              </a:rPr>
              <a:t>lftp</a:t>
            </a:r>
            <a:r>
              <a:rPr lang="en-US">
                <a:cs typeface="Calibri Light"/>
              </a:rPr>
              <a:t>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7A2A4-4990-FF18-B91E-7E1CF617B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054"/>
            <a:ext cx="10297885" cy="24453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Login to samurai:</a:t>
            </a:r>
          </a:p>
          <a:p>
            <a:pPr marL="0" indent="0">
              <a:buNone/>
            </a:pPr>
            <a:r>
              <a:rPr lang="en-US" err="1">
                <a:ea typeface="+mn-lt"/>
                <a:cs typeface="+mn-lt"/>
              </a:rPr>
              <a:t>lftp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  <a:hlinkClick r:id="rId2"/>
              </a:rPr>
              <a:t>sftp://user@server:port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570A20-5AB2-B0D4-BBAD-0ECD6131D946}"/>
              </a:ext>
            </a:extLst>
          </p:cNvPr>
          <p:cNvSpPr txBox="1"/>
          <p:nvPr/>
        </p:nvSpPr>
        <p:spPr>
          <a:xfrm>
            <a:off x="841830" y="2965550"/>
            <a:ext cx="9301842" cy="646331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$ </a:t>
            </a:r>
            <a:r>
              <a:rPr lang="en-US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lftp</a:t>
            </a:r>
            <a:r>
              <a:rPr lang="en-US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>
                <a:solidFill>
                  <a:schemeClr val="bg1"/>
                </a:solidFill>
                <a:latin typeface="Consolas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sftp://sftpuser@samurai.southeastasia.cloudapp.azure.com:7250</a:t>
            </a:r>
          </a:p>
          <a:p>
            <a:r>
              <a:rPr lang="en-US">
                <a:solidFill>
                  <a:schemeClr val="bg1"/>
                </a:solidFill>
                <a:latin typeface="Consolas"/>
                <a:cs typeface="Calibri"/>
              </a:rPr>
              <a:t>Password: pass@word1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84E9618-E2BB-9547-750D-B0CE56E84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177" y="4054225"/>
            <a:ext cx="9784643" cy="220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84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3315-6F24-8D1B-A215-7992EBC4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 download sftp server to local?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7A2A4-4990-FF18-B91E-7E1CF617B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054"/>
            <a:ext cx="10297885" cy="12035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To download use this command:</a:t>
            </a:r>
          </a:p>
          <a:p>
            <a:pPr marL="0" indent="0">
              <a:buNone/>
            </a:pPr>
            <a:r>
              <a:rPr lang="en-US">
                <a:latin typeface="Consolas"/>
                <a:cs typeface="Calibri" panose="020F0502020204030204"/>
              </a:rPr>
              <a:t>Mirror [option] [source] [destination]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570A20-5AB2-B0D4-BBAD-0ECD6131D946}"/>
              </a:ext>
            </a:extLst>
          </p:cNvPr>
          <p:cNvSpPr txBox="1"/>
          <p:nvPr/>
        </p:nvSpPr>
        <p:spPr>
          <a:xfrm>
            <a:off x="841830" y="2909105"/>
            <a:ext cx="10526483" cy="523220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nsolas"/>
                <a:cs typeface="Calibri"/>
              </a:rPr>
              <a:t>$ cd sandbox/</a:t>
            </a:r>
            <a:endParaRPr lang="en-US" sz="1400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r>
              <a:rPr lang="en-US" sz="14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$ mirror --continue --parallel=5 --verbose ./</a:t>
            </a:r>
            <a:r>
              <a:rPr lang="en-US" sz="14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dailytest</a:t>
            </a:r>
            <a:r>
              <a:rPr lang="en-US" sz="14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 /home/hanifs3/Downloads/</a:t>
            </a:r>
            <a:r>
              <a:rPr lang="en-US" sz="14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dataextraction_download</a:t>
            </a:r>
            <a:r>
              <a:rPr lang="en-US" sz="1400">
                <a:solidFill>
                  <a:schemeClr val="bg1"/>
                </a:solidFill>
                <a:latin typeface="Consolas"/>
                <a:cs typeface="Calibri"/>
              </a:rPr>
              <a:t>  </a:t>
            </a:r>
            <a:endParaRPr lang="en-US" sz="1400">
              <a:solidFill>
                <a:schemeClr val="bg1"/>
              </a:solidFill>
              <a:latin typeface="Consolas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0834F226-EB8B-7663-8432-B4A512643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43" y="3495856"/>
            <a:ext cx="10589985" cy="25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07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3315-6F24-8D1B-A215-7992EBC4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 upload from local to server?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7A2A4-4990-FF18-B91E-7E1CF617B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054"/>
            <a:ext cx="10297885" cy="12035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To uploading folder/file use this command:</a:t>
            </a:r>
          </a:p>
          <a:p>
            <a:pPr marL="0" indent="0">
              <a:buNone/>
            </a:pPr>
            <a:r>
              <a:rPr lang="en-US">
                <a:latin typeface="Consolas"/>
                <a:cs typeface="Calibri" panose="020F0502020204030204"/>
              </a:rPr>
              <a:t>Mirror [option] [source] [destination]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570A20-5AB2-B0D4-BBAD-0ECD6131D946}"/>
              </a:ext>
            </a:extLst>
          </p:cNvPr>
          <p:cNvSpPr txBox="1"/>
          <p:nvPr/>
        </p:nvSpPr>
        <p:spPr>
          <a:xfrm>
            <a:off x="850901" y="2773034"/>
            <a:ext cx="10517412" cy="738664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nsolas"/>
                <a:cs typeface="Calibri"/>
              </a:rPr>
              <a:t>$ cd sandbox/</a:t>
            </a:r>
            <a:endParaRPr lang="en-US" sz="1400" err="1">
              <a:solidFill>
                <a:schemeClr val="bg1"/>
              </a:solidFill>
              <a:latin typeface="Consolas"/>
              <a:cs typeface="Calibri"/>
            </a:endParaRPr>
          </a:p>
          <a:p>
            <a:r>
              <a:rPr lang="en-US" sz="1400">
                <a:solidFill>
                  <a:schemeClr val="bg1"/>
                </a:solidFill>
                <a:latin typeface="Consolas"/>
                <a:cs typeface="Calibri"/>
              </a:rPr>
              <a:t>$ </a:t>
            </a:r>
            <a:r>
              <a:rPr lang="en-US" sz="14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mirror --continue --parallel=5 –verbose --reverse  /home/hanifs3/Downloads/</a:t>
            </a:r>
            <a:r>
              <a:rPr lang="en-US" sz="14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dataextraction_download</a:t>
            </a:r>
            <a:r>
              <a:rPr lang="en-US" sz="1400">
                <a:solidFill>
                  <a:schemeClr val="bg1"/>
                </a:solidFill>
                <a:latin typeface="Consolas"/>
                <a:cs typeface="Calibri"/>
              </a:rPr>
              <a:t> 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./</a:t>
            </a:r>
            <a:r>
              <a:rPr lang="en-US" sz="1400" err="1">
                <a:solidFill>
                  <a:schemeClr val="bg1"/>
                </a:solidFill>
                <a:ea typeface="+mn-lt"/>
                <a:cs typeface="+mn-lt"/>
              </a:rPr>
              <a:t>testing_lftp</a:t>
            </a:r>
            <a:endParaRPr lang="en-US" sz="1400">
              <a:solidFill>
                <a:schemeClr val="bg1"/>
              </a:solidFill>
              <a:latin typeface="Consolas"/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0CD67C9A-DDA2-2439-4B33-6410793C3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9" y="3656539"/>
            <a:ext cx="10517414" cy="306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1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3315-6F24-8D1B-A215-7992EBC4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Common Option of Mirror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7A2A4-4990-FF18-B91E-7E1CF617B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952626"/>
            <a:ext cx="10297885" cy="255519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600">
                <a:ea typeface="+mn-lt"/>
                <a:cs typeface="+mn-lt"/>
              </a:rPr>
              <a:t>Here are some common options that you can use with the </a:t>
            </a:r>
            <a:r>
              <a:rPr lang="en-US" sz="1600" b="1">
                <a:ea typeface="+mn-lt"/>
                <a:cs typeface="+mn-lt"/>
              </a:rPr>
              <a:t>mirror</a:t>
            </a:r>
            <a:r>
              <a:rPr lang="en-US" sz="1600">
                <a:ea typeface="+mn-lt"/>
                <a:cs typeface="+mn-lt"/>
              </a:rPr>
              <a:t> command:</a:t>
            </a:r>
          </a:p>
          <a:p>
            <a:pPr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-R</a:t>
            </a:r>
            <a:r>
              <a:rPr lang="en-US" sz="1600">
                <a:ea typeface="+mn-lt"/>
                <a:cs typeface="+mn-lt"/>
              </a:rPr>
              <a:t> or </a:t>
            </a:r>
            <a:r>
              <a:rPr lang="en-US" sz="1600" b="1">
                <a:ea typeface="+mn-lt"/>
                <a:cs typeface="+mn-lt"/>
              </a:rPr>
              <a:t>--reverse</a:t>
            </a:r>
            <a:r>
              <a:rPr lang="en-US" sz="1600">
                <a:ea typeface="+mn-lt"/>
                <a:cs typeface="+mn-lt"/>
              </a:rPr>
              <a:t>: Use this option to download files from the server to the local machine instead of the other way around.</a:t>
            </a:r>
          </a:p>
          <a:p>
            <a:pPr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-c</a:t>
            </a:r>
            <a:r>
              <a:rPr lang="en-US" sz="1600">
                <a:ea typeface="+mn-lt"/>
                <a:cs typeface="+mn-lt"/>
              </a:rPr>
              <a:t> or </a:t>
            </a:r>
            <a:r>
              <a:rPr lang="en-US" sz="1600" b="1">
                <a:ea typeface="+mn-lt"/>
                <a:cs typeface="+mn-lt"/>
              </a:rPr>
              <a:t>--continue</a:t>
            </a:r>
            <a:r>
              <a:rPr lang="en-US" sz="1600">
                <a:ea typeface="+mn-lt"/>
                <a:cs typeface="+mn-lt"/>
              </a:rPr>
              <a:t>: Use this option to resume an interrupted download.</a:t>
            </a:r>
          </a:p>
          <a:p>
            <a:pPr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-P n</a:t>
            </a:r>
            <a:r>
              <a:rPr lang="en-US" sz="1600">
                <a:ea typeface="+mn-lt"/>
                <a:cs typeface="+mn-lt"/>
              </a:rPr>
              <a:t> or </a:t>
            </a:r>
            <a:r>
              <a:rPr lang="en-US" sz="1600" b="1">
                <a:ea typeface="+mn-lt"/>
                <a:cs typeface="+mn-lt"/>
              </a:rPr>
              <a:t>--parallel=n</a:t>
            </a:r>
            <a:r>
              <a:rPr lang="en-US" sz="1600">
                <a:ea typeface="+mn-lt"/>
                <a:cs typeface="+mn-lt"/>
              </a:rPr>
              <a:t>: Use this option to download multiple files in parallel. Replace </a:t>
            </a:r>
            <a:r>
              <a:rPr lang="en-US" sz="1600" b="1">
                <a:ea typeface="+mn-lt"/>
                <a:cs typeface="+mn-lt"/>
              </a:rPr>
              <a:t>n</a:t>
            </a:r>
            <a:r>
              <a:rPr lang="en-US" sz="1600">
                <a:ea typeface="+mn-lt"/>
                <a:cs typeface="+mn-lt"/>
              </a:rPr>
              <a:t> with the number of parallel connections you want to use.</a:t>
            </a:r>
          </a:p>
          <a:p>
            <a:pPr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-v</a:t>
            </a:r>
            <a:r>
              <a:rPr lang="en-US" sz="1600">
                <a:ea typeface="+mn-lt"/>
                <a:cs typeface="+mn-lt"/>
              </a:rPr>
              <a:t> or </a:t>
            </a:r>
            <a:r>
              <a:rPr lang="en-US" sz="1600" b="1">
                <a:ea typeface="+mn-lt"/>
                <a:cs typeface="+mn-lt"/>
              </a:rPr>
              <a:t>--verbose</a:t>
            </a:r>
            <a:r>
              <a:rPr lang="en-US" sz="1600">
                <a:ea typeface="+mn-lt"/>
                <a:cs typeface="+mn-lt"/>
              </a:rPr>
              <a:t>: Use this option to see a detailed log of the download process.</a:t>
            </a:r>
          </a:p>
          <a:p>
            <a:pPr>
              <a:buFont typeface="Arial"/>
              <a:buChar char="•"/>
            </a:pPr>
            <a:endParaRPr lang="en-US" sz="16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>
                <a:cs typeface="Calibri" panose="020F0502020204030204"/>
              </a:rPr>
              <a:t>Another can see: </a:t>
            </a:r>
            <a:r>
              <a:rPr lang="en-US" sz="1600">
                <a:ea typeface="+mn-lt"/>
                <a:cs typeface="+mn-lt"/>
                <a:hlinkClick r:id="rId2"/>
              </a:rPr>
              <a:t>https://lftp.yar.ru/lftp-man.html</a:t>
            </a:r>
            <a:r>
              <a:rPr lang="en-US" sz="1600">
                <a:ea typeface="+mn-lt"/>
                <a:cs typeface="+mn-lt"/>
              </a:rPr>
              <a:t> </a:t>
            </a:r>
            <a:endParaRPr lang="en-US" sz="1600">
              <a:cs typeface="Calibri" panose="020F0502020204030204"/>
            </a:endParaRPr>
          </a:p>
          <a:p>
            <a:pPr marL="0" indent="0">
              <a:buNone/>
            </a:pPr>
            <a:endParaRPr lang="en-US" sz="16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2444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Data Extraction with LFTP Basic Knowledge</vt:lpstr>
      <vt:lpstr>Outlines</vt:lpstr>
      <vt:lpstr>What is LFTP?</vt:lpstr>
      <vt:lpstr>Why we need LFTP?</vt:lpstr>
      <vt:lpstr>LFTP VS SFTP</vt:lpstr>
      <vt:lpstr>How to login sftp server with lftp?</vt:lpstr>
      <vt:lpstr>How download sftp server to local?</vt:lpstr>
      <vt:lpstr>How upload from local to server?</vt:lpstr>
      <vt:lpstr>Common Option of Mirror</vt:lpstr>
      <vt:lpstr>Moving file with mv to another dir in server</vt:lpstr>
      <vt:lpstr>How to download all data the latest 1 months?</vt:lpstr>
      <vt:lpstr>How to download all data the latest 1 months?  (excluding empty folders)</vt:lpstr>
      <vt:lpstr>How to download all data the latest 3 months with the specific filter file name prefix? (skip empty)</vt:lpstr>
      <vt:lpstr>Making tools in bash script.</vt:lpstr>
      <vt:lpstr>How to write in bash script with input data from compiler?</vt:lpstr>
      <vt:lpstr>How to write in bash script with input data from compiler? (specific date range)</vt:lpstr>
      <vt:lpstr>How to find content files that has TrackingNo?</vt:lpstr>
      <vt:lpstr>How to find content files that has TrackingNo and Counting the unique values?</vt:lpstr>
      <vt:lpstr>How to find content files that has TrackingNo and Counting the unique values? (multiple pattern)</vt:lpstr>
      <vt:lpstr>Login in UAT server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21</cp:revision>
  <dcterms:created xsi:type="dcterms:W3CDTF">2023-02-23T14:05:09Z</dcterms:created>
  <dcterms:modified xsi:type="dcterms:W3CDTF">2023-02-28T14:28:14Z</dcterms:modified>
</cp:coreProperties>
</file>