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9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8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2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0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4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1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21C-5BAF-455D-9BAA-65DD16662987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Trans-Comm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Transformation Flows</a:t>
            </a:r>
          </a:p>
        </p:txBody>
      </p:sp>
    </p:spTree>
    <p:extLst>
      <p:ext uri="{BB962C8B-B14F-4D97-AF65-F5344CB8AC3E}">
        <p14:creationId xmlns:p14="http://schemas.microsoft.com/office/powerpoint/2010/main" val="38701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F6012AE-A174-C8C4-3E5E-AE8EADE2D527}"/>
              </a:ext>
            </a:extLst>
          </p:cNvPr>
          <p:cNvSpPr/>
          <p:nvPr/>
        </p:nvSpPr>
        <p:spPr>
          <a:xfrm>
            <a:off x="7910423" y="3197321"/>
            <a:ext cx="3394412" cy="76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239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EXP ASN(Manifest) Flow</a:t>
            </a: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73FB7DDE-1BFB-4893-8BCE-2CB92C382971}"/>
              </a:ext>
            </a:extLst>
          </p:cNvPr>
          <p:cNvSpPr/>
          <p:nvPr/>
        </p:nvSpPr>
        <p:spPr>
          <a:xfrm>
            <a:off x="4510548" y="4735013"/>
            <a:ext cx="6639222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err="1"/>
              <a:t>DataTransformer</a:t>
            </a:r>
            <a:r>
              <a:rPr lang="en-SG" sz="1000" dirty="0"/>
              <a:t> Process</a:t>
            </a:r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44984F27-5733-4F48-9364-BEC24550E701}"/>
              </a:ext>
            </a:extLst>
          </p:cNvPr>
          <p:cNvSpPr/>
          <p:nvPr/>
        </p:nvSpPr>
        <p:spPr>
          <a:xfrm>
            <a:off x="4510548" y="3306224"/>
            <a:ext cx="1475380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ASN_EXP_MAWB_CAI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64EEC6-3344-4EE2-B072-280DB867BD41}"/>
              </a:ext>
            </a:extLst>
          </p:cNvPr>
          <p:cNvSpPr/>
          <p:nvPr/>
        </p:nvSpPr>
        <p:spPr>
          <a:xfrm>
            <a:off x="6821202" y="2478408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9D0860-2B9B-4A1F-9AEE-0D0746FA63DB}"/>
              </a:ext>
            </a:extLst>
          </p:cNvPr>
          <p:cNvCxnSpPr>
            <a:cxnSpLocks/>
            <a:stCxn id="86" idx="0"/>
            <a:endCxn id="78" idx="2"/>
          </p:cNvCxnSpPr>
          <p:nvPr/>
        </p:nvCxnSpPr>
        <p:spPr>
          <a:xfrm flipV="1">
            <a:off x="7007655" y="2734440"/>
            <a:ext cx="1465" cy="57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Predefined Process 85">
            <a:extLst>
              <a:ext uri="{FF2B5EF4-FFF2-40B4-BE49-F238E27FC236}">
                <a16:creationId xmlns:a16="http://schemas.microsoft.com/office/drawing/2014/main" id="{E1BDDE3A-4A65-4472-AFDC-D4C2F169088F}"/>
              </a:ext>
            </a:extLst>
          </p:cNvPr>
          <p:cNvSpPr/>
          <p:nvPr/>
        </p:nvSpPr>
        <p:spPr>
          <a:xfrm>
            <a:off x="6361287" y="3306224"/>
            <a:ext cx="1292735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ASN_EXP_HAWB_CAI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8394BD5-FF23-45DF-9BB1-7C40F98A4E8E}"/>
              </a:ext>
            </a:extLst>
          </p:cNvPr>
          <p:cNvSpPr/>
          <p:nvPr/>
        </p:nvSpPr>
        <p:spPr>
          <a:xfrm>
            <a:off x="5086744" y="2473942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81FC28-E317-41AF-AEA1-3C50697BAA8E}"/>
              </a:ext>
            </a:extLst>
          </p:cNvPr>
          <p:cNvCxnSpPr>
            <a:endCxn id="87" idx="2"/>
          </p:cNvCxnSpPr>
          <p:nvPr/>
        </p:nvCxnSpPr>
        <p:spPr>
          <a:xfrm flipV="1">
            <a:off x="5271480" y="2729974"/>
            <a:ext cx="0" cy="73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5763332-62DD-472C-814E-A882D9751A10}"/>
              </a:ext>
            </a:extLst>
          </p:cNvPr>
          <p:cNvSpPr/>
          <p:nvPr/>
        </p:nvSpPr>
        <p:spPr>
          <a:xfrm>
            <a:off x="1174859" y="5657450"/>
            <a:ext cx="979928" cy="5119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SFTP Client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12341" y="1981201"/>
            <a:ext cx="12204341" cy="4656666"/>
            <a:chOff x="-12341" y="1981201"/>
            <a:chExt cx="12204341" cy="4656666"/>
          </a:xfrm>
        </p:grpSpPr>
        <p:sp>
          <p:nvSpPr>
            <p:cNvPr id="13" name="Rectangle 12"/>
            <p:cNvSpPr/>
            <p:nvPr/>
          </p:nvSpPr>
          <p:spPr>
            <a:xfrm>
              <a:off x="0" y="5366235"/>
              <a:ext cx="585216" cy="12716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SFTP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130297"/>
              <a:ext cx="585216" cy="22359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F283F3E-ABA5-4A52-A01B-0F76DD4446A0}"/>
                </a:ext>
              </a:extLst>
            </p:cNvPr>
            <p:cNvSpPr/>
            <p:nvPr/>
          </p:nvSpPr>
          <p:spPr>
            <a:xfrm>
              <a:off x="0" y="1987842"/>
              <a:ext cx="585216" cy="1149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BLESS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0" y="1981201"/>
              <a:ext cx="1219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-12341" y="3133891"/>
              <a:ext cx="1219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0" y="5366235"/>
              <a:ext cx="12192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/>
          <p:cNvCxnSpPr>
            <a:cxnSpLocks/>
            <a:stCxn id="34" idx="0"/>
            <a:endCxn id="75" idx="1"/>
          </p:cNvCxnSpPr>
          <p:nvPr/>
        </p:nvCxnSpPr>
        <p:spPr>
          <a:xfrm rot="5400000" flipH="1" flipV="1">
            <a:off x="2762770" y="3909673"/>
            <a:ext cx="649831" cy="284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30104" y="4705202"/>
            <a:ext cx="1157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XML Parser</a:t>
            </a:r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4E651616-942A-9A2E-F985-E24B6C679529}"/>
              </a:ext>
            </a:extLst>
          </p:cNvPr>
          <p:cNvSpPr/>
          <p:nvPr/>
        </p:nvSpPr>
        <p:spPr>
          <a:xfrm>
            <a:off x="8006296" y="3306224"/>
            <a:ext cx="1475380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EXP_AIRCARGO_MOVEMENT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71BA13-78FF-EF35-DBF1-BBE53AD2E6BD}"/>
              </a:ext>
            </a:extLst>
          </p:cNvPr>
          <p:cNvSpPr/>
          <p:nvPr/>
        </p:nvSpPr>
        <p:spPr>
          <a:xfrm>
            <a:off x="10316950" y="2478408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F7B580-0AA5-613F-C175-21B1E13159CB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flipV="1">
            <a:off x="10503403" y="2734440"/>
            <a:ext cx="1465" cy="57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3E8ACC10-7CE8-BCD6-0084-1281B3D803C1}"/>
              </a:ext>
            </a:extLst>
          </p:cNvPr>
          <p:cNvSpPr/>
          <p:nvPr/>
        </p:nvSpPr>
        <p:spPr>
          <a:xfrm>
            <a:off x="9857035" y="3306224"/>
            <a:ext cx="1292735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Send EXP_AIRCARGO_MANIFEST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17802-2411-C62C-F7C1-A158E56E8DB7}"/>
              </a:ext>
            </a:extLst>
          </p:cNvPr>
          <p:cNvSpPr/>
          <p:nvPr/>
        </p:nvSpPr>
        <p:spPr>
          <a:xfrm>
            <a:off x="8582492" y="2473942"/>
            <a:ext cx="375835" cy="256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2AB573-B6A3-72C9-3A10-29FF14D08C7A}"/>
              </a:ext>
            </a:extLst>
          </p:cNvPr>
          <p:cNvCxnSpPr>
            <a:endCxn id="27" idx="2"/>
          </p:cNvCxnSpPr>
          <p:nvPr/>
        </p:nvCxnSpPr>
        <p:spPr>
          <a:xfrm flipV="1">
            <a:off x="8767228" y="2729974"/>
            <a:ext cx="0" cy="73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A6ABA0CF-DBCB-7BCC-1621-6023012D1F3B}"/>
              </a:ext>
            </a:extLst>
          </p:cNvPr>
          <p:cNvSpPr/>
          <p:nvPr/>
        </p:nvSpPr>
        <p:spPr>
          <a:xfrm>
            <a:off x="5410549" y="4201792"/>
            <a:ext cx="1475380" cy="3367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MAWB</a:t>
            </a:r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6C94FAC8-0FE2-CD48-B4DB-844394EA248F}"/>
              </a:ext>
            </a:extLst>
          </p:cNvPr>
          <p:cNvSpPr/>
          <p:nvPr/>
        </p:nvSpPr>
        <p:spPr>
          <a:xfrm>
            <a:off x="8381655" y="4203702"/>
            <a:ext cx="1475380" cy="3367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HAWB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8F952A-A792-FC7F-D4B1-A30E7BBA3B0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462579" y="3876023"/>
            <a:ext cx="685660" cy="3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038205-59D4-65C6-59A7-2E385C1B2FB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148239" y="3779880"/>
            <a:ext cx="1855618" cy="42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DAEC5A-946C-15EC-A231-DF76C515283B}"/>
              </a:ext>
            </a:extLst>
          </p:cNvPr>
          <p:cNvCxnSpPr>
            <a:cxnSpLocks/>
            <a:stCxn id="41" idx="0"/>
            <a:endCxn id="86" idx="3"/>
          </p:cNvCxnSpPr>
          <p:nvPr/>
        </p:nvCxnSpPr>
        <p:spPr>
          <a:xfrm flipH="1" flipV="1">
            <a:off x="7654022" y="3578830"/>
            <a:ext cx="1465323" cy="62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E8E4B1-B48C-2266-5018-2F1AD6AE405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119345" y="3886504"/>
            <a:ext cx="1197605" cy="31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587B2B-0FB3-6D8C-FB8E-06B1075570E1}"/>
              </a:ext>
            </a:extLst>
          </p:cNvPr>
          <p:cNvCxnSpPr/>
          <p:nvPr/>
        </p:nvCxnSpPr>
        <p:spPr>
          <a:xfrm flipV="1">
            <a:off x="6148239" y="4556491"/>
            <a:ext cx="0" cy="31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DCD11B-B23D-0F17-3069-D45C7DCA6D70}"/>
              </a:ext>
            </a:extLst>
          </p:cNvPr>
          <p:cNvCxnSpPr/>
          <p:nvPr/>
        </p:nvCxnSpPr>
        <p:spPr>
          <a:xfrm flipV="1">
            <a:off x="9153777" y="4538570"/>
            <a:ext cx="0" cy="31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2BE932-46C5-59C6-7323-75DE71D29C66}"/>
              </a:ext>
            </a:extLst>
          </p:cNvPr>
          <p:cNvSpPr txBox="1"/>
          <p:nvPr/>
        </p:nvSpPr>
        <p:spPr>
          <a:xfrm>
            <a:off x="8905160" y="3932681"/>
            <a:ext cx="2460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chemeClr val="accent2"/>
                </a:solidFill>
              </a:rPr>
              <a:t>Courier Forward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96278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2" ma:contentTypeDescription="Create a new document." ma:contentTypeScope="" ma:versionID="e98548af34f393a75f11c92b128f7011">
  <xsd:schema xmlns:xsd="http://www.w3.org/2001/XMLSchema" xmlns:xs="http://www.w3.org/2001/XMLSchema" xmlns:p="http://schemas.microsoft.com/office/2006/metadata/properties" xmlns:ns2="3f05c6eb-3512-4eca-835a-abf798efc80c" targetNamespace="http://schemas.microsoft.com/office/2006/metadata/properties" ma:root="true" ma:fieldsID="c4bea326f45afa2a47e9b30019206bef" ns2:_="">
    <xsd:import namespace="3f05c6eb-3512-4eca-835a-abf798efc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EEADC-BC65-4664-917B-7A1301078D81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f05c6eb-3512-4eca-835a-abf798efc8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9578D7-9DC1-4C2D-A83E-F4EC256E6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378CA-CB9E-4624-89C0-D6385A50C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5c6eb-3512-4eca-835a-abf798efc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Trans-Comm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x390</dc:creator>
  <cp:lastModifiedBy>SHASHANGKA  SHEKHAR MANDAL</cp:lastModifiedBy>
  <cp:revision>142</cp:revision>
  <dcterms:created xsi:type="dcterms:W3CDTF">2022-10-06T04:57:02Z</dcterms:created>
  <dcterms:modified xsi:type="dcterms:W3CDTF">2023-05-03T16:07:07Z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0x01010087A1AD807EE1744B8D3C176AB832DB3A</vt:lpwstr>
  </property>
</Properties>
</file>