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85B4E-88D6-47AD-B3F2-B4E74A6667E5}" type="doc">
      <dgm:prSet loTypeId="urn:microsoft.com/office/officeart/2005/8/layout/hierarchy2" loCatId="hierarchy" qsTypeId="urn:microsoft.com/office/officeart/2005/8/quickstyle/3d1" qsCatId="3D" csTypeId="urn:microsoft.com/office/officeart/2005/8/colors/accent1_2" csCatId="accent1" phldr="1"/>
      <dgm:spPr/>
      <dgm:t>
        <a:bodyPr/>
        <a:lstStyle/>
        <a:p>
          <a:endParaRPr lang="en-US"/>
        </a:p>
      </dgm:t>
    </dgm:pt>
    <dgm:pt modelId="{BC464D2E-BDF6-477F-A51C-A4BA5D506467}">
      <dgm:prSet phldrT="[Text]"/>
      <dgm:spPr/>
      <dgm:t>
        <a:bodyPr/>
        <a:lstStyle/>
        <a:p>
          <a:r>
            <a:rPr lang="en-US" dirty="0" smtClean="0"/>
            <a:t>LEAP</a:t>
          </a:r>
          <a:endParaRPr lang="en-US" dirty="0"/>
        </a:p>
      </dgm:t>
    </dgm:pt>
    <dgm:pt modelId="{EAE69494-992C-4607-9147-E9EDE6C75A00}" type="parTrans" cxnId="{F541F52C-E2D9-4243-89EA-0FC73ECAF192}">
      <dgm:prSet/>
      <dgm:spPr/>
      <dgm:t>
        <a:bodyPr/>
        <a:lstStyle/>
        <a:p>
          <a:endParaRPr lang="en-US"/>
        </a:p>
      </dgm:t>
    </dgm:pt>
    <dgm:pt modelId="{78F08056-6753-4A8A-8112-C8B421121AC4}" type="sibTrans" cxnId="{F541F52C-E2D9-4243-89EA-0FC73ECAF192}">
      <dgm:prSet/>
      <dgm:spPr/>
      <dgm:t>
        <a:bodyPr/>
        <a:lstStyle/>
        <a:p>
          <a:endParaRPr lang="en-US"/>
        </a:p>
      </dgm:t>
    </dgm:pt>
    <dgm:pt modelId="{2D5F1655-37D3-487A-8A9F-23028CD9DB73}">
      <dgm:prSet phldrT="[Text]"/>
      <dgm:spPr/>
      <dgm:t>
        <a:bodyPr/>
        <a:lstStyle/>
        <a:p>
          <a:r>
            <a:rPr lang="en-US" dirty="0" smtClean="0"/>
            <a:t>School Based Quiz System</a:t>
          </a:r>
          <a:endParaRPr lang="en-US" dirty="0"/>
        </a:p>
      </dgm:t>
    </dgm:pt>
    <dgm:pt modelId="{F1CD86A4-A5F3-42DF-8158-AAC5288B1891}" type="parTrans" cxnId="{D85DA664-57E8-4558-9B49-24DF2654846C}">
      <dgm:prSet/>
      <dgm:spPr/>
      <dgm:t>
        <a:bodyPr/>
        <a:lstStyle/>
        <a:p>
          <a:endParaRPr lang="en-US"/>
        </a:p>
      </dgm:t>
    </dgm:pt>
    <dgm:pt modelId="{A2DB3390-A20A-4B3A-8D08-DAA10233734E}" type="sibTrans" cxnId="{D85DA664-57E8-4558-9B49-24DF2654846C}">
      <dgm:prSet/>
      <dgm:spPr/>
      <dgm:t>
        <a:bodyPr/>
        <a:lstStyle/>
        <a:p>
          <a:endParaRPr lang="en-US"/>
        </a:p>
      </dgm:t>
    </dgm:pt>
    <dgm:pt modelId="{C9AB8E2B-0C42-4B5E-8FBE-7D10AD860D8D}">
      <dgm:prSet phldrT="[Text]"/>
      <dgm:spPr/>
      <dgm:t>
        <a:bodyPr/>
        <a:lstStyle/>
        <a:p>
          <a:r>
            <a:rPr lang="en-US" dirty="0" smtClean="0"/>
            <a:t>Question Bank</a:t>
          </a:r>
          <a:endParaRPr lang="en-US" dirty="0"/>
        </a:p>
      </dgm:t>
    </dgm:pt>
    <dgm:pt modelId="{734DCAB2-185F-4043-8411-BB532EBA5ECF}" type="parTrans" cxnId="{396ACE09-7333-4BD7-891F-CB392F6C86AD}">
      <dgm:prSet/>
      <dgm:spPr/>
      <dgm:t>
        <a:bodyPr/>
        <a:lstStyle/>
        <a:p>
          <a:endParaRPr lang="en-US"/>
        </a:p>
      </dgm:t>
    </dgm:pt>
    <dgm:pt modelId="{A729CA51-426D-45DA-9CA4-1B505597EDC6}" type="sibTrans" cxnId="{396ACE09-7333-4BD7-891F-CB392F6C86AD}">
      <dgm:prSet/>
      <dgm:spPr/>
      <dgm:t>
        <a:bodyPr/>
        <a:lstStyle/>
        <a:p>
          <a:endParaRPr lang="en-US"/>
        </a:p>
      </dgm:t>
    </dgm:pt>
    <dgm:pt modelId="{45065C8A-BD91-4F06-B7E5-FF7AFE9E6C3F}" type="pres">
      <dgm:prSet presAssocID="{9F185B4E-88D6-47AD-B3F2-B4E74A6667E5}" presName="diagram" presStyleCnt="0">
        <dgm:presLayoutVars>
          <dgm:chPref val="1"/>
          <dgm:dir/>
          <dgm:animOne val="branch"/>
          <dgm:animLvl val="lvl"/>
          <dgm:resizeHandles val="exact"/>
        </dgm:presLayoutVars>
      </dgm:prSet>
      <dgm:spPr/>
    </dgm:pt>
    <dgm:pt modelId="{C854D5F9-696F-4F55-8AFC-42E0F0EEB0D4}" type="pres">
      <dgm:prSet presAssocID="{BC464D2E-BDF6-477F-A51C-A4BA5D506467}" presName="root1" presStyleCnt="0"/>
      <dgm:spPr/>
    </dgm:pt>
    <dgm:pt modelId="{DA0EE4F8-1978-4C64-A50A-EC6B1F7DD1B5}" type="pres">
      <dgm:prSet presAssocID="{BC464D2E-BDF6-477F-A51C-A4BA5D506467}" presName="LevelOneTextNode" presStyleLbl="node0" presStyleIdx="0" presStyleCnt="1">
        <dgm:presLayoutVars>
          <dgm:chPref val="3"/>
        </dgm:presLayoutVars>
      </dgm:prSet>
      <dgm:spPr/>
      <dgm:t>
        <a:bodyPr/>
        <a:lstStyle/>
        <a:p>
          <a:endParaRPr lang="en-US"/>
        </a:p>
      </dgm:t>
    </dgm:pt>
    <dgm:pt modelId="{A3AD67FA-58C5-42F4-8281-79A17417C615}" type="pres">
      <dgm:prSet presAssocID="{BC464D2E-BDF6-477F-A51C-A4BA5D506467}" presName="level2hierChild" presStyleCnt="0"/>
      <dgm:spPr/>
    </dgm:pt>
    <dgm:pt modelId="{C41B9631-6A11-40BC-914B-9997BBEE05C4}" type="pres">
      <dgm:prSet presAssocID="{F1CD86A4-A5F3-42DF-8158-AAC5288B1891}" presName="conn2-1" presStyleLbl="parChTrans1D2" presStyleIdx="0" presStyleCnt="2"/>
      <dgm:spPr/>
    </dgm:pt>
    <dgm:pt modelId="{25BD55D4-F05D-4A65-98E4-524AB0151DC9}" type="pres">
      <dgm:prSet presAssocID="{F1CD86A4-A5F3-42DF-8158-AAC5288B1891}" presName="connTx" presStyleLbl="parChTrans1D2" presStyleIdx="0" presStyleCnt="2"/>
      <dgm:spPr/>
    </dgm:pt>
    <dgm:pt modelId="{C8975EC3-2211-4772-8013-7DBCD7143534}" type="pres">
      <dgm:prSet presAssocID="{2D5F1655-37D3-487A-8A9F-23028CD9DB73}" presName="root2" presStyleCnt="0"/>
      <dgm:spPr/>
    </dgm:pt>
    <dgm:pt modelId="{2F9313C1-DB52-49FA-AB1F-D40C7DAF1654}" type="pres">
      <dgm:prSet presAssocID="{2D5F1655-37D3-487A-8A9F-23028CD9DB73}" presName="LevelTwoTextNode" presStyleLbl="node2" presStyleIdx="0" presStyleCnt="2">
        <dgm:presLayoutVars>
          <dgm:chPref val="3"/>
        </dgm:presLayoutVars>
      </dgm:prSet>
      <dgm:spPr/>
    </dgm:pt>
    <dgm:pt modelId="{DCA676E4-0C8D-4D69-BDAC-BB604C94AF0A}" type="pres">
      <dgm:prSet presAssocID="{2D5F1655-37D3-487A-8A9F-23028CD9DB73}" presName="level3hierChild" presStyleCnt="0"/>
      <dgm:spPr/>
    </dgm:pt>
    <dgm:pt modelId="{6136C959-A4BD-4BD2-A7B1-9DE2E9D9B656}" type="pres">
      <dgm:prSet presAssocID="{734DCAB2-185F-4043-8411-BB532EBA5ECF}" presName="conn2-1" presStyleLbl="parChTrans1D2" presStyleIdx="1" presStyleCnt="2"/>
      <dgm:spPr/>
    </dgm:pt>
    <dgm:pt modelId="{D1141E98-F79A-441B-86B2-0EAA03780665}" type="pres">
      <dgm:prSet presAssocID="{734DCAB2-185F-4043-8411-BB532EBA5ECF}" presName="connTx" presStyleLbl="parChTrans1D2" presStyleIdx="1" presStyleCnt="2"/>
      <dgm:spPr/>
    </dgm:pt>
    <dgm:pt modelId="{31805E16-AC59-41F1-94E6-18586FC9AFC6}" type="pres">
      <dgm:prSet presAssocID="{C9AB8E2B-0C42-4B5E-8FBE-7D10AD860D8D}" presName="root2" presStyleCnt="0"/>
      <dgm:spPr/>
    </dgm:pt>
    <dgm:pt modelId="{B9B0A37E-2256-4CA0-9AA3-6694789F1486}" type="pres">
      <dgm:prSet presAssocID="{C9AB8E2B-0C42-4B5E-8FBE-7D10AD860D8D}" presName="LevelTwoTextNode" presStyleLbl="node2" presStyleIdx="1" presStyleCnt="2">
        <dgm:presLayoutVars>
          <dgm:chPref val="3"/>
        </dgm:presLayoutVars>
      </dgm:prSet>
      <dgm:spPr/>
    </dgm:pt>
    <dgm:pt modelId="{6E89FC08-89B4-4C62-B73A-04E22411A853}" type="pres">
      <dgm:prSet presAssocID="{C9AB8E2B-0C42-4B5E-8FBE-7D10AD860D8D}" presName="level3hierChild" presStyleCnt="0"/>
      <dgm:spPr/>
    </dgm:pt>
  </dgm:ptLst>
  <dgm:cxnLst>
    <dgm:cxn modelId="{B3049824-ABCE-42A4-B625-15FF3C2E9B13}" type="presOf" srcId="{9F185B4E-88D6-47AD-B3F2-B4E74A6667E5}" destId="{45065C8A-BD91-4F06-B7E5-FF7AFE9E6C3F}" srcOrd="0" destOrd="0" presId="urn:microsoft.com/office/officeart/2005/8/layout/hierarchy2"/>
    <dgm:cxn modelId="{812BF386-BCCB-4358-A705-8467A5E75218}" type="presOf" srcId="{F1CD86A4-A5F3-42DF-8158-AAC5288B1891}" destId="{C41B9631-6A11-40BC-914B-9997BBEE05C4}" srcOrd="0" destOrd="0" presId="urn:microsoft.com/office/officeart/2005/8/layout/hierarchy2"/>
    <dgm:cxn modelId="{D85DA664-57E8-4558-9B49-24DF2654846C}" srcId="{BC464D2E-BDF6-477F-A51C-A4BA5D506467}" destId="{2D5F1655-37D3-487A-8A9F-23028CD9DB73}" srcOrd="0" destOrd="0" parTransId="{F1CD86A4-A5F3-42DF-8158-AAC5288B1891}" sibTransId="{A2DB3390-A20A-4B3A-8D08-DAA10233734E}"/>
    <dgm:cxn modelId="{F541F52C-E2D9-4243-89EA-0FC73ECAF192}" srcId="{9F185B4E-88D6-47AD-B3F2-B4E74A6667E5}" destId="{BC464D2E-BDF6-477F-A51C-A4BA5D506467}" srcOrd="0" destOrd="0" parTransId="{EAE69494-992C-4607-9147-E9EDE6C75A00}" sibTransId="{78F08056-6753-4A8A-8112-C8B421121AC4}"/>
    <dgm:cxn modelId="{6C1E6DFB-3501-40F8-A93A-2CD2E3B27EA7}" type="presOf" srcId="{734DCAB2-185F-4043-8411-BB532EBA5ECF}" destId="{6136C959-A4BD-4BD2-A7B1-9DE2E9D9B656}" srcOrd="0" destOrd="0" presId="urn:microsoft.com/office/officeart/2005/8/layout/hierarchy2"/>
    <dgm:cxn modelId="{63C878FD-F832-49A7-A986-9E380AA6150A}" type="presOf" srcId="{734DCAB2-185F-4043-8411-BB532EBA5ECF}" destId="{D1141E98-F79A-441B-86B2-0EAA03780665}" srcOrd="1" destOrd="0" presId="urn:microsoft.com/office/officeart/2005/8/layout/hierarchy2"/>
    <dgm:cxn modelId="{BE78F520-884C-427A-AA79-E2A8B83BEC7E}" type="presOf" srcId="{2D5F1655-37D3-487A-8A9F-23028CD9DB73}" destId="{2F9313C1-DB52-49FA-AB1F-D40C7DAF1654}" srcOrd="0" destOrd="0" presId="urn:microsoft.com/office/officeart/2005/8/layout/hierarchy2"/>
    <dgm:cxn modelId="{ED3F3763-0C7C-4FE3-A76D-43D2285A62A7}" type="presOf" srcId="{F1CD86A4-A5F3-42DF-8158-AAC5288B1891}" destId="{25BD55D4-F05D-4A65-98E4-524AB0151DC9}" srcOrd="1" destOrd="0" presId="urn:microsoft.com/office/officeart/2005/8/layout/hierarchy2"/>
    <dgm:cxn modelId="{396ACE09-7333-4BD7-891F-CB392F6C86AD}" srcId="{BC464D2E-BDF6-477F-A51C-A4BA5D506467}" destId="{C9AB8E2B-0C42-4B5E-8FBE-7D10AD860D8D}" srcOrd="1" destOrd="0" parTransId="{734DCAB2-185F-4043-8411-BB532EBA5ECF}" sibTransId="{A729CA51-426D-45DA-9CA4-1B505597EDC6}"/>
    <dgm:cxn modelId="{25152C55-B483-4229-B266-848A8444A656}" type="presOf" srcId="{C9AB8E2B-0C42-4B5E-8FBE-7D10AD860D8D}" destId="{B9B0A37E-2256-4CA0-9AA3-6694789F1486}" srcOrd="0" destOrd="0" presId="urn:microsoft.com/office/officeart/2005/8/layout/hierarchy2"/>
    <dgm:cxn modelId="{53188E99-DFF1-4428-BEB6-F43845FA247F}" type="presOf" srcId="{BC464D2E-BDF6-477F-A51C-A4BA5D506467}" destId="{DA0EE4F8-1978-4C64-A50A-EC6B1F7DD1B5}" srcOrd="0" destOrd="0" presId="urn:microsoft.com/office/officeart/2005/8/layout/hierarchy2"/>
    <dgm:cxn modelId="{93D5ECED-0AB7-4F0D-A5FF-20F4E0CDC191}" type="presParOf" srcId="{45065C8A-BD91-4F06-B7E5-FF7AFE9E6C3F}" destId="{C854D5F9-696F-4F55-8AFC-42E0F0EEB0D4}" srcOrd="0" destOrd="0" presId="urn:microsoft.com/office/officeart/2005/8/layout/hierarchy2"/>
    <dgm:cxn modelId="{FAE967F1-5943-4F3C-9A0F-A9F18C3961E1}" type="presParOf" srcId="{C854D5F9-696F-4F55-8AFC-42E0F0EEB0D4}" destId="{DA0EE4F8-1978-4C64-A50A-EC6B1F7DD1B5}" srcOrd="0" destOrd="0" presId="urn:microsoft.com/office/officeart/2005/8/layout/hierarchy2"/>
    <dgm:cxn modelId="{2876C917-0F65-4F8D-A971-DCBD32DEAE58}" type="presParOf" srcId="{C854D5F9-696F-4F55-8AFC-42E0F0EEB0D4}" destId="{A3AD67FA-58C5-42F4-8281-79A17417C615}" srcOrd="1" destOrd="0" presId="urn:microsoft.com/office/officeart/2005/8/layout/hierarchy2"/>
    <dgm:cxn modelId="{1F262604-8F7B-4A6D-9437-D1F6E297FC8D}" type="presParOf" srcId="{A3AD67FA-58C5-42F4-8281-79A17417C615}" destId="{C41B9631-6A11-40BC-914B-9997BBEE05C4}" srcOrd="0" destOrd="0" presId="urn:microsoft.com/office/officeart/2005/8/layout/hierarchy2"/>
    <dgm:cxn modelId="{D50DDD77-F9CB-4E91-8A63-6DA3523A97FF}" type="presParOf" srcId="{C41B9631-6A11-40BC-914B-9997BBEE05C4}" destId="{25BD55D4-F05D-4A65-98E4-524AB0151DC9}" srcOrd="0" destOrd="0" presId="urn:microsoft.com/office/officeart/2005/8/layout/hierarchy2"/>
    <dgm:cxn modelId="{D92F651D-297B-4FF2-A02D-3E6DB55CE126}" type="presParOf" srcId="{A3AD67FA-58C5-42F4-8281-79A17417C615}" destId="{C8975EC3-2211-4772-8013-7DBCD7143534}" srcOrd="1" destOrd="0" presId="urn:microsoft.com/office/officeart/2005/8/layout/hierarchy2"/>
    <dgm:cxn modelId="{A5BFB4A4-62E0-4DA5-8C79-B52F2752E916}" type="presParOf" srcId="{C8975EC3-2211-4772-8013-7DBCD7143534}" destId="{2F9313C1-DB52-49FA-AB1F-D40C7DAF1654}" srcOrd="0" destOrd="0" presId="urn:microsoft.com/office/officeart/2005/8/layout/hierarchy2"/>
    <dgm:cxn modelId="{3CF9BECD-0B7D-4FD4-A32C-0D82B6F58ABE}" type="presParOf" srcId="{C8975EC3-2211-4772-8013-7DBCD7143534}" destId="{DCA676E4-0C8D-4D69-BDAC-BB604C94AF0A}" srcOrd="1" destOrd="0" presId="urn:microsoft.com/office/officeart/2005/8/layout/hierarchy2"/>
    <dgm:cxn modelId="{D446468A-ADCB-4DCE-90A9-6093A54D1D01}" type="presParOf" srcId="{A3AD67FA-58C5-42F4-8281-79A17417C615}" destId="{6136C959-A4BD-4BD2-A7B1-9DE2E9D9B656}" srcOrd="2" destOrd="0" presId="urn:microsoft.com/office/officeart/2005/8/layout/hierarchy2"/>
    <dgm:cxn modelId="{88D6C63F-86DE-40E1-AA4D-9330038E1C69}" type="presParOf" srcId="{6136C959-A4BD-4BD2-A7B1-9DE2E9D9B656}" destId="{D1141E98-F79A-441B-86B2-0EAA03780665}" srcOrd="0" destOrd="0" presId="urn:microsoft.com/office/officeart/2005/8/layout/hierarchy2"/>
    <dgm:cxn modelId="{F5477818-588B-4D13-9E0F-76ED81E8D749}" type="presParOf" srcId="{A3AD67FA-58C5-42F4-8281-79A17417C615}" destId="{31805E16-AC59-41F1-94E6-18586FC9AFC6}" srcOrd="3" destOrd="0" presId="urn:microsoft.com/office/officeart/2005/8/layout/hierarchy2"/>
    <dgm:cxn modelId="{27A35142-28E3-4FDD-B038-AEED5859B1F9}" type="presParOf" srcId="{31805E16-AC59-41F1-94E6-18586FC9AFC6}" destId="{B9B0A37E-2256-4CA0-9AA3-6694789F1486}" srcOrd="0" destOrd="0" presId="urn:microsoft.com/office/officeart/2005/8/layout/hierarchy2"/>
    <dgm:cxn modelId="{419003F2-E68B-4B0B-B01A-6B160B2F0FE0}" type="presParOf" srcId="{31805E16-AC59-41F1-94E6-18586FC9AFC6}" destId="{6E89FC08-89B4-4C62-B73A-04E22411A85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EE4F8-1978-4C64-A50A-EC6B1F7DD1B5}">
      <dsp:nvSpPr>
        <dsp:cNvPr id="0" name=""/>
        <dsp:cNvSpPr/>
      </dsp:nvSpPr>
      <dsp:spPr>
        <a:xfrm>
          <a:off x="242589" y="1010977"/>
          <a:ext cx="3512591" cy="175629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LEAP</a:t>
          </a:r>
          <a:endParaRPr lang="en-US" sz="4000" kern="1200" dirty="0"/>
        </a:p>
      </dsp:txBody>
      <dsp:txXfrm>
        <a:off x="294029" y="1062417"/>
        <a:ext cx="3409711" cy="1653415"/>
      </dsp:txXfrm>
    </dsp:sp>
    <dsp:sp modelId="{C41B9631-6A11-40BC-914B-9997BBEE05C4}">
      <dsp:nvSpPr>
        <dsp:cNvPr id="0" name=""/>
        <dsp:cNvSpPr/>
      </dsp:nvSpPr>
      <dsp:spPr>
        <a:xfrm rot="19457599">
          <a:off x="3592545" y="1342353"/>
          <a:ext cx="1730308" cy="83671"/>
        </a:xfrm>
        <a:custGeom>
          <a:avLst/>
          <a:gdLst/>
          <a:ahLst/>
          <a:cxnLst/>
          <a:rect l="0" t="0" r="0" b="0"/>
          <a:pathLst>
            <a:path>
              <a:moveTo>
                <a:pt x="0" y="41835"/>
              </a:moveTo>
              <a:lnTo>
                <a:pt x="1730308" y="4183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414442" y="1340932"/>
        <a:ext cx="86515" cy="86515"/>
      </dsp:txXfrm>
    </dsp:sp>
    <dsp:sp modelId="{2F9313C1-DB52-49FA-AB1F-D40C7DAF1654}">
      <dsp:nvSpPr>
        <dsp:cNvPr id="0" name=""/>
        <dsp:cNvSpPr/>
      </dsp:nvSpPr>
      <dsp:spPr>
        <a:xfrm>
          <a:off x="5160218" y="1106"/>
          <a:ext cx="3512591" cy="175629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School Based Quiz System</a:t>
          </a:r>
          <a:endParaRPr lang="en-US" sz="4000" kern="1200" dirty="0"/>
        </a:p>
      </dsp:txBody>
      <dsp:txXfrm>
        <a:off x="5211658" y="52546"/>
        <a:ext cx="3409711" cy="1653415"/>
      </dsp:txXfrm>
    </dsp:sp>
    <dsp:sp modelId="{6136C959-A4BD-4BD2-A7B1-9DE2E9D9B656}">
      <dsp:nvSpPr>
        <dsp:cNvPr id="0" name=""/>
        <dsp:cNvSpPr/>
      </dsp:nvSpPr>
      <dsp:spPr>
        <a:xfrm rot="2142401">
          <a:off x="3592545" y="2352224"/>
          <a:ext cx="1730308" cy="83671"/>
        </a:xfrm>
        <a:custGeom>
          <a:avLst/>
          <a:gdLst/>
          <a:ahLst/>
          <a:cxnLst/>
          <a:rect l="0" t="0" r="0" b="0"/>
          <a:pathLst>
            <a:path>
              <a:moveTo>
                <a:pt x="0" y="41835"/>
              </a:moveTo>
              <a:lnTo>
                <a:pt x="1730308" y="4183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414442" y="2350802"/>
        <a:ext cx="86515" cy="86515"/>
      </dsp:txXfrm>
    </dsp:sp>
    <dsp:sp modelId="{B9B0A37E-2256-4CA0-9AA3-6694789F1486}">
      <dsp:nvSpPr>
        <dsp:cNvPr id="0" name=""/>
        <dsp:cNvSpPr/>
      </dsp:nvSpPr>
      <dsp:spPr>
        <a:xfrm>
          <a:off x="5160218" y="2020847"/>
          <a:ext cx="3512591" cy="175629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Question Bank</a:t>
          </a:r>
          <a:endParaRPr lang="en-US" sz="4000" kern="1200" dirty="0"/>
        </a:p>
      </dsp:txBody>
      <dsp:txXfrm>
        <a:off x="5211658" y="2072287"/>
        <a:ext cx="3409711" cy="16534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F01E63-5071-40ED-BFF8-630515D9EBF1}" type="datetimeFigureOut">
              <a:rPr lang="en-US" smtClean="0"/>
              <a:t>05-Sep-16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395504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01E63-5071-40ED-BFF8-630515D9EBF1}" type="datetimeFigureOut">
              <a:rPr lang="en-US" smtClean="0"/>
              <a:t>05-Sep-16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313794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01E63-5071-40ED-BFF8-630515D9EBF1}" type="datetimeFigureOut">
              <a:rPr lang="en-US" smtClean="0"/>
              <a:t>05-Sep-16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DF02C3-0B7D-4D68-9582-835012C3DBA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979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5F01E63-5071-40ED-BFF8-630515D9EBF1}" type="datetimeFigureOut">
              <a:rPr lang="en-US" smtClean="0"/>
              <a:t>05-Sep-16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2029246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5F01E63-5071-40ED-BFF8-630515D9EBF1}" type="datetimeFigureOut">
              <a:rPr lang="en-US" smtClean="0"/>
              <a:t>05-Sep-16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DF02C3-0B7D-4D68-9582-835012C3DBA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4817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5F01E63-5071-40ED-BFF8-630515D9EBF1}" type="datetimeFigureOut">
              <a:rPr lang="en-US" smtClean="0"/>
              <a:t>05-Sep-16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106721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01E63-5071-40ED-BFF8-630515D9EBF1}" type="datetimeFigureOut">
              <a:rPr lang="en-US" smtClean="0"/>
              <a:t>05-Sep-16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753106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01E63-5071-40ED-BFF8-630515D9EBF1}" type="datetimeFigureOut">
              <a:rPr lang="en-US" smtClean="0"/>
              <a:t>05-Sep-16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105501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01E63-5071-40ED-BFF8-630515D9EBF1}" type="datetimeFigureOut">
              <a:rPr lang="en-US" smtClean="0"/>
              <a:t>05-Sep-16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252172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01E63-5071-40ED-BFF8-630515D9EBF1}" type="datetimeFigureOut">
              <a:rPr lang="en-US" smtClean="0"/>
              <a:t>05-Sep-16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131629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F01E63-5071-40ED-BFF8-630515D9EBF1}" type="datetimeFigureOut">
              <a:rPr lang="en-US" smtClean="0"/>
              <a:t>05-Sep-16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315637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F01E63-5071-40ED-BFF8-630515D9EBF1}" type="datetimeFigureOut">
              <a:rPr lang="en-US" smtClean="0"/>
              <a:t>05-Sep-16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167079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F01E63-5071-40ED-BFF8-630515D9EBF1}" type="datetimeFigureOut">
              <a:rPr lang="en-US" smtClean="0"/>
              <a:t>05-Sep-16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190092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01E63-5071-40ED-BFF8-630515D9EBF1}" type="datetimeFigureOut">
              <a:rPr lang="en-US" smtClean="0"/>
              <a:t>05-Sep-16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294225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01E63-5071-40ED-BFF8-630515D9EBF1}" type="datetimeFigureOut">
              <a:rPr lang="en-US" smtClean="0"/>
              <a:t>05-Sep-16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34533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01E63-5071-40ED-BFF8-630515D9EBF1}" type="datetimeFigureOut">
              <a:rPr lang="en-US" smtClean="0"/>
              <a:t>05-Sep-16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DF02C3-0B7D-4D68-9582-835012C3DBA4}" type="slidenum">
              <a:rPr lang="en-US" smtClean="0"/>
              <a:t>‹#›</a:t>
            </a:fld>
            <a:endParaRPr lang="en-US"/>
          </a:p>
        </p:txBody>
      </p:sp>
    </p:spTree>
    <p:extLst>
      <p:ext uri="{BB962C8B-B14F-4D97-AF65-F5344CB8AC3E}">
        <p14:creationId xmlns:p14="http://schemas.microsoft.com/office/powerpoint/2010/main" val="345836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F01E63-5071-40ED-BFF8-630515D9EBF1}" type="datetimeFigureOut">
              <a:rPr lang="en-US" smtClean="0"/>
              <a:t>05-Sep-16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DF02C3-0B7D-4D68-9582-835012C3DBA4}" type="slidenum">
              <a:rPr lang="en-US" smtClean="0"/>
              <a:t>‹#›</a:t>
            </a:fld>
            <a:endParaRPr lang="en-US"/>
          </a:p>
        </p:txBody>
      </p:sp>
    </p:spTree>
    <p:extLst>
      <p:ext uri="{BB962C8B-B14F-4D97-AF65-F5344CB8AC3E}">
        <p14:creationId xmlns:p14="http://schemas.microsoft.com/office/powerpoint/2010/main" val="2172191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Evaluation &amp; Achievement Portal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833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Upcoming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402783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448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to do (Priority Wise)</a:t>
            </a:r>
            <a:endParaRPr lang="en-US" dirty="0"/>
          </a:p>
        </p:txBody>
      </p:sp>
      <p:sp>
        <p:nvSpPr>
          <p:cNvPr id="3" name="Content Placeholder 2"/>
          <p:cNvSpPr>
            <a:spLocks noGrp="1"/>
          </p:cNvSpPr>
          <p:nvPr>
            <p:ph idx="1"/>
          </p:nvPr>
        </p:nvSpPr>
        <p:spPr>
          <a:xfrm>
            <a:off x="2741612" y="4406348"/>
            <a:ext cx="8915400" cy="2120348"/>
          </a:xfrm>
        </p:spPr>
        <p:txBody>
          <a:bodyPr/>
          <a:lstStyle/>
          <a:p>
            <a:r>
              <a:rPr lang="en-US" dirty="0" smtClean="0"/>
              <a:t>Creation of User Panel with Log in ID and Password</a:t>
            </a:r>
          </a:p>
          <a:p>
            <a:pPr lvl="2"/>
            <a:r>
              <a:rPr lang="en-US" dirty="0" smtClean="0"/>
              <a:t>There will be an admin panel for each school user (Head Teacher)</a:t>
            </a:r>
          </a:p>
          <a:p>
            <a:pPr lvl="2"/>
            <a:r>
              <a:rPr lang="en-US" dirty="0" smtClean="0"/>
              <a:t>This Admin will be able to create some more Users Panel (Teachers) with their specific email ID and Password.</a:t>
            </a:r>
          </a:p>
          <a:p>
            <a:pPr lvl="2"/>
            <a:r>
              <a:rPr lang="en-US" dirty="0" smtClean="0"/>
              <a:t>Both will be able to Insert, Retrieve questions for their uses.</a:t>
            </a:r>
          </a:p>
          <a:p>
            <a:pPr lvl="2"/>
            <a:r>
              <a:rPr lang="en-US" dirty="0" smtClean="0"/>
              <a:t>Kite Bd. Will be the SUPER ADMIN of this system</a:t>
            </a:r>
          </a:p>
          <a:p>
            <a:pPr lvl="2"/>
            <a:endParaRPr lang="en-US" dirty="0" smtClean="0"/>
          </a:p>
        </p:txBody>
      </p:sp>
      <p:sp>
        <p:nvSpPr>
          <p:cNvPr id="4" name="Content Placeholder 2"/>
          <p:cNvSpPr txBox="1">
            <a:spLocks/>
          </p:cNvSpPr>
          <p:nvPr/>
        </p:nvSpPr>
        <p:spPr>
          <a:xfrm>
            <a:off x="2741612" y="1905000"/>
            <a:ext cx="8915400" cy="2120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Page Design for subjects under each classes (Responsible: Yeasmin Ara)</a:t>
            </a:r>
          </a:p>
          <a:p>
            <a:pPr lvl="2"/>
            <a:r>
              <a:rPr lang="en-US" dirty="0" smtClean="0"/>
              <a:t>From where users can select Class &gt; Subject&gt; the described (Previous Day) gridline of (Chapter-Lesson-Questions) format</a:t>
            </a:r>
          </a:p>
          <a:p>
            <a:pPr lvl="2"/>
            <a:r>
              <a:rPr lang="en-US" dirty="0" smtClean="0"/>
              <a:t>Insertion of Filtering and Question Insertion Gridline format (According to previous days plan)</a:t>
            </a:r>
          </a:p>
          <a:p>
            <a:pPr marL="914400" lvl="2" indent="0">
              <a:buFont typeface="Wingdings 3" charset="2"/>
              <a:buNone/>
            </a:pPr>
            <a:r>
              <a:rPr lang="en-US" dirty="0" smtClean="0"/>
              <a:t>*** Please keep in mind that there are two types of questions usually for most of the subjects. One is for Subjective and another one is for objective.</a:t>
            </a:r>
          </a:p>
          <a:p>
            <a:pPr lvl="2"/>
            <a:endParaRPr lang="en-US" dirty="0" smtClean="0"/>
          </a:p>
        </p:txBody>
      </p:sp>
    </p:spTree>
    <p:extLst>
      <p:ext uri="{BB962C8B-B14F-4D97-AF65-F5344CB8AC3E}">
        <p14:creationId xmlns:p14="http://schemas.microsoft.com/office/powerpoint/2010/main" val="385068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to do (Priority Wise</a:t>
            </a:r>
            <a:r>
              <a:rPr lang="en-US" dirty="0" smtClean="0"/>
              <a:t>)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Student information Sheet (Name, Class, Section, Roll, ID) should have been implemented so that it could be easier to prepare there report. Report will be shown as following format (School Name, Class Name, Section, Examination Name will be presented on top of the sheet. In table their will present [Roll, ID, Student Name, Marks])</a:t>
            </a:r>
          </a:p>
          <a:p>
            <a:r>
              <a:rPr lang="en-US" dirty="0" smtClean="0"/>
              <a:t>At the time of sign up student/admin have to insert these records. So with email id and password it is necessary to present </a:t>
            </a:r>
            <a:r>
              <a:rPr lang="en-US" smtClean="0"/>
              <a:t>those records.</a:t>
            </a:r>
            <a:endParaRPr lang="en-US" dirty="0"/>
          </a:p>
          <a:p>
            <a:r>
              <a:rPr lang="en-US" dirty="0" smtClean="0"/>
              <a:t>Each School have a separate platform for uses (as like as Connecting Parents)</a:t>
            </a:r>
          </a:p>
          <a:p>
            <a:r>
              <a:rPr lang="en-US" dirty="0" smtClean="0"/>
              <a:t>All Schools all questions will be gather in separate platform of Kite </a:t>
            </a:r>
            <a:r>
              <a:rPr lang="en-US" dirty="0" err="1" smtClean="0"/>
              <a:t>Bd</a:t>
            </a:r>
            <a:r>
              <a:rPr lang="en-US" dirty="0" smtClean="0"/>
              <a:t> Ltd. </a:t>
            </a:r>
          </a:p>
          <a:p>
            <a:r>
              <a:rPr lang="en-US" dirty="0" smtClean="0"/>
              <a:t>Even if schools delete their questions those will remain in kite’s platform</a:t>
            </a:r>
          </a:p>
          <a:p>
            <a:r>
              <a:rPr lang="en-US" dirty="0" smtClean="0"/>
              <a:t>At the rightest side of a table providers name (School Name) will be shown of those questions in Kite’s Platform</a:t>
            </a:r>
          </a:p>
        </p:txBody>
      </p:sp>
    </p:spTree>
    <p:extLst>
      <p:ext uri="{BB962C8B-B14F-4D97-AF65-F5344CB8AC3E}">
        <p14:creationId xmlns:p14="http://schemas.microsoft.com/office/powerpoint/2010/main" val="391061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to do (Priority Wise)</a:t>
            </a:r>
            <a:endParaRPr lang="en-US" dirty="0"/>
          </a:p>
        </p:txBody>
      </p:sp>
      <p:sp>
        <p:nvSpPr>
          <p:cNvPr id="3" name="Content Placeholder 2"/>
          <p:cNvSpPr>
            <a:spLocks noGrp="1"/>
          </p:cNvSpPr>
          <p:nvPr>
            <p:ph idx="1"/>
          </p:nvPr>
        </p:nvSpPr>
        <p:spPr/>
        <p:txBody>
          <a:bodyPr>
            <a:normAutofit/>
          </a:bodyPr>
          <a:lstStyle/>
          <a:p>
            <a:r>
              <a:rPr lang="en-US" dirty="0" smtClean="0"/>
              <a:t>Insertion of questions for one subject (Responsible: </a:t>
            </a:r>
            <a:r>
              <a:rPr lang="en-US" dirty="0" err="1" smtClean="0"/>
              <a:t>Mohon</a:t>
            </a:r>
            <a:r>
              <a:rPr lang="en-US" dirty="0" smtClean="0"/>
              <a:t>, If possible </a:t>
            </a:r>
            <a:r>
              <a:rPr lang="en-US" dirty="0" err="1" smtClean="0"/>
              <a:t>Tusher</a:t>
            </a:r>
            <a:r>
              <a:rPr lang="en-US" dirty="0" smtClean="0"/>
              <a:t> will execute this task)</a:t>
            </a:r>
          </a:p>
          <a:p>
            <a:r>
              <a:rPr lang="en-US" dirty="0" smtClean="0"/>
              <a:t>Insertion of Subjects (According to Class and Subject Name) (Responsible: </a:t>
            </a:r>
            <a:r>
              <a:rPr lang="en-US" dirty="0" err="1" smtClean="0"/>
              <a:t>Mohon</a:t>
            </a:r>
            <a:r>
              <a:rPr lang="en-US" dirty="0" smtClean="0"/>
              <a:t>) (Class, Subject and question pattern will be provided by Aninda)</a:t>
            </a:r>
          </a:p>
          <a:p>
            <a:r>
              <a:rPr lang="en-US" dirty="0" smtClean="0"/>
              <a:t>Front Page Design (</a:t>
            </a:r>
            <a:r>
              <a:rPr lang="en-US" dirty="0" err="1" smtClean="0"/>
              <a:t>Mohon</a:t>
            </a:r>
            <a:r>
              <a:rPr lang="en-US" dirty="0" smtClean="0"/>
              <a:t>(Design) &amp; Aninda(Content Provider))</a:t>
            </a:r>
          </a:p>
          <a:p>
            <a:pPr marL="0" indent="0">
              <a:buNone/>
            </a:pPr>
            <a:endParaRPr lang="en-US" dirty="0" smtClean="0"/>
          </a:p>
          <a:p>
            <a:pPr lvl="2"/>
            <a:endParaRPr lang="en-US" dirty="0" smtClean="0"/>
          </a:p>
        </p:txBody>
      </p:sp>
      <p:sp>
        <p:nvSpPr>
          <p:cNvPr id="4" name="Rounded Rectangle 3"/>
          <p:cNvSpPr/>
          <p:nvPr/>
        </p:nvSpPr>
        <p:spPr>
          <a:xfrm>
            <a:off x="5777948" y="4306957"/>
            <a:ext cx="5963478" cy="2239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Highly Important: Yeasmin </a:t>
            </a:r>
            <a:r>
              <a:rPr lang="en-US" dirty="0" err="1" smtClean="0"/>
              <a:t>Apa</a:t>
            </a:r>
            <a:r>
              <a:rPr lang="en-US" dirty="0" smtClean="0"/>
              <a:t> keep in mind that we will build this system for our planned question bank system. So it is necessary in future clients will be able to retrieve their questions from this system. And that will be done from Kite’s Platform of this system. </a:t>
            </a:r>
            <a:endParaRPr lang="en-US" dirty="0"/>
          </a:p>
        </p:txBody>
      </p:sp>
    </p:spTree>
    <p:extLst>
      <p:ext uri="{BB962C8B-B14F-4D97-AF65-F5344CB8AC3E}">
        <p14:creationId xmlns:p14="http://schemas.microsoft.com/office/powerpoint/2010/main" val="4471957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459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Learning Evaluation &amp; Achievement Portal</vt:lpstr>
      <vt:lpstr>Our Upcoming System</vt:lpstr>
      <vt:lpstr>Task to do (Priority Wise)</vt:lpstr>
      <vt:lpstr>Task to do (Priority Wise) (Cont.)</vt:lpstr>
      <vt:lpstr>Task to do (Priority Wise)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Evaluation &amp; Achievement Portal</dc:title>
  <dc:creator>Raihan Aninda</dc:creator>
  <cp:lastModifiedBy>Raihan Aninda</cp:lastModifiedBy>
  <cp:revision>7</cp:revision>
  <dcterms:created xsi:type="dcterms:W3CDTF">2016-09-05T01:43:48Z</dcterms:created>
  <dcterms:modified xsi:type="dcterms:W3CDTF">2016-09-05T02:54:51Z</dcterms:modified>
</cp:coreProperties>
</file>