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  <p:sldId id="274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x312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4872" y="3244334"/>
            <a:ext cx="496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C:\mingw-w64\x86_64-8.1.0-win32-seh-rt_v6-rev0</a:t>
            </a:r>
          </a:p>
        </p:txBody>
      </p:sp>
    </p:spTree>
    <p:extLst>
      <p:ext uri="{BB962C8B-B14F-4D97-AF65-F5344CB8AC3E}">
        <p14:creationId xmlns:p14="http://schemas.microsoft.com/office/powerpoint/2010/main" val="195370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de-DE" dirty="0"/>
              <a:t>William Xia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wx312@nyu.edu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4258</TotalTime>
  <Words>1035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Ye Binfang</cp:lastModifiedBy>
  <cp:revision>287</cp:revision>
  <cp:lastPrinted>2018-09-04T12:29:29Z</cp:lastPrinted>
  <dcterms:created xsi:type="dcterms:W3CDTF">2015-03-22T11:15:32Z</dcterms:created>
  <dcterms:modified xsi:type="dcterms:W3CDTF">2020-10-10T01:12:54Z</dcterms:modified>
</cp:coreProperties>
</file>