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96C530F-07A7-4304-8035-857998C41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763" y="898163"/>
            <a:ext cx="9144000" cy="1043854"/>
          </a:xfrm>
        </p:spPr>
        <p:txBody>
          <a:bodyPr/>
          <a:lstStyle/>
          <a:p>
            <a:r>
              <a:rPr dirty="0" err="1">
                <a:solidFill>
                  <a:srgbClr val="C00000"/>
                </a:solidFill>
              </a:rPr>
              <a:t>信息可视化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DD4F89D-7C8C-44FA-8526-1313472F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945" y="2122127"/>
            <a:ext cx="9559636" cy="2944091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</a:rPr>
              <a:t>第八周作业</a:t>
            </a:r>
            <a:endParaRPr lang="en-US" altLang="zh-CN" sz="4400" b="1" dirty="0">
              <a:solidFill>
                <a:schemeClr val="accent1"/>
              </a:solidFill>
            </a:endParaRPr>
          </a:p>
          <a:p>
            <a:r>
              <a:rPr lang="zh-CN" altLang="en-US" sz="4400" b="1" dirty="0">
                <a:solidFill>
                  <a:schemeClr val="accent1"/>
                </a:solidFill>
              </a:rPr>
              <a:t>制作人：杨少少</a:t>
            </a:r>
            <a:endParaRPr lang="en-US" altLang="zh-CN" sz="4400" b="1" dirty="0">
              <a:solidFill>
                <a:schemeClr val="accent1"/>
              </a:solidFill>
            </a:endParaRPr>
          </a:p>
          <a:p>
            <a:r>
              <a:rPr lang="zh-CN" altLang="en-US" sz="4400" b="1" dirty="0">
                <a:solidFill>
                  <a:schemeClr val="accent1"/>
                </a:solidFill>
              </a:rPr>
              <a:t>班级：网络与新媒体</a:t>
            </a:r>
            <a:r>
              <a:rPr lang="en-US" altLang="zh-CN" sz="4400" b="1" dirty="0">
                <a:solidFill>
                  <a:schemeClr val="accent1"/>
                </a:solidFill>
              </a:rPr>
              <a:t>2</a:t>
            </a:r>
            <a:r>
              <a:rPr lang="zh-CN" altLang="en-US" sz="4400" b="1" dirty="0">
                <a:solidFill>
                  <a:schemeClr val="accent1"/>
                </a:solidFill>
              </a:rPr>
              <a:t>班</a:t>
            </a:r>
            <a:endParaRPr lang="en-US" altLang="zh-CN" sz="4400" b="1" dirty="0">
              <a:solidFill>
                <a:schemeClr val="accent1"/>
              </a:solidFill>
            </a:endParaRPr>
          </a:p>
          <a:p>
            <a:r>
              <a:rPr lang="zh-CN" altLang="en-US" sz="4400" b="1" dirty="0">
                <a:solidFill>
                  <a:schemeClr val="accent1"/>
                </a:solidFill>
              </a:rPr>
              <a:t>学号：</a:t>
            </a:r>
            <a:r>
              <a:rPr lang="en-US" altLang="zh-CN" sz="4400" b="1" dirty="0">
                <a:solidFill>
                  <a:schemeClr val="accent1"/>
                </a:solidFill>
              </a:rPr>
              <a:t>181012121</a:t>
            </a:r>
            <a:endParaRPr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49695-91E3-45EF-867B-CCDBA116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6" y="6810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9EEE6-B95B-499B-B023-949E0E79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687080"/>
            <a:ext cx="10515600" cy="4351338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sz="4400" b="1" dirty="0">
                <a:solidFill>
                  <a:schemeClr val="accent1"/>
                </a:solidFill>
              </a:rPr>
              <a:t>2012~2016</a:t>
            </a:r>
            <a:r>
              <a:rPr lang="zh-CN" altLang="en-US" sz="4400" b="1" dirty="0">
                <a:solidFill>
                  <a:schemeClr val="accent1"/>
                </a:solidFill>
              </a:rPr>
              <a:t>年销售状况和盈利状况最好的上衣是汗衫，其中销量最大的色号是黑色。</a:t>
            </a:r>
            <a:endParaRPr lang="en-US" altLang="zh-CN" sz="4400" b="1" dirty="0">
              <a:solidFill>
                <a:schemeClr val="accent1"/>
              </a:solidFill>
            </a:endParaRPr>
          </a:p>
          <a:p>
            <a:r>
              <a:rPr lang="zh-CN" altLang="en-US" sz="4400" b="1" dirty="0">
                <a:solidFill>
                  <a:schemeClr val="accent1"/>
                </a:solidFill>
              </a:rPr>
              <a:t>其中</a:t>
            </a:r>
            <a:r>
              <a:rPr lang="en-US" altLang="zh-CN" sz="4400" b="1" dirty="0" err="1">
                <a:solidFill>
                  <a:schemeClr val="accent1"/>
                </a:solidFill>
              </a:rPr>
              <a:t>polp</a:t>
            </a:r>
            <a:r>
              <a:rPr lang="zh-CN" altLang="en-US" sz="4400" b="1" dirty="0">
                <a:solidFill>
                  <a:schemeClr val="accent1"/>
                </a:solidFill>
              </a:rPr>
              <a:t>牌的</a:t>
            </a:r>
            <a:r>
              <a:rPr lang="en-US" altLang="zh-CN" sz="4400" b="1" dirty="0">
                <a:solidFill>
                  <a:schemeClr val="accent1"/>
                </a:solidFill>
              </a:rPr>
              <a:t>T</a:t>
            </a:r>
            <a:r>
              <a:rPr lang="zh-CN" altLang="en-US" sz="4400" b="1" dirty="0">
                <a:solidFill>
                  <a:schemeClr val="accent1"/>
                </a:solidFill>
              </a:rPr>
              <a:t>恤衫的盈利状况最为可观，且其销量受价格的影响较小。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51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8F83E63-5401-4FAD-91AC-E2A97EAF7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8" y="298739"/>
            <a:ext cx="11778464" cy="62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F42E49A8-7AB0-4054-8F64-F36FCB12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994F6B4-AC37-45E8-916D-398E777CF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7" y="0"/>
            <a:ext cx="11443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8963547-56D7-442E-ABEA-82C2987E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33" y="180109"/>
            <a:ext cx="10096239" cy="626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3EAA432-FD86-4330-99DD-8E72C76DC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1" y="100418"/>
            <a:ext cx="6539345" cy="62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01AE3215-FB4C-4A53-A82B-844D49D8C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5" y="138545"/>
            <a:ext cx="10906870" cy="65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AC8EFE05-6408-473A-9864-05FCA113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" y="877861"/>
            <a:ext cx="11958849" cy="51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59F00D32-2A65-4556-8E11-EF1E5F97B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38" y="0"/>
            <a:ext cx="4261924" cy="643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64</Words>
  <Application>Microsoft Office PowerPoint</Application>
  <PresentationFormat>宽屏</PresentationFormat>
  <Paragraphs>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黑体</vt:lpstr>
      <vt:lpstr>Arial</vt:lpstr>
      <vt:lpstr>Calibri</vt:lpstr>
      <vt:lpstr>Calibri Light</vt:lpstr>
      <vt:lpstr>Office Theme</vt:lpstr>
      <vt:lpstr>信息可视化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分析：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信息可视化</dc:title>
  <dc:creator>杨少少</dc:creator>
  <cp:lastModifiedBy>少少 杨</cp:lastModifiedBy>
  <cp:revision>6</cp:revision>
  <dcterms:created xsi:type="dcterms:W3CDTF">2018-08-15T22:40:47Z</dcterms:created>
  <dcterms:modified xsi:type="dcterms:W3CDTF">2019-04-21T04:37:08Z</dcterms:modified>
</cp:coreProperties>
</file>